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0" r:id="rId4"/>
    <p:sldId id="284" r:id="rId5"/>
    <p:sldId id="281" r:id="rId6"/>
    <p:sldId id="282" r:id="rId7"/>
    <p:sldId id="283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6" autoAdjust="0"/>
    <p:restoredTop sz="95604" autoAdjust="0"/>
  </p:normalViewPr>
  <p:slideViewPr>
    <p:cSldViewPr>
      <p:cViewPr varScale="1">
        <p:scale>
          <a:sx n="82" d="100"/>
          <a:sy n="82" d="100"/>
        </p:scale>
        <p:origin x="6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05B59F7-9048-426A-A6ED-C2E23CFD3F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01D5D39-28A8-46E5-B04F-B8E9A2207F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90F881F-63D2-402D-B70C-D248DC6035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99483CC-39A2-4478-B14B-DB45672F5D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D94354A-0DB5-4B0B-AAF3-2E79FFF42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D773EC96-3F64-422C-A64D-085657B37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4D64BE-CF8D-487C-B8B6-79CC648391F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59431FB-6B7C-44A1-B2B0-AC0360C7F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AD6BE54-BEEB-48E5-B93E-C6753417B165}" type="slidenum">
              <a:rPr lang="en-US" altLang="sl-SI" sz="1200"/>
              <a:pPr algn="r" eaLnBrk="1" hangingPunct="1"/>
              <a:t>1</a:t>
            </a:fld>
            <a:endParaRPr lang="en-US" altLang="sl-SI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6FD20E4-7F36-4417-85A5-685FCC75B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3A7613A-E71D-41F1-860C-79D722459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6716DC0-BF25-4BA3-B4C3-03B6B5835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8A74F3-9319-4850-8C1B-1D4FB2C5E1D4}" type="slidenum">
              <a:rPr lang="en-US" altLang="sl-SI" sz="1200"/>
              <a:pPr algn="r" eaLnBrk="1" hangingPunct="1"/>
              <a:t>2</a:t>
            </a:fld>
            <a:endParaRPr lang="en-US" altLang="sl-SI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D06D90F-64AF-44C3-BC76-353C41CC7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AA39E1F-48E2-4369-B34F-1F370D3ED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Uredite slog naslova matrice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Uredite slog podnaslova matrice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8194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175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7924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6112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9664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4745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5496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6721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51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8398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9068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963A9-ABC0-4BEB-AFD1-2DF490122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449A56-5127-4F30-8DEB-F33D8C230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Hg3BYU2U6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CD91F683-2874-4EA0-A672-BCD43EA5FF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4525" y="2420938"/>
            <a:ext cx="3214688" cy="13906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sl-SI" altLang="sl-SI" sz="6600">
                <a:latin typeface="Snap ITC" panose="04040A07060A02020202" pitchFamily="82" charset="0"/>
              </a:rPr>
              <a:t>kitara</a:t>
            </a:r>
            <a:endParaRPr lang="ru-RU" altLang="sl-SI" sz="6600"/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CA352FCD-7188-48E2-9790-3457696D1F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67400" y="3644900"/>
            <a:ext cx="2895600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sl-SI" altLang="sl-SI" sz="2100" dirty="0">
                <a:latin typeface="Snap ITC" panose="04040A07060A02020202" pitchFamily="82" charset="0"/>
              </a:rPr>
              <a:t>Avtor</a:t>
            </a:r>
            <a:r>
              <a:rPr lang="sl-SI" altLang="sl-SI" sz="2100">
                <a:latin typeface="Snap ITC" panose="04040A07060A02020202" pitchFamily="82" charset="0"/>
              </a:rPr>
              <a:t>:  </a:t>
            </a:r>
            <a:endParaRPr lang="ru-RU" altLang="sl-SI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F9E65FAC-52EC-4FEB-B2B2-E1825526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315200" cy="715963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Zanimivosti </a:t>
            </a:r>
            <a:r>
              <a:rPr lang="sl-SI" altLang="sl-SI" sz="3200">
                <a:latin typeface="Snap ITC" panose="04040A07060A02020202" pitchFamily="82" charset="0"/>
              </a:rPr>
              <a:t>(Slash)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FD517C10-86EC-487E-B5EB-8563A9D9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196975"/>
            <a:ext cx="7315200" cy="2016125"/>
          </a:xfrm>
        </p:spPr>
        <p:txBody>
          <a:bodyPr/>
          <a:lstStyle/>
          <a:p>
            <a:r>
              <a:rPr lang="sl-SI" altLang="sl-SI" sz="2400"/>
              <a:t>Bivši član benda Guns `n` Roses. Zdaj je v bendu Velvet Revolver. Njegovi zaščitni znaki so  klobuk, cigaret in Gibson kitara oblike Les Paul. Iz kitare zna spraviti zelo lep ton.</a:t>
            </a:r>
          </a:p>
        </p:txBody>
      </p:sp>
      <p:sp>
        <p:nvSpPr>
          <p:cNvPr id="11268" name="PoljeZBesedilom 6">
            <a:extLst>
              <a:ext uri="{FF2B5EF4-FFF2-40B4-BE49-F238E27FC236}">
                <a16:creationId xmlns:a16="http://schemas.microsoft.com/office/drawing/2014/main" id="{E88F1016-617A-440C-A26D-3AFFDFC3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933825"/>
            <a:ext cx="676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1269" name="PoljeZBesedilom 7">
            <a:extLst>
              <a:ext uri="{FF2B5EF4-FFF2-40B4-BE49-F238E27FC236}">
                <a16:creationId xmlns:a16="http://schemas.microsoft.com/office/drawing/2014/main" id="{259C1E25-C74E-46BD-8339-9DAD6FFA9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852738"/>
            <a:ext cx="53959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200">
                <a:hlinkClick r:id="rId2"/>
              </a:rPr>
              <a:t>http://www.youtube.com/watch?v=Hg3BYU2U6ic</a:t>
            </a:r>
            <a:r>
              <a:rPr lang="sl-SI" altLang="sl-SI" sz="1200"/>
              <a:t> 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CC6ABD80-02C2-475F-9BA8-A72577A9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35238"/>
            <a:ext cx="345598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BBF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3">
            <a:extLst>
              <a:ext uri="{FF2B5EF4-FFF2-40B4-BE49-F238E27FC236}">
                <a16:creationId xmlns:a16="http://schemas.microsoft.com/office/drawing/2014/main" id="{814826B3-BB4B-40F1-A3B1-D11C1840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29000"/>
            <a:ext cx="2376487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BBF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0510FF93-B861-451F-A55B-1AF03070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62261">
            <a:off x="323850" y="1412875"/>
            <a:ext cx="8482013" cy="715963"/>
          </a:xfrm>
        </p:spPr>
        <p:txBody>
          <a:bodyPr/>
          <a:lstStyle/>
          <a:p>
            <a:r>
              <a:rPr lang="sl-SI" altLang="sl-SI" sz="20000">
                <a:latin typeface="Snap ITC" panose="04040A07060A02020202" pitchFamily="82" charset="0"/>
              </a:rPr>
              <a:t>konec</a:t>
            </a:r>
          </a:p>
        </p:txBody>
      </p:sp>
      <p:pic>
        <p:nvPicPr>
          <p:cNvPr id="12291" name="Picture 2" descr="C:\Users\Zlobko\AppData\Local\Microsoft\Windows\Temporary Internet Files\Content.IE5\FI5DCY0G\MC900440448[1].wmf">
            <a:extLst>
              <a:ext uri="{FF2B5EF4-FFF2-40B4-BE49-F238E27FC236}">
                <a16:creationId xmlns:a16="http://schemas.microsoft.com/office/drawing/2014/main" id="{5A8B9C1A-6B64-4F29-A934-D3DA4256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3791">
            <a:off x="5500688" y="3076575"/>
            <a:ext cx="23923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461C357B-A577-41F6-BBFF-037F411DE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80975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l-SI" altLang="sl-SI" sz="4000">
                <a:latin typeface="Snap ITC" panose="04040A07060A02020202" pitchFamily="82" charset="0"/>
              </a:rPr>
              <a:t>Akustična in električna</a:t>
            </a:r>
            <a:endParaRPr lang="ru-RU" altLang="sl-SI" sz="4000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63D036DC-0384-4ACF-AA82-4A1C7A3B6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49338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Kitare lahko razdelimo na akustične in električne.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Akustična ima votel trup, električna pa ne. </a:t>
            </a:r>
          </a:p>
        </p:txBody>
      </p:sp>
      <p:pic>
        <p:nvPicPr>
          <p:cNvPr id="3076" name="Picture 6" descr="C:\Users\Zlobko\AppData\Local\Microsoft\Windows\Temporary Internet Files\Content.IE5\ROVO8RX3\MC900441298[1].png">
            <a:extLst>
              <a:ext uri="{FF2B5EF4-FFF2-40B4-BE49-F238E27FC236}">
                <a16:creationId xmlns:a16="http://schemas.microsoft.com/office/drawing/2014/main" id="{A45D0313-8997-442A-A0C2-2E7E7DB6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514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:\Users\Zlobko\AppData\Local\Microsoft\Windows\Temporary Internet Files\Content.IE5\FI5DCY0G\MC900230595[1].wmf">
            <a:extLst>
              <a:ext uri="{FF2B5EF4-FFF2-40B4-BE49-F238E27FC236}">
                <a16:creationId xmlns:a16="http://schemas.microsoft.com/office/drawing/2014/main" id="{80CE7B51-40FB-4E9B-9DC7-535DD895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31">
            <a:off x="5907088" y="2089150"/>
            <a:ext cx="15144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oljeZBesedilom 1">
            <a:extLst>
              <a:ext uri="{FF2B5EF4-FFF2-40B4-BE49-F238E27FC236}">
                <a16:creationId xmlns:a16="http://schemas.microsoft.com/office/drawing/2014/main" id="{7A4349A8-A7C8-4045-8884-CAF7F5FDB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445125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Električna</a:t>
            </a:r>
          </a:p>
          <a:p>
            <a:pPr eaLnBrk="1" hangingPunct="1"/>
            <a:r>
              <a:rPr lang="sl-SI" altLang="sl-SI"/>
              <a:t>kitara</a:t>
            </a:r>
          </a:p>
        </p:txBody>
      </p:sp>
      <p:sp>
        <p:nvSpPr>
          <p:cNvPr id="3079" name="PoljeZBesedilom 3">
            <a:extLst>
              <a:ext uri="{FF2B5EF4-FFF2-40B4-BE49-F238E27FC236}">
                <a16:creationId xmlns:a16="http://schemas.microsoft.com/office/drawing/2014/main" id="{A90DE9FB-DDE8-4E5B-9A06-EDB29F85E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44512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Akustična</a:t>
            </a:r>
          </a:p>
          <a:p>
            <a:pPr eaLnBrk="1" hangingPunct="1"/>
            <a:r>
              <a:rPr lang="sl-SI" altLang="sl-SI"/>
              <a:t>kitara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030BE2DD-C864-47A4-AF23-68C33B14EB47}"/>
              </a:ext>
            </a:extLst>
          </p:cNvPr>
          <p:cNvCxnSpPr/>
          <p:nvPr/>
        </p:nvCxnSpPr>
        <p:spPr bwMode="auto">
          <a:xfrm>
            <a:off x="2916238" y="5445125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9980250D-842D-481A-8F69-7876C75FCB63}"/>
              </a:ext>
            </a:extLst>
          </p:cNvPr>
          <p:cNvCxnSpPr/>
          <p:nvPr/>
        </p:nvCxnSpPr>
        <p:spPr bwMode="auto">
          <a:xfrm flipH="1" flipV="1">
            <a:off x="3597275" y="4941888"/>
            <a:ext cx="111125" cy="50323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CD0CA543-F249-4E8F-93DD-3F4CCD8A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3375"/>
            <a:ext cx="7315200" cy="715963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Skupina 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815B55D3-20AF-4871-8D7B-0ADE2029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196975"/>
            <a:ext cx="7315200" cy="4191000"/>
          </a:xfrm>
        </p:spPr>
        <p:txBody>
          <a:bodyPr/>
          <a:lstStyle/>
          <a:p>
            <a:r>
              <a:rPr lang="sl-SI" altLang="sl-SI" sz="2800"/>
              <a:t>Kitara sodi med brenkala.</a:t>
            </a:r>
          </a:p>
          <a:p>
            <a:r>
              <a:rPr lang="sl-SI" altLang="sl-SI" sz="2800"/>
              <a:t>Zato ker na njo brenkamo.</a:t>
            </a:r>
          </a:p>
        </p:txBody>
      </p:sp>
      <p:pic>
        <p:nvPicPr>
          <p:cNvPr id="4100" name="Picture 2" descr="C:\Users\Zlobko\AppData\Local\Microsoft\Windows\Temporary Internet Files\Content.IE5\APGJCE8X\MM900041095[1].gif">
            <a:extLst>
              <a:ext uri="{FF2B5EF4-FFF2-40B4-BE49-F238E27FC236}">
                <a16:creationId xmlns:a16="http://schemas.microsoft.com/office/drawing/2014/main" id="{7DF57AAB-8ED4-4896-8CC2-9CFB1D5BB8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280828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C80CF796-5EBB-4DE2-AA3B-9B0754F7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315200" cy="715962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Zgradba 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320F9270-D06E-4A49-89A7-3B1F78FE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84313"/>
            <a:ext cx="7315200" cy="4191000"/>
          </a:xfrm>
        </p:spPr>
        <p:txBody>
          <a:bodyPr/>
          <a:lstStyle/>
          <a:p>
            <a:r>
              <a:rPr lang="sl-SI" altLang="sl-SI" sz="2800"/>
              <a:t>Kitare so večinoma narejene iz lesa.</a:t>
            </a:r>
          </a:p>
          <a:p>
            <a:r>
              <a:rPr lang="sl-SI" altLang="sl-SI" sz="2800"/>
              <a:t>Izdelovalci kitar uporabljajo za izdelavo trupa različne kombinacije lesa, ki jih med seboj zlepijo.</a:t>
            </a:r>
          </a:p>
          <a:p>
            <a:r>
              <a:rPr lang="sl-SI" altLang="sl-SI" sz="2800"/>
              <a:t>Prve tri strune so plastične in druge tri kovinske.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3D5660B-836F-4DC7-8871-BEC1D45A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76250"/>
            <a:ext cx="7315200" cy="715963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Zgradba  </a:t>
            </a:r>
            <a:r>
              <a:rPr lang="sl-SI" altLang="sl-SI" sz="2400">
                <a:latin typeface="Snap ITC" panose="04040A07060A02020202" pitchFamily="82" charset="0"/>
              </a:rPr>
              <a:t>(akustična kitara)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1034B1A4-D720-409F-BDE1-FD468790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341438"/>
            <a:ext cx="2303462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BBF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Pravokotnik 3">
            <a:extLst>
              <a:ext uri="{FF2B5EF4-FFF2-40B4-BE49-F238E27FC236}">
                <a16:creationId xmlns:a16="http://schemas.microsoft.com/office/drawing/2014/main" id="{57A31B6F-5651-4719-AF8B-CB08391FE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536700"/>
            <a:ext cx="4572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1. glava</a:t>
            </a:r>
          </a:p>
          <a:p>
            <a:pPr eaLnBrk="1" hangingPunct="1"/>
            <a:r>
              <a:rPr lang="sl-SI" altLang="sl-SI"/>
              <a:t>2. uglaševalni mehanizem</a:t>
            </a:r>
          </a:p>
          <a:p>
            <a:pPr eaLnBrk="1" hangingPunct="1"/>
            <a:r>
              <a:rPr lang="sl-SI" altLang="sl-SI"/>
              <a:t>3. sedlo</a:t>
            </a:r>
          </a:p>
          <a:p>
            <a:pPr eaLnBrk="1" hangingPunct="1"/>
            <a:r>
              <a:rPr lang="sl-SI" altLang="sl-SI"/>
              <a:t>4. prečke</a:t>
            </a:r>
          </a:p>
          <a:p>
            <a:pPr eaLnBrk="1" hangingPunct="1"/>
            <a:r>
              <a:rPr lang="sl-SI" altLang="sl-SI"/>
              <a:t>5. vrat</a:t>
            </a:r>
          </a:p>
          <a:p>
            <a:pPr eaLnBrk="1" hangingPunct="1"/>
            <a:r>
              <a:rPr lang="sl-SI" altLang="sl-SI"/>
              <a:t>6. ubiralka</a:t>
            </a:r>
          </a:p>
          <a:p>
            <a:pPr eaLnBrk="1" hangingPunct="1"/>
            <a:r>
              <a:rPr lang="sl-SI" altLang="sl-SI"/>
              <a:t>7. zvočnica</a:t>
            </a:r>
          </a:p>
          <a:p>
            <a:pPr eaLnBrk="1" hangingPunct="1"/>
            <a:r>
              <a:rPr lang="sl-SI" altLang="sl-SI"/>
              <a:t>8. krona</a:t>
            </a:r>
          </a:p>
          <a:p>
            <a:pPr eaLnBrk="1" hangingPunct="1"/>
            <a:r>
              <a:rPr lang="sl-SI" altLang="sl-SI"/>
              <a:t>9. kobilica</a:t>
            </a:r>
          </a:p>
          <a:p>
            <a:pPr eaLnBrk="1" hangingPunct="1"/>
            <a:r>
              <a:rPr lang="sl-SI" altLang="sl-SI"/>
              <a:t>10. trup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5C05B1E-2519-4273-B320-1B4176A8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76250"/>
            <a:ext cx="7315200" cy="715963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Zgradba</a:t>
            </a:r>
            <a:r>
              <a:rPr lang="sl-SI" altLang="sl-SI"/>
              <a:t>  </a:t>
            </a:r>
            <a:r>
              <a:rPr lang="sl-SI" altLang="sl-SI" sz="2400">
                <a:latin typeface="Snap ITC" panose="04040A07060A02020202" pitchFamily="82" charset="0"/>
              </a:rPr>
              <a:t>(električna kitara)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0C53F862-DCE1-4CF8-BAA0-68A0EF09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69988"/>
            <a:ext cx="4176713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BBF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BF76577-95A9-422B-8A8D-130EECF9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04813"/>
            <a:ext cx="7315200" cy="715962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Kako jo igrati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170621E3-D63C-4D19-92F4-0AE8DF50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620713"/>
            <a:ext cx="7315200" cy="4032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sl-SI" sz="2800" dirty="0"/>
          </a:p>
          <a:p>
            <a:pPr>
              <a:defRPr/>
            </a:pPr>
            <a:r>
              <a:rPr lang="sl-SI" sz="2800" dirty="0"/>
              <a:t>s prsti oz. nohti ter s trzalico. </a:t>
            </a:r>
          </a:p>
          <a:p>
            <a:pPr>
              <a:defRPr/>
            </a:pPr>
            <a:r>
              <a:rPr lang="sl-SI" sz="2800" dirty="0"/>
              <a:t>Igranje s prsti se večinoma uporablja na klasični kitari vendar to ni pravilo. </a:t>
            </a:r>
          </a:p>
          <a:p>
            <a:pPr>
              <a:defRPr/>
            </a:pPr>
            <a:r>
              <a:rPr lang="sl-SI" sz="2800" dirty="0"/>
              <a:t>Trzalico se </a:t>
            </a:r>
            <a:r>
              <a:rPr lang="sl-SI" sz="2800" dirty="0" err="1"/>
              <a:t>ponavadi</a:t>
            </a:r>
            <a:r>
              <a:rPr lang="sl-SI" sz="2800" dirty="0"/>
              <a:t> uporablja za igranje več strun hkrati. </a:t>
            </a:r>
          </a:p>
          <a:p>
            <a:pPr>
              <a:defRPr/>
            </a:pPr>
            <a:r>
              <a:rPr lang="sl-SI" sz="2800" dirty="0"/>
              <a:t>Lahko igramo samo en ton za drugim – melodijo ali pa več naenkrat – akorde. </a:t>
            </a:r>
          </a:p>
          <a:p>
            <a:pPr marL="0" indent="0">
              <a:buFontTx/>
              <a:buNone/>
              <a:defRPr/>
            </a:pPr>
            <a:endParaRPr lang="sl-SI" sz="2800" dirty="0"/>
          </a:p>
          <a:p>
            <a:pPr>
              <a:defRPr/>
            </a:pPr>
            <a:endParaRPr lang="sl-SI" sz="2800" dirty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/>
          </a:p>
          <a:p>
            <a:pPr marL="0" indent="0">
              <a:buFontTx/>
              <a:buNone/>
              <a:defRPr/>
            </a:pPr>
            <a:endParaRPr lang="sl-SI" dirty="0"/>
          </a:p>
          <a:p>
            <a:pPr>
              <a:defRPr/>
            </a:pPr>
            <a:endParaRPr lang="sl-SI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70E1FBD7-5051-45BC-8C46-013CF271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40275"/>
            <a:ext cx="1512888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BBF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3D86C84E-3D3A-483B-A28A-A091E0659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16475"/>
            <a:ext cx="15208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BBF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D678F468-3E80-4390-8409-A01BBBD6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7315200" cy="715962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Uporaba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ACA319A2-8105-40AA-B012-2680CE2C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7325"/>
            <a:ext cx="7315200" cy="4191000"/>
          </a:xfrm>
        </p:spPr>
        <p:txBody>
          <a:bodyPr/>
          <a:lstStyle/>
          <a:p>
            <a:r>
              <a:rPr lang="sl-SI" altLang="sl-SI" sz="2800"/>
              <a:t>Kitaro lahko slišimo v orkestrih, največkrat pa v rock ali kakšnih drugih skupinah</a:t>
            </a:r>
          </a:p>
          <a:p>
            <a:r>
              <a:rPr lang="sl-SI" altLang="sl-SI" sz="2800"/>
              <a:t>Velikokrat so v rock pesmih kitaristični soli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2C341F5D-BCD9-4E25-A911-DC9C6C2C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549275"/>
            <a:ext cx="7315200" cy="715963"/>
          </a:xfrm>
        </p:spPr>
        <p:txBody>
          <a:bodyPr/>
          <a:lstStyle/>
          <a:p>
            <a:r>
              <a:rPr lang="sl-SI" altLang="sl-SI">
                <a:latin typeface="Snap ITC" panose="04040A07060A02020202" pitchFamily="82" charset="0"/>
              </a:rPr>
              <a:t>Zanimivosti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9FC61E3-9B92-47A0-8D2B-AAB9550D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84313"/>
            <a:ext cx="7315200" cy="4191000"/>
          </a:xfrm>
        </p:spPr>
        <p:txBody>
          <a:bodyPr/>
          <a:lstStyle/>
          <a:p>
            <a:r>
              <a:rPr lang="sl-SI" altLang="sl-SI" sz="2800"/>
              <a:t>Strunska glasbila so ena najstarejših in so se pojavila ko je homo sapiens izumil prvi lok pred približno 60000 leti</a:t>
            </a:r>
          </a:p>
          <a:p>
            <a:r>
              <a:rPr lang="sl-SI" altLang="sl-SI" sz="2800"/>
              <a:t>Med 15. in 16. stol. (renesansa) se je v Španiji oblikovala prva oblika kitare, ki pa je imela 4-5 strun in ne 6 tako kot klasična kitara, ki jo poznamo danes.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3C0E00"/>
      </a:lt2>
      <a:accent1>
        <a:srgbClr val="743D02"/>
      </a:accent1>
      <a:accent2>
        <a:srgbClr val="BB6E00"/>
      </a:accent2>
      <a:accent3>
        <a:srgbClr val="FFFFFF"/>
      </a:accent3>
      <a:accent4>
        <a:srgbClr val="505050"/>
      </a:accent4>
      <a:accent5>
        <a:srgbClr val="BCAFAA"/>
      </a:accent5>
      <a:accent6>
        <a:srgbClr val="A96300"/>
      </a:accent6>
      <a:hlink>
        <a:srgbClr val="DD960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0</TotalTime>
  <Words>306</Words>
  <Application>Microsoft Office PowerPoint</Application>
  <PresentationFormat>On-screen Show (4:3)</PresentationFormat>
  <Paragraphs>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Microsoft Sans Serif</vt:lpstr>
      <vt:lpstr>Snap ITC</vt:lpstr>
      <vt:lpstr>powerpoint-template</vt:lpstr>
      <vt:lpstr>kitara</vt:lpstr>
      <vt:lpstr>Akustična in električna</vt:lpstr>
      <vt:lpstr>Skupina </vt:lpstr>
      <vt:lpstr>Zgradba </vt:lpstr>
      <vt:lpstr>Zgradba  (akustična kitara)</vt:lpstr>
      <vt:lpstr>Zgradba  (električna kitara)</vt:lpstr>
      <vt:lpstr>Kako jo igrati</vt:lpstr>
      <vt:lpstr>Uporaba</vt:lpstr>
      <vt:lpstr>Zanimivosti</vt:lpstr>
      <vt:lpstr>Zanimivosti (Slash)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2019-05-31T08:42:12Z</dcterms:created>
  <dcterms:modified xsi:type="dcterms:W3CDTF">2019-05-31T08:42:12Z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