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kroži kota na diagonali pravokotnika 6">
            <a:extLst>
              <a:ext uri="{FF2B5EF4-FFF2-40B4-BE49-F238E27FC236}">
                <a16:creationId xmlns:a16="http://schemas.microsoft.com/office/drawing/2014/main" id="{7D4FBB07-6670-4F9A-BCFA-345038D3BE84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6436F039-F5B2-433B-93B5-9B1D5E4AE3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F217FA10-8983-4D23-82FB-8092E191E88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številke diapozitiva 10">
            <a:extLst>
              <a:ext uri="{FF2B5EF4-FFF2-40B4-BE49-F238E27FC236}">
                <a16:creationId xmlns:a16="http://schemas.microsoft.com/office/drawing/2014/main" id="{A8435EAC-85C8-417D-97C7-8ED21712D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12EAD2C3-8793-4842-9E43-DB7F40D3F94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11">
            <a:extLst>
              <a:ext uri="{FF2B5EF4-FFF2-40B4-BE49-F238E27FC236}">
                <a16:creationId xmlns:a16="http://schemas.microsoft.com/office/drawing/2014/main" id="{4618E12A-3BE1-4A48-AAE9-FC4EB296C0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9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A6B6EA9D-4BCE-4EC9-A6CC-192D502307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99F50527-42AA-4059-999D-6D7D71DDEE5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5F122-E2A9-4918-B4B4-CAE416E15CC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DCEA7390-BC41-4356-9FAD-D5367616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E573F-51D5-40E0-921D-46B35CEA3C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773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029F1BFB-5980-4D6E-B0FD-23802CF1F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368F59D4-C4D5-49B5-AE10-2418351BCF5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733EC-C569-456E-A2C7-E15CC5FC74A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A562DEED-8166-4A11-9597-DE9101BA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1574C-4343-463E-8EDD-824C801D0EB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701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AE1DB5B0-702D-446F-8713-BA6CA00C9D38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0F9C6865-3664-4C41-A021-C9A7BB5D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11FCF-2FA3-4950-9CBD-0BDF60430F2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E6982AA-EEB0-47EB-BF66-D1709EC9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262D62ED-A3EA-4ACC-A3C9-BFF9A3EF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37D40-6D33-4223-9BE9-EF5893332D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1034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269483F8-7A96-433C-A489-345DC1298CE6}"/>
              </a:ext>
            </a:extLst>
          </p:cNvPr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B598F696-45B7-49E8-B754-B80453783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1CC1DFA1-9AFE-4712-9E3C-B58A5C92D12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AC21B36E-B681-4FAF-9099-7951E7AA94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814A1FB9-A30F-4920-B2D5-D58A3B6C42D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1B889205-E796-4E96-B0C4-6B882DC156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5638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9">
            <a:extLst>
              <a:ext uri="{FF2B5EF4-FFF2-40B4-BE49-F238E27FC236}">
                <a16:creationId xmlns:a16="http://schemas.microsoft.com/office/drawing/2014/main" id="{E5EFC966-129E-48EE-A4C3-CC4C1AF467C0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4">
            <a:extLst>
              <a:ext uri="{FF2B5EF4-FFF2-40B4-BE49-F238E27FC236}">
                <a16:creationId xmlns:a16="http://schemas.microsoft.com/office/drawing/2014/main" id="{73C23BB5-DCFC-48C2-8C3A-DBE9E5A2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FDE1A-1E2B-4E06-B498-D47EF6ED75F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5">
            <a:extLst>
              <a:ext uri="{FF2B5EF4-FFF2-40B4-BE49-F238E27FC236}">
                <a16:creationId xmlns:a16="http://schemas.microsoft.com/office/drawing/2014/main" id="{7D872CB7-01D2-46ED-9BA3-E6F7D844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6">
            <a:extLst>
              <a:ext uri="{FF2B5EF4-FFF2-40B4-BE49-F238E27FC236}">
                <a16:creationId xmlns:a16="http://schemas.microsoft.com/office/drawing/2014/main" id="{87134B29-40CD-4244-8C8B-84C0784A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4FF6BABD-FA6A-456D-882B-8ECAA32363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8201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9">
            <a:extLst>
              <a:ext uri="{FF2B5EF4-FFF2-40B4-BE49-F238E27FC236}">
                <a16:creationId xmlns:a16="http://schemas.microsoft.com/office/drawing/2014/main" id="{7ADBB177-8E8C-4AD9-9362-A95C5AFFCA49}"/>
              </a:ext>
            </a:extLst>
          </p:cNvPr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38990FEF-9FC2-47AB-8752-758929FF2961}"/>
              </a:ext>
            </a:extLst>
          </p:cNvPr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9" name="Ograda datuma 6">
            <a:extLst>
              <a:ext uri="{FF2B5EF4-FFF2-40B4-BE49-F238E27FC236}">
                <a16:creationId xmlns:a16="http://schemas.microsoft.com/office/drawing/2014/main" id="{9A0293AA-F1E4-4AED-BB3C-FA343B1B2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86FAF-3BFC-4576-A243-0259F2C8137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3ECC4A2A-6599-4960-A027-D9F036EE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8">
            <a:extLst>
              <a:ext uri="{FF2B5EF4-FFF2-40B4-BE49-F238E27FC236}">
                <a16:creationId xmlns:a16="http://schemas.microsoft.com/office/drawing/2014/main" id="{EC06B3DD-E62A-465A-B475-8C883E8F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2EF956A4-0AB4-4D9E-9367-4F32357F40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0027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6">
            <a:extLst>
              <a:ext uri="{FF2B5EF4-FFF2-40B4-BE49-F238E27FC236}">
                <a16:creationId xmlns:a16="http://schemas.microsoft.com/office/drawing/2014/main" id="{86204BBC-671F-4769-BC71-0FDAAFE23371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">
            <a:extLst>
              <a:ext uri="{FF2B5EF4-FFF2-40B4-BE49-F238E27FC236}">
                <a16:creationId xmlns:a16="http://schemas.microsoft.com/office/drawing/2014/main" id="{B2A05E8E-73E3-44B7-88B3-C9525B7F5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36B5-059C-4D44-B86D-B359FBE1D09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3">
            <a:extLst>
              <a:ext uri="{FF2B5EF4-FFF2-40B4-BE49-F238E27FC236}">
                <a16:creationId xmlns:a16="http://schemas.microsoft.com/office/drawing/2014/main" id="{FBFB5396-05EC-46F3-9DA7-72D928CC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4">
            <a:extLst>
              <a:ext uri="{FF2B5EF4-FFF2-40B4-BE49-F238E27FC236}">
                <a16:creationId xmlns:a16="http://schemas.microsoft.com/office/drawing/2014/main" id="{FEBEBC55-318D-4053-843F-2AD59F081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AF557-1A8A-40AE-B4A4-9E0B5D8564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5249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oge 2">
            <a:extLst>
              <a:ext uri="{FF2B5EF4-FFF2-40B4-BE49-F238E27FC236}">
                <a16:creationId xmlns:a16="http://schemas.microsoft.com/office/drawing/2014/main" id="{AC03B65C-78B7-4367-B2B0-07EFB62827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7C6DC39E-8355-420E-9C4C-B711B985AC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2EF1-CC67-4FEA-8099-065F383B67F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1F62E29A-2909-4BD0-A1B0-E3FDEE39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580AC-7075-4542-8C2E-4BF03E2845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4925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>
            <a:extLst>
              <a:ext uri="{FF2B5EF4-FFF2-40B4-BE49-F238E27FC236}">
                <a16:creationId xmlns:a16="http://schemas.microsoft.com/office/drawing/2014/main" id="{95B8888E-D45C-4E38-B782-E76E203D4E16}"/>
              </a:ext>
            </a:extLst>
          </p:cNvPr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8">
            <a:extLst>
              <a:ext uri="{FF2B5EF4-FFF2-40B4-BE49-F238E27FC236}">
                <a16:creationId xmlns:a16="http://schemas.microsoft.com/office/drawing/2014/main" id="{9CEDA2BA-DABB-431E-A7A5-7771D594A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DA3DE25D-B212-491F-86AB-8498BEBC1AD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številke diapozitiva 9">
            <a:extLst>
              <a:ext uri="{FF2B5EF4-FFF2-40B4-BE49-F238E27FC236}">
                <a16:creationId xmlns:a16="http://schemas.microsoft.com/office/drawing/2014/main" id="{5DC9B91D-FDF3-4C2A-B089-2B23EB9CCB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F1BC8354-F504-4210-98FD-6BBDE5D30C4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Ograda noge 10">
            <a:extLst>
              <a:ext uri="{FF2B5EF4-FFF2-40B4-BE49-F238E27FC236}">
                <a16:creationId xmlns:a16="http://schemas.microsoft.com/office/drawing/2014/main" id="{F3E9051A-DCA5-4D14-96EA-5DADFF07E2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4403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8E1CB016-16F5-4789-9D96-665975DB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72537B47-DE00-4F3D-B95F-39D2CB89F07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D95020E1-CFAD-45DF-B0BE-2EF1CDECA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E43D6B72-109E-4318-8E03-1742DAF7C6F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9F50F924-2D74-48A7-A9AB-576FCEA33A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592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kroži kota na diagonali pravokotnika 6">
            <a:extLst>
              <a:ext uri="{FF2B5EF4-FFF2-40B4-BE49-F238E27FC236}">
                <a16:creationId xmlns:a16="http://schemas.microsoft.com/office/drawing/2014/main" id="{C0CADBE4-0FA3-487B-9176-D6FCFC90B2E9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F7055937-0F50-4D60-9903-F35A5AB6D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C76EB4FE-74C1-44BC-BBE9-B498DB807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F135F80-DF15-4EF1-B518-494CC191A0A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B2269D58-58F4-4804-8D49-49C13CB5E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  <a:latin typeface="Rockwell" panose="02060603020205020403" pitchFamily="18" charset="0"/>
              </a:defRPr>
            </a:lvl1pPr>
          </a:lstStyle>
          <a:p>
            <a:fld id="{CF272518-9B1F-4D94-8C3E-2446F6A98DB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147CF907-20D1-482B-9864-CB580F02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3" name="Ograda besedila 12">
            <a:extLst>
              <a:ext uri="{FF2B5EF4-FFF2-40B4-BE49-F238E27FC236}">
                <a16:creationId xmlns:a16="http://schemas.microsoft.com/office/drawing/2014/main" id="{6A6E3B85-4FF0-48E2-8030-0EB969833E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692" r:id="rId7"/>
    <p:sldLayoutId id="2147483701" r:id="rId8"/>
    <p:sldLayoutId id="2147483702" r:id="rId9"/>
    <p:sldLayoutId id="2147483693" r:id="rId10"/>
    <p:sldLayoutId id="2147483694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bor-carmina-slovenica.si/" TargetMode="External"/><Relationship Id="rId2" Type="http://schemas.openxmlformats.org/officeDocument/2006/relationships/hyperlink" Target="http://www.dogaja.se/znani-slovenci/23087/koncertni_zbor_carmina_sloveni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l.wikipedia.org/wiki/Carmina_Sloveni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C076D3-0CEB-41B2-9753-8226F975AC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Koncertni zbor </a:t>
            </a:r>
            <a:r>
              <a:rPr lang="sl-SI" b="1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Carmina</a:t>
            </a:r>
            <a:r>
              <a:rPr lang="sl-SI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Slovenica</a:t>
            </a:r>
            <a:endParaRPr lang="sl-SI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243" name="Podnaslov 2">
            <a:extLst>
              <a:ext uri="{FF2B5EF4-FFF2-40B4-BE49-F238E27FC236}">
                <a16:creationId xmlns:a16="http://schemas.microsoft.com/office/drawing/2014/main" id="{9C7D7886-28E8-4C6D-B20F-D5468168A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189C8991-B55A-4479-BC34-BC6B0144A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852738"/>
            <a:ext cx="4170363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5CDCE0-01D0-4542-996F-BF152DC8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OPIS	  				  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9E52461E-3AAC-4539-8C12-ED088C71A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Koncertni zbor Carmina Slovenica, ki ga vodi dirigentka Karmina Šilec, spada med vodilne zbore na svetu,</a:t>
            </a:r>
          </a:p>
          <a:p>
            <a:r>
              <a:rPr lang="sl-SI" altLang="sl-SI"/>
              <a:t>Ugled zbora potrjujejo  številni koncerti po vsem svetu </a:t>
            </a:r>
          </a:p>
          <a:p>
            <a:pPr>
              <a:buFont typeface="Wingdings 2" panose="05020102010507070707" pitchFamily="18" charset="2"/>
              <a:buNone/>
            </a:pPr>
            <a:br>
              <a:rPr lang="sl-SI" altLang="sl-SI"/>
            </a:br>
            <a:endParaRPr lang="sl-SI" altLang="sl-SI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26369137-B964-453F-ACC6-EA0E29EF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5085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B7CB09-B153-4E78-8AD3-B1C659C2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endParaRPr lang="sl-SI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B9192B0-000C-4E7D-9E0B-A488EDC70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Nastopi zbora vključujejo glasbo, gibe in druge odrske elemente.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Zbor je bil tudi povabljen na številne festivale, kot so: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- Svetovni glasbeni dnevi 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- Moskovski velikonočni festival,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l-SI" dirty="0"/>
              <a:t>- Dresden Muzik </a:t>
            </a:r>
            <a:r>
              <a:rPr lang="sl-SI" dirty="0" err="1"/>
              <a:t>Festspiele</a:t>
            </a:r>
            <a:r>
              <a:rPr lang="sl-SI" dirty="0"/>
              <a:t>,…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br>
              <a:rPr lang="sl-SI" dirty="0"/>
            </a:br>
            <a:endParaRPr lang="sl-SI" dirty="0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33C8ED4A-A70E-48C5-87B4-01FA766C1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868863"/>
            <a:ext cx="20701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476B95-945B-41D6-A1B3-59DB5B83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CELOTNI ZBOR SESTAVLJAJO: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942A069B-44C8-4AC0-8CCF-03522DCEE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otroški zbor (otroci med 4. in 7. letom starosti)</a:t>
            </a:r>
          </a:p>
          <a:p>
            <a:r>
              <a:rPr lang="sl-SI" altLang="sl-SI"/>
              <a:t> 1. stopnja - "Osminke" </a:t>
            </a:r>
          </a:p>
          <a:p>
            <a:r>
              <a:rPr lang="sl-SI" altLang="sl-SI"/>
              <a:t>2. stopnja - "Četrtinke“</a:t>
            </a:r>
          </a:p>
          <a:p>
            <a:r>
              <a:rPr lang="sl-SI" altLang="sl-SI"/>
              <a:t> 3. stopnja - "Polovinke“</a:t>
            </a:r>
          </a:p>
          <a:p>
            <a:r>
              <a:rPr lang="sl-SI" altLang="sl-SI"/>
              <a:t> 4. stopnja - "Celinke“</a:t>
            </a:r>
          </a:p>
          <a:p>
            <a:r>
              <a:rPr lang="sl-SI" altLang="sl-SI"/>
              <a:t> solopevski oddelek</a:t>
            </a:r>
          </a:p>
          <a:p>
            <a:r>
              <a:rPr lang="sl-SI" altLang="sl-SI"/>
              <a:t> koncertni zbor Carmina Slovenica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4B83A8-0655-45A7-B725-D19C8046D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ZAČETKI USTVARJANJA 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E79C81A9-73EC-4CE2-8B54-DA90237CB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 Leta 1964 zbor  ustanovil Branko Rajšter skupaj z mariborskimi glasbenimi zanesenci</a:t>
            </a:r>
          </a:p>
          <a:p>
            <a:r>
              <a:rPr lang="sl-SI" altLang="sl-SI"/>
              <a:t>Centralni pevski zbor Maribor (kasneje Mladinski pevski zbor Maribor) je prvi dirigent vztrajno vzdrževal kar 25 let</a:t>
            </a:r>
          </a:p>
          <a:p>
            <a:endParaRPr lang="sl-SI" altLang="sl-SI"/>
          </a:p>
          <a:p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BDBBDE-6D2B-43CF-BDB5-375D07D4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endParaRPr lang="sl-SI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7A03DB79-1AFB-4988-84B6-AEE4309DA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zbor je odlično napredoval </a:t>
            </a:r>
          </a:p>
          <a:p>
            <a:r>
              <a:rPr lang="sl-SI" altLang="sl-SI"/>
              <a:t>dosegal zlata odličja</a:t>
            </a:r>
          </a:p>
          <a:p>
            <a:r>
              <a:rPr lang="sl-SI" altLang="sl-SI"/>
              <a:t>snemal za številne radijske in televizijske hiše doma in po svetu</a:t>
            </a:r>
          </a:p>
          <a:p>
            <a:r>
              <a:rPr lang="sl-SI" altLang="sl-SI"/>
              <a:t>Karmina Šilec, decembra leta 1989 zbor prevzela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60BEA9-8C60-4AAB-AB9E-652E6479A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Izdane zgoščenke						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BD4C2CA6-3AA5-4E0F-B35C-7711C12E7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-Bolj pravljica kot res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-Strunam (1995)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-Sanjam sen (1996)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-Druml´ca (1997)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-Sledimo soncu (1998)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-Kraji in časi (2001)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-Citira (2002)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-CM1 (2006)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-Vampirabile (2007) </a:t>
            </a:r>
            <a:br>
              <a:rPr lang="sl-SI" altLang="sl-SI"/>
            </a:br>
            <a:endParaRPr lang="sl-SI" altLang="sl-SI"/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93C89AC1-5B70-41FE-93F3-E3CBF8504E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3322638"/>
            <a:ext cx="1339850" cy="1258887"/>
          </a:xfrm>
        </p:spPr>
      </p:pic>
      <p:pic>
        <p:nvPicPr>
          <p:cNvPr id="16389" name="Picture 3">
            <a:extLst>
              <a:ext uri="{FF2B5EF4-FFF2-40B4-BE49-F238E27FC236}">
                <a16:creationId xmlns:a16="http://schemas.microsoft.com/office/drawing/2014/main" id="{B4FF05E9-CB56-446C-9081-54CD4A3B5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628775"/>
            <a:ext cx="12858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E6F7CC-F33F-432D-9F20-66338C58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KONEC			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0A974C-915D-42DA-A366-5B344928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VIRI:				</a:t>
            </a: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A0F29D9B-B3A7-407C-8E68-C0C679C8F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hlinkClick r:id="rId2"/>
              </a:rPr>
              <a:t>http://www.dogaja.se/znani-slovenci/23087/koncertni_zbor_carmina_slovenica/</a:t>
            </a:r>
            <a:endParaRPr lang="sl-SI" altLang="sl-SI"/>
          </a:p>
          <a:p>
            <a:r>
              <a:rPr lang="sl-SI" altLang="sl-SI">
                <a:hlinkClick r:id="rId3"/>
              </a:rPr>
              <a:t>http://www.zbor-carmina-slovenica.si/</a:t>
            </a:r>
            <a:endParaRPr lang="sl-SI" altLang="sl-SI"/>
          </a:p>
          <a:p>
            <a:r>
              <a:rPr lang="sl-SI" altLang="sl-SI">
                <a:hlinkClick r:id="rId4"/>
              </a:rPr>
              <a:t>http://sl.wikipedia.org/wiki/Carmina_Slovenica</a:t>
            </a:r>
            <a:endParaRPr lang="sl-SI" altLang="sl-SI"/>
          </a:p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arna">
  <a:themeElements>
    <a:clrScheme name="Livarn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varn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var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286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Rockwell</vt:lpstr>
      <vt:lpstr>Wingdings 2</vt:lpstr>
      <vt:lpstr>Livarna</vt:lpstr>
      <vt:lpstr>Koncertni zbor Carmina Slovenica</vt:lpstr>
      <vt:lpstr>               OPIS         </vt:lpstr>
      <vt:lpstr>PowerPoint Presentation</vt:lpstr>
      <vt:lpstr> CELOTNI ZBOR SESTAVLJAJO:</vt:lpstr>
      <vt:lpstr>   ZAČETKI USTVARJANJA </vt:lpstr>
      <vt:lpstr>PowerPoint Presentation</vt:lpstr>
      <vt:lpstr>Izdane zgoščenke      </vt:lpstr>
      <vt:lpstr>KONEC    </vt:lpstr>
      <vt:lpstr>VIRI: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2019-05-31T08:42:13Z</dcterms:created>
  <dcterms:modified xsi:type="dcterms:W3CDTF">2019-05-31T08:42:13Z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