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53E7C9CE-6CA2-4572-B5D0-4F9F23B3C6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FCD300B-AA05-43A2-BD6B-5B5F0DA910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98F793F-807E-4710-BB06-23239D7CF8B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0FDB65D-D359-46FD-8E9E-9C9E92AD55F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6645946-B6C5-48F8-8EEC-6A196D4BB09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7EA1D0F-BF99-4413-9D8B-A6CE7F49DC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A1725CB7-089F-46CA-81F5-7E9AE29C4954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1435FBD-61EE-470F-8AA3-8F08CC3AE4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923AF-70A9-4104-8CFE-863BEC23E3CC}" type="slidenum">
              <a:rPr lang="en-GB" altLang="sl-SI"/>
              <a:pPr/>
              <a:t>1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35B3E10-DC31-4D6A-AC3D-3043D63024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9B408-BC93-478E-B8E3-A3927CB03739}" type="slidenum">
              <a:rPr lang="en-GB" altLang="sl-SI"/>
              <a:pPr/>
              <a:t>10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C0CEAFD-44F7-49AA-81E1-654C4095DA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32D536-AFC0-4508-9B0E-7DD9D4155054}" type="slidenum">
              <a:rPr lang="en-GB" altLang="sl-SI"/>
              <a:pPr/>
              <a:t>11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5B150EA-C424-40CA-B9B3-D3F15736F28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8A3A22-712E-4A02-AFB8-E65B03234DB0}" type="slidenum">
              <a:rPr lang="en-GB" altLang="sl-SI"/>
              <a:pPr/>
              <a:t>2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2AE8633-D1AE-42E2-8ADA-E72CACAD118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BE64C4-CC74-4F49-9309-B4016FDF070A}" type="slidenum">
              <a:rPr lang="en-GB" altLang="sl-SI"/>
              <a:pPr/>
              <a:t>3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5F0E65F-FDB9-4921-A1E2-9C4B44B624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60808-8E30-4726-A5BF-5149A2023710}" type="slidenum">
              <a:rPr lang="en-GB" altLang="sl-SI"/>
              <a:pPr/>
              <a:t>4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22F97D9-B73E-42F4-AD02-9DEC783BB9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F0DA68-2D8B-4CDC-9AE0-04540953F4F3}" type="slidenum">
              <a:rPr lang="en-GB" altLang="sl-SI"/>
              <a:pPr/>
              <a:t>5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3A8B833-ED14-47A8-A051-A93CB50D453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646C73-183C-4F47-9450-2A04A41EE373}" type="slidenum">
              <a:rPr lang="en-GB" altLang="sl-SI"/>
              <a:pPr/>
              <a:t>6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9BADCD9-BC0C-466A-A05C-F83AB92320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A72681-47AE-40CF-A0FF-9C84BCE283F3}" type="slidenum">
              <a:rPr lang="en-GB" altLang="sl-SI"/>
              <a:pPr/>
              <a:t>7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60F979FB-8030-430B-92F5-9999798DF34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11FB04-B294-4A93-A1B5-720BC552E3F4}" type="slidenum">
              <a:rPr lang="en-GB" altLang="sl-SI"/>
              <a:pPr/>
              <a:t>8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1C6BF7A9-76F6-47BE-B2D6-759A89841BA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C2141B-6A10-4960-99A9-BF8E698C79C4}" type="slidenum">
              <a:rPr lang="en-GB" altLang="sl-SI"/>
              <a:pPr/>
              <a:t>9</a:t>
            </a:fld>
            <a:endParaRPr lang="en-GB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901E-6B34-441A-9DF4-08C5036F6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1B1EF-466D-4982-9505-22A036BCC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6C391-7114-4946-A6CD-2204AAA2E4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B875-D8C9-47E2-A92F-EA57F58747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97FE-2B0F-47E7-8BE1-9B5C11150D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F27BED-BA77-4ED9-9B4E-4BDB5AD73DA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4263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DFA8-6A72-4E8B-B293-FE3489DD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3B679-EEE3-4991-AB08-26C8E8E4A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7FC36-3127-45EE-BC94-BE4E343987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E529C-86BA-42D9-8E3F-AD3144BDE1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2E360-2BFE-4163-AE11-BCBF365285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F0BB90-BA64-487B-9444-901435CA627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8298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61AB9-FFD6-44B3-94EB-64A67746C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56313" y="273050"/>
            <a:ext cx="1865312" cy="5853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60A1D-89AB-4557-95A5-EC9EFADC1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5446713" cy="5853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46F7F-897B-4AE7-841D-310859297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FE52D-9F5C-47D9-AC65-BEAA875BE7E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FF1FC-8E5B-4BDF-8CFE-11BC901538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8C623A-D04B-4E0E-8F72-262C61460D1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5322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D259-C681-4FD4-A642-326B6A61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464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2EC0D-A027-49BD-884F-B6EA4A054BF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423025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BCE0A-8286-4CE1-B56C-CAFC2631121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423025"/>
            <a:ext cx="2892425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D6A6E-D1D5-42E2-93BE-23D88FD58C5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153400" y="6423025"/>
            <a:ext cx="762000" cy="361950"/>
          </a:xfrm>
        </p:spPr>
        <p:txBody>
          <a:bodyPr/>
          <a:lstStyle>
            <a:lvl1pPr>
              <a:defRPr/>
            </a:lvl1pPr>
          </a:lstStyle>
          <a:p>
            <a:fld id="{E7A18BA2-5434-48A8-8D72-5A4CFB55604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131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AD1F-B620-4618-9BC5-DC91EEE8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AFABC-F799-4EF6-98B0-8D0D32032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78E03-14BA-46A9-88E8-0AD0EC1DAF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500AA-192B-4C83-A412-FB56B17F8D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7BC1-42C3-48BB-8259-BC423859F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C7C57C-F8ED-4624-BECE-F657AD8BFFD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344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6446-2295-46EA-B56E-443E2D84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CDB9-B31D-43FE-95A6-CED7979F6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72FA6-1DEA-4861-A15E-6E7F980533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4D155-5A10-44E5-9206-44F07E09C9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1D024-424E-4B86-96DF-D45E08259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D7E816-E118-4CDD-80C3-CA284657014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9534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5B45-E5C9-48EA-9318-EA46D708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BE8FF-8B62-4B73-AF06-AD1F53968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1788"/>
            <a:ext cx="3656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A8238-D1D6-4B48-B01C-E8B5C77E0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5613" y="1601788"/>
            <a:ext cx="3656012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2AECB-31FE-4013-9F5B-3549581611A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A51FF-023C-49A4-985B-CE9FFB7D69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83199-E701-4CA1-9FCF-BB61A4A01A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21C4FB-B9AB-4BA3-937E-24E21CD69E5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8281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F385-AC6E-4DBD-9CFA-F7903219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E36C0-BD4A-468B-96A4-EC61C8071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06C00-9D3B-427C-B3C3-F68D66292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3CCB0-0711-4B3A-9AF2-02D8D721F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D267D-6524-4004-A818-5163C6D70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F1332-1FBE-4AF7-8CEF-BFA5CBE05B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02A0C-CB82-4D7E-BA5E-C8E19A6C0E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1DF9F-10F0-4C0A-A18D-D04567BA73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E177F1-D6C1-4F30-BBF1-3A6807A2C40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277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1885-9980-4EA0-9216-CE654A75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61495-B781-4BD1-8EA1-EDC8DDCC80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135A0-3355-45BE-BB3C-C0B2976611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AA727-5445-4772-95BD-1A9BC3FBA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9BC0A6-5120-4950-8589-33D6F3CE0FE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8820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A8551-4CA7-4A16-8509-844C8B12195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1E2AE-EA56-49AE-A0DE-FB0CF0B534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9D0E0-67D0-403A-B3CC-60EC62409F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1B96F7-66A4-444F-A03C-392C2F00411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2950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9C382-D956-427F-B126-4113507D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708A0-3748-44FC-8934-B7CFB159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7F6B1-55EB-40EF-A676-7E359A139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6DA9E-7226-4264-A0E5-6BF91DABC3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0E8D8-4167-4748-A7DB-499194C384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461DA-A69B-4151-8FDB-252D844CF2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77C510-B658-48F9-84A7-317DEA72AD3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0048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A97C-0C8E-46FB-86FB-FE477BBF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90E61-923E-4C7C-A6D7-89394DBEC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2B469-1D92-4029-A052-B77C1585A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5C10B-01DE-4026-B6B4-2AC5054FA1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19609-BF74-4EDA-B2CE-F31DFB97EA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CE241-0409-48EC-A116-02B0D36525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CD2E23-B797-4E77-BA69-C59775230DA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27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8894B93-FB6B-4584-9DB6-B0864D3BD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7464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6800" tIns="0" rIns="468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E9F8306-E228-4161-B15D-5B656824A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1788"/>
            <a:ext cx="74644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74D92E-4CF2-40C7-A324-15DEB10494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3025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8EA970-FCF9-4C4B-AC35-E353C3CD072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423025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1BECBC-1FED-4AE9-B2D4-9ED12C10B41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3025"/>
            <a:ext cx="762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</a:tabLst>
              <a:defRPr sz="1000">
                <a:solidFill>
                  <a:srgbClr val="D4D2D0"/>
                </a:solidFill>
                <a:cs typeface="+mn-cs"/>
              </a:defRPr>
            </a:lvl1pPr>
          </a:lstStyle>
          <a:p>
            <a:fld id="{24188EB1-6049-4E2F-A7BC-6F3AB16D4066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 kern="1200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2pPr>
      <a:lvl3pPr marL="6477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3pPr>
      <a:lvl4pPr marL="8636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4pPr>
      <a:lvl5pPr marL="10795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5pPr>
      <a:lvl6pPr marL="15367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6pPr>
      <a:lvl7pPr marL="19939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7pPr>
      <a:lvl8pPr marL="24511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8pPr>
      <a:lvl9pPr marL="2908300" indent="-215900" algn="l" defTabSz="449263" rtl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600">
          <a:solidFill>
            <a:srgbClr val="FFFFFF"/>
          </a:solidFill>
          <a:latin typeface="Franklin Gothic Book" panose="020B0503020102020204" pitchFamily="34" charset="0"/>
          <a:cs typeface="Lucida Sans Unicode" panose="020B0602030504020204" pitchFamily="34" charset="0"/>
        </a:defRPr>
      </a:lvl9pPr>
    </p:titleStyle>
    <p:bodyStyle>
      <a:lvl1pPr marL="420688" indent="-384175" algn="l" defTabSz="449263" rtl="0" fontAlgn="base" hangingPunct="0">
        <a:lnSpc>
          <a:spcPct val="93000"/>
        </a:lnSpc>
        <a:spcBef>
          <a:spcPts val="725"/>
        </a:spcBef>
        <a:spcAft>
          <a:spcPct val="0"/>
        </a:spcAft>
        <a:buClr>
          <a:srgbClr val="6EA0B0"/>
        </a:buClr>
        <a:buSzPct val="80000"/>
        <a:buFont typeface="Wingdings 2" panose="05020102010507070707" pitchFamily="18" charset="2"/>
        <a:buChar char="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19138" indent="-273050" algn="l" defTabSz="449263" rtl="0" fontAlgn="base" hangingPunct="0">
        <a:lnSpc>
          <a:spcPct val="93000"/>
        </a:lnSpc>
        <a:spcBef>
          <a:spcPts val="625"/>
        </a:spcBef>
        <a:spcAft>
          <a:spcPct val="0"/>
        </a:spcAft>
        <a:buClr>
          <a:srgbClr val="6EA0B0"/>
        </a:buClr>
        <a:buSzPct val="90000"/>
        <a:buFont typeface="Wingdings 2" panose="05020102010507070707" pitchFamily="18" charset="2"/>
        <a:buChar char=""/>
        <a:defRPr sz="2600" kern="1200">
          <a:solidFill>
            <a:srgbClr val="FFFFFF"/>
          </a:solidFill>
          <a:latin typeface="+mn-lt"/>
          <a:ea typeface="+mn-ea"/>
          <a:cs typeface="+mn-cs"/>
        </a:defRPr>
      </a:lvl2pPr>
      <a:lvl3pPr marL="1003300" indent="-255588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CCAF0A"/>
        </a:buClr>
        <a:buSzPct val="85000"/>
        <a:buFont typeface="Arial" panose="020B0604020202020204" pitchFamily="34" charset="0"/>
        <a:buChar char="○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281113" indent="-236538" algn="l" defTabSz="449263" rtl="0" fontAlgn="base" hangingPunct="0">
        <a:lnSpc>
          <a:spcPct val="93000"/>
        </a:lnSpc>
        <a:spcBef>
          <a:spcPts val="488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489075" indent="-182563" algn="l" defTabSz="449263" rtl="0" fontAlgn="base" hangingPunct="0">
        <a:lnSpc>
          <a:spcPct val="93000"/>
        </a:lnSpc>
        <a:spcBef>
          <a:spcPts val="488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Documents%20and%20Settings\All%20Users\Documents\My%20Music\Sample%20Music\2.%20Vlado%20Kreslin%20-%20Cesta.mp3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Vlado_Kresli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ocuments%20and%20Settings\All%20Users\Documents\My%20Music\Sample%20Music\Vlado%20Kreslin%20-Tiso&#269;%20let.mp3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ocuments%20and%20Settings\All%20Users\Documents\My%20Music\Sample%20Music\Vlado%20Kreslin%20-Tiso&#269;%20let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8FBAD462-D1B4-4FF2-8C9E-E221B87E5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859889ED-7DB5-4634-9C94-6389BE851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3336925"/>
            <a:ext cx="6480175" cy="2300288"/>
          </a:xfrm>
          <a:ln/>
        </p:spPr>
        <p:txBody>
          <a:bodyPr anchor="t"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749B31D-C7AB-43AC-B294-A589D20245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3214688"/>
            <a:ext cx="9144000" cy="3643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46800" bIns="0" anchor="b"/>
          <a:lstStyle/>
          <a:p>
            <a:pPr marL="0" indent="0" algn="r"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sl-SI" sz="2000" dirty="0">
              <a:latin typeface="Franklin Gothic Book" panose="020B0503020102020204" pitchFamily="34" charset="0"/>
            </a:endParaRPr>
          </a:p>
          <a:p>
            <a:pPr marL="0" indent="0" algn="r"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 sz="8000" b="1" dirty="0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VLADO  KRESLIN</a:t>
            </a:r>
          </a:p>
          <a:p>
            <a:pPr marL="0" indent="0" algn="r"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 sz="4000" b="1" dirty="0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0" indent="0" algn="r"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sl-SI" sz="4000" b="1" dirty="0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</a:t>
            </a:r>
            <a:r>
              <a:rPr lang="sl-SI" altLang="sl-SI" sz="4000" b="1" dirty="0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altLang="sl-SI" sz="4000" b="1" dirty="0">
              <a:solidFill>
                <a:srgbClr val="6EA0B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r"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sl-SI" sz="2000" dirty="0">
              <a:latin typeface="Franklin Gothic Book" panose="020B0503020102020204" pitchFamily="34" charset="0"/>
            </a:endParaRPr>
          </a:p>
          <a:p>
            <a:pPr marL="0" indent="0" algn="r"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sl-SI" sz="2000" dirty="0">
              <a:latin typeface="Franklin Gothic Book" panose="020B0503020102020204" pitchFamily="34" charset="0"/>
            </a:endParaRP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5D6339A1-2281-4ABA-A47E-1699BB84DF6B}"/>
              </a:ext>
            </a:extLst>
          </p:cNvPr>
          <p:cNvSpPr>
            <a:spLocks noChangeAspect="1" noChangeArrowheads="1"/>
          </p:cNvSpPr>
          <p:nvPr>
            <a:videoFile r:link="rId1"/>
          </p:nvPr>
        </p:nvSpPr>
        <p:spPr bwMode="auto">
          <a:xfrm>
            <a:off x="8553450" y="284163"/>
            <a:ext cx="590550" cy="5905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076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5F1CEA06-F3AC-4809-B4B8-8C6345666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sz="6600" b="1">
                <a:solidFill>
                  <a:srgbClr val="6EA0B0"/>
                </a:solidFill>
              </a:rPr>
              <a:t>     MOJE MNENJE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C489747-22AB-4B67-9D6E-B8A41AB9A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Mislim, da je Vlado Kreslin dokaz, da ti lahko veliko uspe če se trudiš, da mu je uspelo toliko stvari je moral res trdo delati in vaditi.</a:t>
            </a:r>
          </a:p>
          <a:p>
            <a:pPr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    Prav to pa je eden od razlogov zakaj ga spoštujem in mi je postal na nek način tudi v zgled.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695A0003-5F6A-472C-B6E7-636E2E107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sz="8000" b="1">
                <a:solidFill>
                  <a:srgbClr val="6EA0B0"/>
                </a:solidFill>
              </a:rPr>
              <a:t>           VIRI 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1564F4C-BAB0-47F4-8E26-988B8CDB1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altLang="sl-SI">
              <a:hlinkClick r:id="rId3"/>
            </a:endParaRPr>
          </a:p>
          <a:p>
            <a:pPr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altLang="sl-SI">
              <a:latin typeface="Franklin Gothic Book" panose="020B0503020102020204" pitchFamily="34" charset="0"/>
            </a:endParaRPr>
          </a:p>
          <a:p>
            <a:pPr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altLang="sl-SI">
              <a:latin typeface="Franklin Gothic Book" panose="020B0503020102020204" pitchFamily="34" charset="0"/>
            </a:endParaRPr>
          </a:p>
          <a:p>
            <a:pPr>
              <a:lnSpc>
                <a:spcPct val="10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altLang="sl-SI">
              <a:latin typeface="Franklin Gothic Book" panose="020B0503020102020204" pitchFamily="34" charset="0"/>
            </a:endParaRP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EB31B289-7F3D-41F1-88AB-A7479BF82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3" y="2643188"/>
            <a:ext cx="335915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12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56ECC0D-1F43-48C2-8310-95509291C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C76044C-888A-482F-8094-2E73FE29C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1573213"/>
            <a:ext cx="8229600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Vlado Kreslin se je rodil 29. novembra 1953 v  Beltinci.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Glasbeno kariero je začel leta 1970 kot bobnar v svojem prvem bandu  </a:t>
            </a:r>
            <a:r>
              <a:rPr lang="en-GB" altLang="sl-SI" i="1"/>
              <a:t>Apollo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Sledile so skupine Špirit group (Murska Sobota) (1973), Horizont (Ljubljana) (1975-1978).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881DF194-4F7A-4241-BABC-08A70C3C8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86BD20B-70D4-4B3D-90AD-61B350AA8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Leta 1980 je zmagal na slovenski popevki s skladbo </a:t>
            </a:r>
            <a:r>
              <a:rPr lang="en-GB" altLang="sl-SI" i="1"/>
              <a:t>Dan neskončnih sanj</a:t>
            </a:r>
            <a:r>
              <a:rPr lang="en-GB" altLang="sl-SI"/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Tri leta kasneje se je priključil skupini Martin Krpan; ta je po nastopu z Bobom Dylanom leta 1991 razpadla.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Kreslin se je zatem z Beltinško bando posvetil ljudski glasbi in povzročil preporod etno glasbe na Slovenskem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A1C5DC71-7481-46A7-8CD5-164E8EDFD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24C21FF-784B-440B-820D-5105F74E2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Sčasoma se je vrnil k avtorski glasbi z zasedbo Mali bogovi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Vlado Kreslin velikokret sodeluje s tujimi in mlajšimi domačimi glasbeniki.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Prav tako že petnajst let, ponavadi v začetku decembra, v Cankarjevem domu prireja koncerte.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Leta 2005 pa je izšel trojni CD/DVD Koncert, ki vsebuje glasbo s šestih njegovih koncertov. </a:t>
            </a:r>
          </a:p>
          <a:p>
            <a:pPr>
              <a:lnSpc>
                <a:spcPct val="95000"/>
              </a:lnSpc>
              <a:buFont typeface="Wingdings 2" panose="050201020105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altLang="sl-SI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FDA911F4-50AF-423C-868A-68CFEDCEA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215900"/>
            <a:ext cx="7466012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sz="4100" b="1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GB" altLang="sl-SI" sz="4000" b="1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VLADO KRESLIN TER                           </a:t>
            </a:r>
            <a:br>
              <a:rPr lang="en-GB" altLang="sl-SI"/>
            </a:br>
            <a:r>
              <a:rPr lang="en-GB" altLang="sl-SI" sz="4000" b="1">
                <a:solidFill>
                  <a:srgbClr val="6EA0B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NJEGOVA  DELA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16B36C1-AD88-4196-AB79-FDBD28CFD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Od višine se zvrti</a:t>
            </a:r>
            <a:r>
              <a:rPr lang="en-GB" altLang="sl-SI"/>
              <a:t>, Martin Krpan, 1987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Bogovi in ovce,</a:t>
            </a:r>
            <a:r>
              <a:rPr lang="en-GB" altLang="sl-SI"/>
              <a:t> Martin Krpan, 1990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Namesto koga roža cveti</a:t>
            </a:r>
            <a:r>
              <a:rPr lang="en-GB" altLang="sl-SI"/>
              <a:t>, 1991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Spominčice</a:t>
            </a:r>
            <a:r>
              <a:rPr lang="en-GB" altLang="sl-SI"/>
              <a:t>, Vlado Kreslin in Beltinška , 1992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Najlepša leta našega življenja</a:t>
            </a:r>
            <a:r>
              <a:rPr lang="en-GB" altLang="sl-SI"/>
              <a:t>, Vlado Kreslin in Beltinška banda, 1993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Nekega jutra, ko se zdani</a:t>
            </a:r>
            <a:r>
              <a:rPr lang="en-GB" altLang="sl-SI"/>
              <a:t>, Vlado Kreslin in Mali bogovi, 1994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5CF35E89-6CB5-4D45-92DC-4EB67F84B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70163"/>
            <a:ext cx="5000625" cy="364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AutoShape 4">
            <a:extLst>
              <a:ext uri="{FF2B5EF4-FFF2-40B4-BE49-F238E27FC236}">
                <a16:creationId xmlns:a16="http://schemas.microsoft.com/office/drawing/2014/main" id="{0A31A36B-7884-4D83-8F67-8C28793ED77B}"/>
              </a:ext>
            </a:extLst>
          </p:cNvPr>
          <p:cNvSpPr>
            <a:spLocks noChangeAspect="1" noChangeArrowheads="1"/>
          </p:cNvSpPr>
          <p:nvPr>
            <a:videoFile r:link="rId1"/>
          </p:nvPr>
        </p:nvSpPr>
        <p:spPr bwMode="auto">
          <a:xfrm>
            <a:off x="8215313" y="284163"/>
            <a:ext cx="735012" cy="7350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17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609B478-9477-4B09-BEF0-423BA0104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C5164FA-48B3-4710-8C8B-A196D04E6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Pikapolonica</a:t>
            </a:r>
            <a:r>
              <a:rPr lang="en-GB" altLang="sl-SI"/>
              <a:t>, Vlado Kreslin, Mali bogovi in Beltinška banda, 1996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Muzika, 1998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Ptič</a:t>
            </a:r>
            <a:r>
              <a:rPr lang="en-GB" altLang="sl-SI"/>
              <a:t>, 2000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Kreslinčice</a:t>
            </a:r>
            <a:r>
              <a:rPr lang="en-GB" altLang="sl-SI"/>
              <a:t>, dvojna CD plošča, 2002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Generacija</a:t>
            </a:r>
            <a:r>
              <a:rPr lang="en-GB" altLang="sl-SI"/>
              <a:t>, 2003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Koncert</a:t>
            </a:r>
            <a:r>
              <a:rPr lang="en-GB" altLang="sl-SI"/>
              <a:t>, dvojni CD in DVD, 2005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Cesta</a:t>
            </a:r>
            <a:r>
              <a:rPr lang="en-GB" altLang="sl-SI"/>
              <a:t>, 31. 8. 2007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0DD72851-3421-41BA-B77A-1061C4002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8850"/>
            <a:ext cx="48498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32D2CC8B-79D2-40F1-85BC-A923B04D8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712788"/>
            <a:ext cx="5216525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4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4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F74C1A9-5DDF-4904-9156-07B61792B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b="1">
                <a:solidFill>
                  <a:srgbClr val="6EA0B0"/>
                </a:solidFill>
              </a:rPr>
              <a:t>DELOVANJE V GLEDALIŠČIH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0A5A246-85A2-4C87-B0D3-D87E80EB3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/>
              <a:t>Igral je različne vloge v različnih predstavah: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Rocky Horror Picture show</a:t>
            </a:r>
            <a:r>
              <a:rPr lang="en-GB" altLang="sl-SI"/>
              <a:t>, v vlogi Riff Raffa, 1988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Jermanovo seme</a:t>
            </a:r>
            <a:r>
              <a:rPr lang="en-GB" altLang="sl-SI"/>
              <a:t>, v vlogi samega sebe, 1993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Faust TV</a:t>
            </a:r>
            <a:r>
              <a:rPr lang="en-GB" altLang="sl-SI"/>
              <a:t>, v vlogi Fausta, 1993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Woyzeck</a:t>
            </a:r>
            <a:r>
              <a:rPr lang="en-GB" altLang="sl-SI"/>
              <a:t>, napisal glasbo, 2002 </a:t>
            </a:r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4A2FDEB3-BA9C-4EC8-9B52-BCD320623FD0}"/>
              </a:ext>
            </a:extLst>
          </p:cNvPr>
          <p:cNvSpPr>
            <a:spLocks noChangeAspect="1" noChangeArrowheads="1"/>
          </p:cNvSpPr>
          <p:nvPr>
            <a:videoFile r:link="rId1"/>
          </p:nvPr>
        </p:nvSpPr>
        <p:spPr bwMode="auto">
          <a:xfrm>
            <a:off x="7931150" y="357188"/>
            <a:ext cx="735013" cy="7350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219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B422EE5-6739-4679-BC76-BFDADDFFE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b="1">
                <a:solidFill>
                  <a:srgbClr val="6EA0B0"/>
                </a:solidFill>
              </a:rPr>
              <a:t>       DELOVANJE  FILMSKO  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1520CFF-4F3F-4050-A76F-AE93E528C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Geniji ali genijalci</a:t>
            </a:r>
            <a:r>
              <a:rPr lang="en-GB" altLang="sl-SI"/>
              <a:t>, glasba, 1983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Ljubezni Blanke Kolak</a:t>
            </a:r>
            <a:r>
              <a:rPr lang="en-GB" altLang="sl-SI"/>
              <a:t>, glasba, 1986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Korak čez</a:t>
            </a:r>
            <a:r>
              <a:rPr lang="en-GB" altLang="sl-SI"/>
              <a:t>, glasba Martin Krpan, 1987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Nekdo drug</a:t>
            </a:r>
            <a:r>
              <a:rPr lang="en-GB" altLang="sl-SI"/>
              <a:t>, vloga, 1989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Halgato</a:t>
            </a:r>
            <a:r>
              <a:rPr lang="en-GB" altLang="sl-SI"/>
              <a:t>, vloga in glasba, 1994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Poredušov Janoš</a:t>
            </a:r>
            <a:r>
              <a:rPr lang="en-GB" altLang="sl-SI"/>
              <a:t>, glasba, 1998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Ljubezen, traktor in rokenrol</a:t>
            </a:r>
            <a:r>
              <a:rPr lang="en-GB" altLang="sl-SI"/>
              <a:t>, vloga, 2006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73467FD-55E7-48A8-BBC2-4766E8819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6013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b="1">
                <a:solidFill>
                  <a:srgbClr val="6EA0B0"/>
                </a:solidFill>
              </a:rPr>
              <a:t>       KNJIŽNO DELOVANJE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C3AECB1-87E5-48DD-86E2-76B0D2805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7466013" cy="4525962"/>
          </a:xfrm>
          <a:ln/>
        </p:spPr>
        <p:txBody>
          <a:bodyPr/>
          <a:lstStyle/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Namesto koga roža cveti / Sonček je in ti si skuštrana</a:t>
            </a:r>
            <a:r>
              <a:rPr lang="en-GB" altLang="sl-SI"/>
              <a:t>, Vlado Kreslin in Zoran Predin,1991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Besedila pesmi</a:t>
            </a:r>
            <a:r>
              <a:rPr lang="en-GB" altLang="sl-SI"/>
              <a:t>, Vlado Kreslin in Zoran Predin, 1999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Pesmarica</a:t>
            </a:r>
            <a:r>
              <a:rPr lang="en-GB" altLang="sl-SI"/>
              <a:t>, 1999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Vriskanje in jok</a:t>
            </a:r>
            <a:r>
              <a:rPr lang="en-GB" altLang="sl-SI"/>
              <a:t>, 2003</a:t>
            </a:r>
          </a:p>
          <a:p>
            <a:pPr>
              <a:lnSpc>
                <a:spcPct val="8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i="1"/>
              <a:t>Venci - Povest o Beltinški bandi</a:t>
            </a:r>
            <a:r>
              <a:rPr lang="en-GB" altLang="sl-SI"/>
              <a:t>, pesniška zbirka in DVD, 2006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On-screen Show (4:3)</PresentationFormat>
  <Paragraphs>65</Paragraphs>
  <Slides>11</Slides>
  <Notes>11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StarBats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       VLADO KRESLIN TER                                                         NJEGOVA  DELA</vt:lpstr>
      <vt:lpstr>PowerPoint Presentation</vt:lpstr>
      <vt:lpstr>DELOVANJE V GLEDALIŠČIH</vt:lpstr>
      <vt:lpstr>       DELOVANJE  FILMSKO  </vt:lpstr>
      <vt:lpstr>       KNJIŽNO DELOVANJE</vt:lpstr>
      <vt:lpstr>     MOJE MNENJE</vt:lpstr>
      <vt:lpstr>           VIRI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