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5"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68" r:id="rId15"/>
    <p:sldId id="269" r:id="rId16"/>
    <p:sldId id="271" r:id="rId17"/>
    <p:sldId id="272" r:id="rId18"/>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02"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93AE83F-9045-4C91-A1D8-B6089C5C264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sl-SI" altLang="sl-SI"/>
          </a:p>
        </p:txBody>
      </p:sp>
      <p:sp>
        <p:nvSpPr>
          <p:cNvPr id="10243" name="Rectangle 3">
            <a:extLst>
              <a:ext uri="{FF2B5EF4-FFF2-40B4-BE49-F238E27FC236}">
                <a16:creationId xmlns:a16="http://schemas.microsoft.com/office/drawing/2014/main" id="{B3EBAEA7-5E5C-4ED6-A0F2-76BF681E440D}"/>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sl-SI" altLang="sl-SI"/>
          </a:p>
        </p:txBody>
      </p:sp>
      <p:sp>
        <p:nvSpPr>
          <p:cNvPr id="10244" name="Rectangle 4">
            <a:extLst>
              <a:ext uri="{FF2B5EF4-FFF2-40B4-BE49-F238E27FC236}">
                <a16:creationId xmlns:a16="http://schemas.microsoft.com/office/drawing/2014/main" id="{9BED357F-20D3-4DD7-8CAD-BB0C15CA365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a:extLst>
              <a:ext uri="{FF2B5EF4-FFF2-40B4-BE49-F238E27FC236}">
                <a16:creationId xmlns:a16="http://schemas.microsoft.com/office/drawing/2014/main" id="{1F1E4E93-B8F2-4FBF-8403-C6C10C34AD1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46" name="Rectangle 6">
            <a:extLst>
              <a:ext uri="{FF2B5EF4-FFF2-40B4-BE49-F238E27FC236}">
                <a16:creationId xmlns:a16="http://schemas.microsoft.com/office/drawing/2014/main" id="{72AA7824-BAA8-4524-90C6-5DF6E475EF8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sl-SI" altLang="sl-SI"/>
          </a:p>
        </p:txBody>
      </p:sp>
      <p:sp>
        <p:nvSpPr>
          <p:cNvPr id="10247" name="Rectangle 7">
            <a:extLst>
              <a:ext uri="{FF2B5EF4-FFF2-40B4-BE49-F238E27FC236}">
                <a16:creationId xmlns:a16="http://schemas.microsoft.com/office/drawing/2014/main" id="{E9220482-9F0D-40F6-A7FD-89B73E7AAFDC}"/>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811A1B98-0732-40B2-90D6-4F7778BF7DBA}"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91E648-39D7-43E8-9560-8B1718703AE3}"/>
              </a:ext>
            </a:extLst>
          </p:cNvPr>
          <p:cNvSpPr>
            <a:spLocks noGrp="1" noChangeArrowheads="1"/>
          </p:cNvSpPr>
          <p:nvPr>
            <p:ph type="sldNum" sz="quarter" idx="5"/>
          </p:nvPr>
        </p:nvSpPr>
        <p:spPr>
          <a:ln/>
        </p:spPr>
        <p:txBody>
          <a:bodyPr/>
          <a:lstStyle/>
          <a:p>
            <a:fld id="{D66ED4DC-67CA-431B-9EEA-4893D86D9F64}" type="slidenum">
              <a:rPr lang="sl-SI" altLang="sl-SI"/>
              <a:pPr/>
              <a:t>1</a:t>
            </a:fld>
            <a:endParaRPr lang="sl-SI" altLang="sl-SI"/>
          </a:p>
        </p:txBody>
      </p:sp>
      <p:sp>
        <p:nvSpPr>
          <p:cNvPr id="11266" name="Rectangle 2">
            <a:extLst>
              <a:ext uri="{FF2B5EF4-FFF2-40B4-BE49-F238E27FC236}">
                <a16:creationId xmlns:a16="http://schemas.microsoft.com/office/drawing/2014/main" id="{5801ED42-487E-4FF8-97AB-620DBB4BBBEC}"/>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79DC463E-36BF-4C05-B76B-344CD41EA469}"/>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C48935-2096-4DB3-8F76-ED517665A022}"/>
              </a:ext>
            </a:extLst>
          </p:cNvPr>
          <p:cNvSpPr>
            <a:spLocks noGrp="1" noChangeArrowheads="1"/>
          </p:cNvSpPr>
          <p:nvPr>
            <p:ph type="sldNum" sz="quarter" idx="5"/>
          </p:nvPr>
        </p:nvSpPr>
        <p:spPr>
          <a:ln/>
        </p:spPr>
        <p:txBody>
          <a:bodyPr/>
          <a:lstStyle/>
          <a:p>
            <a:fld id="{F3BD7B0F-8ECD-47B3-A86B-2BDB93C5F5B1}" type="slidenum">
              <a:rPr lang="sl-SI" altLang="sl-SI"/>
              <a:pPr/>
              <a:t>10</a:t>
            </a:fld>
            <a:endParaRPr lang="sl-SI" altLang="sl-SI"/>
          </a:p>
        </p:txBody>
      </p:sp>
      <p:sp>
        <p:nvSpPr>
          <p:cNvPr id="31746" name="Rectangle 2">
            <a:extLst>
              <a:ext uri="{FF2B5EF4-FFF2-40B4-BE49-F238E27FC236}">
                <a16:creationId xmlns:a16="http://schemas.microsoft.com/office/drawing/2014/main" id="{519DE501-CCC2-4572-9A51-0F2EB9A77199}"/>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6C53D959-0CD0-4418-A885-03B52F7B46CE}"/>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870B34-026E-42C4-B5F4-054BA5CE4CF9}"/>
              </a:ext>
            </a:extLst>
          </p:cNvPr>
          <p:cNvSpPr>
            <a:spLocks noGrp="1" noChangeArrowheads="1"/>
          </p:cNvSpPr>
          <p:nvPr>
            <p:ph type="sldNum" sz="quarter" idx="5"/>
          </p:nvPr>
        </p:nvSpPr>
        <p:spPr>
          <a:ln/>
        </p:spPr>
        <p:txBody>
          <a:bodyPr/>
          <a:lstStyle/>
          <a:p>
            <a:fld id="{FACF9235-65A3-4E44-8EBB-B8738AA31D6A}" type="slidenum">
              <a:rPr lang="sl-SI" altLang="sl-SI"/>
              <a:pPr/>
              <a:t>11</a:t>
            </a:fld>
            <a:endParaRPr lang="sl-SI" altLang="sl-SI"/>
          </a:p>
        </p:txBody>
      </p:sp>
      <p:sp>
        <p:nvSpPr>
          <p:cNvPr id="32770" name="Rectangle 2">
            <a:extLst>
              <a:ext uri="{FF2B5EF4-FFF2-40B4-BE49-F238E27FC236}">
                <a16:creationId xmlns:a16="http://schemas.microsoft.com/office/drawing/2014/main" id="{D055E4DD-B64E-449D-8EE2-161931CE03E5}"/>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23B7C1DC-6C22-422E-80F1-586EF39F7932}"/>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CEAA5D-D593-4A79-9B77-F58AA22F6A19}"/>
              </a:ext>
            </a:extLst>
          </p:cNvPr>
          <p:cNvSpPr>
            <a:spLocks noGrp="1" noChangeArrowheads="1"/>
          </p:cNvSpPr>
          <p:nvPr>
            <p:ph type="sldNum" sz="quarter" idx="5"/>
          </p:nvPr>
        </p:nvSpPr>
        <p:spPr>
          <a:ln/>
        </p:spPr>
        <p:txBody>
          <a:bodyPr/>
          <a:lstStyle/>
          <a:p>
            <a:fld id="{C4D9899A-2936-4DF0-A613-E51FB78B0A77}" type="slidenum">
              <a:rPr lang="sl-SI" altLang="sl-SI"/>
              <a:pPr/>
              <a:t>12</a:t>
            </a:fld>
            <a:endParaRPr lang="sl-SI" altLang="sl-SI"/>
          </a:p>
        </p:txBody>
      </p:sp>
      <p:sp>
        <p:nvSpPr>
          <p:cNvPr id="99330" name="Rectangle 2">
            <a:extLst>
              <a:ext uri="{FF2B5EF4-FFF2-40B4-BE49-F238E27FC236}">
                <a16:creationId xmlns:a16="http://schemas.microsoft.com/office/drawing/2014/main" id="{4D8A2F27-9653-46C6-8B12-5F01AAF6A08E}"/>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648D1DA5-2F58-46F1-BA13-F27248FB262D}"/>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BC6674-4B9A-48C0-985D-6FDE38FB8775}"/>
              </a:ext>
            </a:extLst>
          </p:cNvPr>
          <p:cNvSpPr>
            <a:spLocks noGrp="1" noChangeArrowheads="1"/>
          </p:cNvSpPr>
          <p:nvPr>
            <p:ph type="sldNum" sz="quarter" idx="5"/>
          </p:nvPr>
        </p:nvSpPr>
        <p:spPr>
          <a:ln/>
        </p:spPr>
        <p:txBody>
          <a:bodyPr/>
          <a:lstStyle/>
          <a:p>
            <a:fld id="{F20CB824-42EA-405C-A059-73BA2D6A8ACE}" type="slidenum">
              <a:rPr lang="sl-SI" altLang="sl-SI"/>
              <a:pPr/>
              <a:t>13</a:t>
            </a:fld>
            <a:endParaRPr lang="sl-SI" altLang="sl-SI"/>
          </a:p>
        </p:txBody>
      </p:sp>
      <p:sp>
        <p:nvSpPr>
          <p:cNvPr id="100354" name="Rectangle 2">
            <a:extLst>
              <a:ext uri="{FF2B5EF4-FFF2-40B4-BE49-F238E27FC236}">
                <a16:creationId xmlns:a16="http://schemas.microsoft.com/office/drawing/2014/main" id="{0AA9C0CF-CEBA-423D-B96D-328A43F0AD64}"/>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EE0FD1D6-928C-4F02-BF0B-1585D328477A}"/>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641BA8-7C72-4025-988E-1B773D2040F6}"/>
              </a:ext>
            </a:extLst>
          </p:cNvPr>
          <p:cNvSpPr>
            <a:spLocks noGrp="1" noChangeArrowheads="1"/>
          </p:cNvSpPr>
          <p:nvPr>
            <p:ph type="sldNum" sz="quarter" idx="5"/>
          </p:nvPr>
        </p:nvSpPr>
        <p:spPr>
          <a:ln/>
        </p:spPr>
        <p:txBody>
          <a:bodyPr/>
          <a:lstStyle/>
          <a:p>
            <a:fld id="{7CF5E9CE-6870-4C05-9340-B90D7EC10550}" type="slidenum">
              <a:rPr lang="sl-SI" altLang="sl-SI"/>
              <a:pPr/>
              <a:t>14</a:t>
            </a:fld>
            <a:endParaRPr lang="sl-SI" altLang="sl-SI"/>
          </a:p>
        </p:txBody>
      </p:sp>
      <p:sp>
        <p:nvSpPr>
          <p:cNvPr id="101378" name="Rectangle 2">
            <a:extLst>
              <a:ext uri="{FF2B5EF4-FFF2-40B4-BE49-F238E27FC236}">
                <a16:creationId xmlns:a16="http://schemas.microsoft.com/office/drawing/2014/main" id="{DECD191B-A17A-425A-8E96-39E84D4755B8}"/>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619FE4CD-1CC7-49C0-A968-DA48234B7A2B}"/>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260B72-D492-443A-9DB6-9047DF203959}"/>
              </a:ext>
            </a:extLst>
          </p:cNvPr>
          <p:cNvSpPr>
            <a:spLocks noGrp="1" noChangeArrowheads="1"/>
          </p:cNvSpPr>
          <p:nvPr>
            <p:ph type="sldNum" sz="quarter" idx="5"/>
          </p:nvPr>
        </p:nvSpPr>
        <p:spPr>
          <a:ln/>
        </p:spPr>
        <p:txBody>
          <a:bodyPr/>
          <a:lstStyle/>
          <a:p>
            <a:fld id="{0A056210-63A6-438A-A35A-C406B0DD305E}" type="slidenum">
              <a:rPr lang="sl-SI" altLang="sl-SI"/>
              <a:pPr/>
              <a:t>15</a:t>
            </a:fld>
            <a:endParaRPr lang="sl-SI" altLang="sl-SI"/>
          </a:p>
        </p:txBody>
      </p:sp>
      <p:sp>
        <p:nvSpPr>
          <p:cNvPr id="102402" name="Rectangle 2">
            <a:extLst>
              <a:ext uri="{FF2B5EF4-FFF2-40B4-BE49-F238E27FC236}">
                <a16:creationId xmlns:a16="http://schemas.microsoft.com/office/drawing/2014/main" id="{279001C6-35F3-47F6-94B5-9B854191C32C}"/>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E5BA37B9-4528-4091-A064-DE157FD967F8}"/>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1A19BF-AFCE-4FC0-B97F-638A01830BE4}"/>
              </a:ext>
            </a:extLst>
          </p:cNvPr>
          <p:cNvSpPr>
            <a:spLocks noGrp="1" noChangeArrowheads="1"/>
          </p:cNvSpPr>
          <p:nvPr>
            <p:ph type="sldNum" sz="quarter" idx="5"/>
          </p:nvPr>
        </p:nvSpPr>
        <p:spPr>
          <a:ln/>
        </p:spPr>
        <p:txBody>
          <a:bodyPr/>
          <a:lstStyle/>
          <a:p>
            <a:fld id="{A5027104-EA88-4BA6-A92A-8EF5826C22F1}" type="slidenum">
              <a:rPr lang="sl-SI" altLang="sl-SI"/>
              <a:pPr/>
              <a:t>16</a:t>
            </a:fld>
            <a:endParaRPr lang="sl-SI" altLang="sl-SI"/>
          </a:p>
        </p:txBody>
      </p:sp>
      <p:sp>
        <p:nvSpPr>
          <p:cNvPr id="103426" name="Rectangle 2">
            <a:extLst>
              <a:ext uri="{FF2B5EF4-FFF2-40B4-BE49-F238E27FC236}">
                <a16:creationId xmlns:a16="http://schemas.microsoft.com/office/drawing/2014/main" id="{1B490CC1-5468-470F-9E34-0A6BC9E954B2}"/>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935F2BC4-C7A4-4FDF-9692-46D352E8D826}"/>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F885A8-D392-4C4A-868B-243FF2CF7CA9}"/>
              </a:ext>
            </a:extLst>
          </p:cNvPr>
          <p:cNvSpPr>
            <a:spLocks noGrp="1" noChangeArrowheads="1"/>
          </p:cNvSpPr>
          <p:nvPr>
            <p:ph type="sldNum" sz="quarter" idx="5"/>
          </p:nvPr>
        </p:nvSpPr>
        <p:spPr>
          <a:ln/>
        </p:spPr>
        <p:txBody>
          <a:bodyPr/>
          <a:lstStyle/>
          <a:p>
            <a:fld id="{BB903092-5F47-456C-B64D-BD912AB7A1A3}" type="slidenum">
              <a:rPr lang="sl-SI" altLang="sl-SI"/>
              <a:pPr/>
              <a:t>17</a:t>
            </a:fld>
            <a:endParaRPr lang="sl-SI" altLang="sl-SI"/>
          </a:p>
        </p:txBody>
      </p:sp>
      <p:sp>
        <p:nvSpPr>
          <p:cNvPr id="104450" name="Rectangle 2">
            <a:extLst>
              <a:ext uri="{FF2B5EF4-FFF2-40B4-BE49-F238E27FC236}">
                <a16:creationId xmlns:a16="http://schemas.microsoft.com/office/drawing/2014/main" id="{883A272D-32F3-4200-88F0-6C198E982444}"/>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56DA86F4-9B65-48F6-BC13-BFEF7A395A5E}"/>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47FFA2D-4F9B-4FF9-92AA-CE63F48DF7B2}"/>
              </a:ext>
            </a:extLst>
          </p:cNvPr>
          <p:cNvSpPr>
            <a:spLocks noGrp="1" noChangeArrowheads="1"/>
          </p:cNvSpPr>
          <p:nvPr>
            <p:ph type="sldNum" sz="quarter" idx="5"/>
          </p:nvPr>
        </p:nvSpPr>
        <p:spPr>
          <a:ln/>
        </p:spPr>
        <p:txBody>
          <a:bodyPr/>
          <a:lstStyle/>
          <a:p>
            <a:fld id="{E5C95B91-3FBD-4A68-9356-599F2F413368}" type="slidenum">
              <a:rPr lang="sl-SI" altLang="sl-SI"/>
              <a:pPr/>
              <a:t>2</a:t>
            </a:fld>
            <a:endParaRPr lang="sl-SI" altLang="sl-SI"/>
          </a:p>
        </p:txBody>
      </p:sp>
      <p:sp>
        <p:nvSpPr>
          <p:cNvPr id="17410" name="Rectangle 2">
            <a:extLst>
              <a:ext uri="{FF2B5EF4-FFF2-40B4-BE49-F238E27FC236}">
                <a16:creationId xmlns:a16="http://schemas.microsoft.com/office/drawing/2014/main" id="{EF819963-9242-4068-866E-066E7B537408}"/>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7D61DDF-0580-4E6F-9CEB-AD8353956322}"/>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90D2043-FB24-46F9-A483-6B1940635993}"/>
              </a:ext>
            </a:extLst>
          </p:cNvPr>
          <p:cNvSpPr>
            <a:spLocks noGrp="1" noChangeArrowheads="1"/>
          </p:cNvSpPr>
          <p:nvPr>
            <p:ph type="sldNum" sz="quarter" idx="5"/>
          </p:nvPr>
        </p:nvSpPr>
        <p:spPr>
          <a:ln/>
        </p:spPr>
        <p:txBody>
          <a:bodyPr/>
          <a:lstStyle/>
          <a:p>
            <a:fld id="{98FC1C50-4871-494F-9BEF-502E08B1AC54}" type="slidenum">
              <a:rPr lang="sl-SI" altLang="sl-SI"/>
              <a:pPr/>
              <a:t>3</a:t>
            </a:fld>
            <a:endParaRPr lang="sl-SI" altLang="sl-SI"/>
          </a:p>
        </p:txBody>
      </p:sp>
      <p:sp>
        <p:nvSpPr>
          <p:cNvPr id="18434" name="Rectangle 2">
            <a:extLst>
              <a:ext uri="{FF2B5EF4-FFF2-40B4-BE49-F238E27FC236}">
                <a16:creationId xmlns:a16="http://schemas.microsoft.com/office/drawing/2014/main" id="{0F93345F-E22C-4B96-8AD9-7D1D24049A7F}"/>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AEABB474-8C77-44B9-B7EF-DD9ED0BE20AB}"/>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9FC202-20AC-4CB5-A796-59458A818409}"/>
              </a:ext>
            </a:extLst>
          </p:cNvPr>
          <p:cNvSpPr>
            <a:spLocks noGrp="1" noChangeArrowheads="1"/>
          </p:cNvSpPr>
          <p:nvPr>
            <p:ph type="sldNum" sz="quarter" idx="5"/>
          </p:nvPr>
        </p:nvSpPr>
        <p:spPr>
          <a:ln/>
        </p:spPr>
        <p:txBody>
          <a:bodyPr/>
          <a:lstStyle/>
          <a:p>
            <a:fld id="{FCA04D6C-6EB5-4C44-89FE-E5395556EF37}" type="slidenum">
              <a:rPr lang="sl-SI" altLang="sl-SI"/>
              <a:pPr/>
              <a:t>4</a:t>
            </a:fld>
            <a:endParaRPr lang="sl-SI" altLang="sl-SI"/>
          </a:p>
        </p:txBody>
      </p:sp>
      <p:sp>
        <p:nvSpPr>
          <p:cNvPr id="19458" name="Rectangle 2">
            <a:extLst>
              <a:ext uri="{FF2B5EF4-FFF2-40B4-BE49-F238E27FC236}">
                <a16:creationId xmlns:a16="http://schemas.microsoft.com/office/drawing/2014/main" id="{9E4CD62C-4091-44D1-AA67-59A897729F8E}"/>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7C980692-02D7-449F-A152-B7A3D164E461}"/>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D25E7F5-28F6-4259-8AF9-60FFA3F6BB8D}"/>
              </a:ext>
            </a:extLst>
          </p:cNvPr>
          <p:cNvSpPr>
            <a:spLocks noGrp="1" noChangeArrowheads="1"/>
          </p:cNvSpPr>
          <p:nvPr>
            <p:ph type="sldNum" sz="quarter" idx="5"/>
          </p:nvPr>
        </p:nvSpPr>
        <p:spPr>
          <a:ln/>
        </p:spPr>
        <p:txBody>
          <a:bodyPr/>
          <a:lstStyle/>
          <a:p>
            <a:fld id="{2C53D9C1-1BBD-4530-84F6-DD7E18CDEFA4}" type="slidenum">
              <a:rPr lang="sl-SI" altLang="sl-SI"/>
              <a:pPr/>
              <a:t>5</a:t>
            </a:fld>
            <a:endParaRPr lang="sl-SI" altLang="sl-SI"/>
          </a:p>
        </p:txBody>
      </p:sp>
      <p:sp>
        <p:nvSpPr>
          <p:cNvPr id="20482" name="Rectangle 2">
            <a:extLst>
              <a:ext uri="{FF2B5EF4-FFF2-40B4-BE49-F238E27FC236}">
                <a16:creationId xmlns:a16="http://schemas.microsoft.com/office/drawing/2014/main" id="{B57D3283-4BAD-49EE-A3A6-CA29D82C82BD}"/>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EEF25B0C-3FB3-4CE2-97DD-405EF897A792}"/>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56C709-65E8-42A0-B732-AFBB95523FF6}"/>
              </a:ext>
            </a:extLst>
          </p:cNvPr>
          <p:cNvSpPr>
            <a:spLocks noGrp="1" noChangeArrowheads="1"/>
          </p:cNvSpPr>
          <p:nvPr>
            <p:ph type="sldNum" sz="quarter" idx="5"/>
          </p:nvPr>
        </p:nvSpPr>
        <p:spPr>
          <a:ln/>
        </p:spPr>
        <p:txBody>
          <a:bodyPr/>
          <a:lstStyle/>
          <a:p>
            <a:fld id="{CAACAB10-85FE-452D-8596-EF47E8F84624}" type="slidenum">
              <a:rPr lang="sl-SI" altLang="sl-SI"/>
              <a:pPr/>
              <a:t>6</a:t>
            </a:fld>
            <a:endParaRPr lang="sl-SI" altLang="sl-SI"/>
          </a:p>
        </p:txBody>
      </p:sp>
      <p:sp>
        <p:nvSpPr>
          <p:cNvPr id="21506" name="Rectangle 2">
            <a:extLst>
              <a:ext uri="{FF2B5EF4-FFF2-40B4-BE49-F238E27FC236}">
                <a16:creationId xmlns:a16="http://schemas.microsoft.com/office/drawing/2014/main" id="{C9E954CE-EC7D-44E7-A0B0-3146A253A8FE}"/>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E5E56DBE-ED34-4D68-B7CF-15BF4AC8E510}"/>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5C0922-55C0-4F41-B8BA-09CB6EEAB0CA}"/>
              </a:ext>
            </a:extLst>
          </p:cNvPr>
          <p:cNvSpPr>
            <a:spLocks noGrp="1" noChangeArrowheads="1"/>
          </p:cNvSpPr>
          <p:nvPr>
            <p:ph type="sldNum" sz="quarter" idx="5"/>
          </p:nvPr>
        </p:nvSpPr>
        <p:spPr>
          <a:ln/>
        </p:spPr>
        <p:txBody>
          <a:bodyPr/>
          <a:lstStyle/>
          <a:p>
            <a:fld id="{84C612F5-4BA0-40DD-9BAD-E50E5DF7974D}" type="slidenum">
              <a:rPr lang="sl-SI" altLang="sl-SI"/>
              <a:pPr/>
              <a:t>7</a:t>
            </a:fld>
            <a:endParaRPr lang="sl-SI" altLang="sl-SI"/>
          </a:p>
        </p:txBody>
      </p:sp>
      <p:sp>
        <p:nvSpPr>
          <p:cNvPr id="24578" name="Rectangle 2">
            <a:extLst>
              <a:ext uri="{FF2B5EF4-FFF2-40B4-BE49-F238E27FC236}">
                <a16:creationId xmlns:a16="http://schemas.microsoft.com/office/drawing/2014/main" id="{794D77A4-9260-4A17-9E3D-C1A2E4554B1B}"/>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3FF612BB-F5FC-4670-8259-75476DEF4E20}"/>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16A7CF-BB5F-4D40-B739-4015FF35EA03}"/>
              </a:ext>
            </a:extLst>
          </p:cNvPr>
          <p:cNvSpPr>
            <a:spLocks noGrp="1" noChangeArrowheads="1"/>
          </p:cNvSpPr>
          <p:nvPr>
            <p:ph type="sldNum" sz="quarter" idx="5"/>
          </p:nvPr>
        </p:nvSpPr>
        <p:spPr>
          <a:ln/>
        </p:spPr>
        <p:txBody>
          <a:bodyPr/>
          <a:lstStyle/>
          <a:p>
            <a:fld id="{9A26F91C-4D2E-4BDC-862F-D9F801E4A22C}" type="slidenum">
              <a:rPr lang="sl-SI" altLang="sl-SI"/>
              <a:pPr/>
              <a:t>8</a:t>
            </a:fld>
            <a:endParaRPr lang="sl-SI" altLang="sl-SI"/>
          </a:p>
        </p:txBody>
      </p:sp>
      <p:sp>
        <p:nvSpPr>
          <p:cNvPr id="25602" name="Rectangle 2">
            <a:extLst>
              <a:ext uri="{FF2B5EF4-FFF2-40B4-BE49-F238E27FC236}">
                <a16:creationId xmlns:a16="http://schemas.microsoft.com/office/drawing/2014/main" id="{272DFCC3-0C0A-418B-A545-1D81B1D873F9}"/>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5ED27930-2BD2-430B-91EF-FAF5EE07F4F5}"/>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5838BB-ECC1-4CE3-A13B-F4BD3902230E}"/>
              </a:ext>
            </a:extLst>
          </p:cNvPr>
          <p:cNvSpPr>
            <a:spLocks noGrp="1" noChangeArrowheads="1"/>
          </p:cNvSpPr>
          <p:nvPr>
            <p:ph type="sldNum" sz="quarter" idx="5"/>
          </p:nvPr>
        </p:nvSpPr>
        <p:spPr>
          <a:ln/>
        </p:spPr>
        <p:txBody>
          <a:bodyPr/>
          <a:lstStyle/>
          <a:p>
            <a:fld id="{80F4E38F-BD01-4D60-8796-5E72A96D2C01}" type="slidenum">
              <a:rPr lang="sl-SI" altLang="sl-SI"/>
              <a:pPr/>
              <a:t>9</a:t>
            </a:fld>
            <a:endParaRPr lang="sl-SI" altLang="sl-SI"/>
          </a:p>
        </p:txBody>
      </p:sp>
      <p:sp>
        <p:nvSpPr>
          <p:cNvPr id="30722" name="Rectangle 2">
            <a:extLst>
              <a:ext uri="{FF2B5EF4-FFF2-40B4-BE49-F238E27FC236}">
                <a16:creationId xmlns:a16="http://schemas.microsoft.com/office/drawing/2014/main" id="{A2F10BBA-86F3-4202-9A1F-8425DA9FA11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008776A6-B6C4-48B7-B42E-03C1F35AC651}"/>
              </a:ext>
            </a:extLst>
          </p:cNvPr>
          <p:cNvSpPr>
            <a:spLocks noGrp="1" noChangeArrowheads="1"/>
          </p:cNvSpPr>
          <p:nvPr>
            <p:ph type="body" idx="1"/>
          </p:nvPr>
        </p:nvSpPr>
        <p:spPr/>
        <p:txBody>
          <a:bodyPr/>
          <a:lstStyle/>
          <a:p>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1138" name="Group 2">
            <a:extLst>
              <a:ext uri="{FF2B5EF4-FFF2-40B4-BE49-F238E27FC236}">
                <a16:creationId xmlns:a16="http://schemas.microsoft.com/office/drawing/2014/main" id="{5B2BCA12-578D-435B-B676-FFFE2CBC0564}"/>
              </a:ext>
            </a:extLst>
          </p:cNvPr>
          <p:cNvGrpSpPr>
            <a:grpSpLocks/>
          </p:cNvGrpSpPr>
          <p:nvPr/>
        </p:nvGrpSpPr>
        <p:grpSpPr bwMode="auto">
          <a:xfrm>
            <a:off x="0" y="0"/>
            <a:ext cx="9148763" cy="6851650"/>
            <a:chOff x="1" y="0"/>
            <a:chExt cx="5763" cy="4316"/>
          </a:xfrm>
        </p:grpSpPr>
        <p:sp>
          <p:nvSpPr>
            <p:cNvPr id="91139" name="Freeform 3">
              <a:extLst>
                <a:ext uri="{FF2B5EF4-FFF2-40B4-BE49-F238E27FC236}">
                  <a16:creationId xmlns:a16="http://schemas.microsoft.com/office/drawing/2014/main" id="{12E2A2B9-72A6-444C-88F2-5B3D944CAFD3}"/>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40" name="Freeform 4">
              <a:extLst>
                <a:ext uri="{FF2B5EF4-FFF2-40B4-BE49-F238E27FC236}">
                  <a16:creationId xmlns:a16="http://schemas.microsoft.com/office/drawing/2014/main" id="{C6A61B5A-9568-46B2-B489-07A5ADE532F2}"/>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41" name="Freeform 5">
              <a:extLst>
                <a:ext uri="{FF2B5EF4-FFF2-40B4-BE49-F238E27FC236}">
                  <a16:creationId xmlns:a16="http://schemas.microsoft.com/office/drawing/2014/main" id="{14149338-B3CF-439A-8E67-18B0922437A8}"/>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91142" name="Group 6">
              <a:extLst>
                <a:ext uri="{FF2B5EF4-FFF2-40B4-BE49-F238E27FC236}">
                  <a16:creationId xmlns:a16="http://schemas.microsoft.com/office/drawing/2014/main" id="{DA62AF3F-6150-458B-A3D2-0167CADF457E}"/>
                </a:ext>
              </a:extLst>
            </p:cNvPr>
            <p:cNvGrpSpPr>
              <a:grpSpLocks/>
            </p:cNvGrpSpPr>
            <p:nvPr/>
          </p:nvGrpSpPr>
          <p:grpSpPr bwMode="auto">
            <a:xfrm>
              <a:off x="288" y="0"/>
              <a:ext cx="5098" cy="4316"/>
              <a:chOff x="288" y="0"/>
              <a:chExt cx="5098" cy="4316"/>
            </a:xfrm>
          </p:grpSpPr>
          <p:sp>
            <p:nvSpPr>
              <p:cNvPr id="91143" name="Freeform 7">
                <a:extLst>
                  <a:ext uri="{FF2B5EF4-FFF2-40B4-BE49-F238E27FC236}">
                    <a16:creationId xmlns:a16="http://schemas.microsoft.com/office/drawing/2014/main" id="{FD3A71F7-3D48-4C45-A9A3-F5E7C5C2F3DA}"/>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44" name="Freeform 8">
                <a:extLst>
                  <a:ext uri="{FF2B5EF4-FFF2-40B4-BE49-F238E27FC236}">
                    <a16:creationId xmlns:a16="http://schemas.microsoft.com/office/drawing/2014/main" id="{44530BC4-DB3E-40CD-ABC1-22F79143C7C1}"/>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45" name="Freeform 9">
                <a:extLst>
                  <a:ext uri="{FF2B5EF4-FFF2-40B4-BE49-F238E27FC236}">
                    <a16:creationId xmlns:a16="http://schemas.microsoft.com/office/drawing/2014/main" id="{281E7EE4-F4A2-40BC-90FA-7410EAA159D2}"/>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46" name="Freeform 10">
                <a:extLst>
                  <a:ext uri="{FF2B5EF4-FFF2-40B4-BE49-F238E27FC236}">
                    <a16:creationId xmlns:a16="http://schemas.microsoft.com/office/drawing/2014/main" id="{009E6B40-6D13-4B63-BD32-683D527F1927}"/>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47" name="Freeform 11">
                <a:extLst>
                  <a:ext uri="{FF2B5EF4-FFF2-40B4-BE49-F238E27FC236}">
                    <a16:creationId xmlns:a16="http://schemas.microsoft.com/office/drawing/2014/main" id="{0C077F75-327E-4218-81E5-61C55890C469}"/>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48" name="Freeform 12">
                <a:extLst>
                  <a:ext uri="{FF2B5EF4-FFF2-40B4-BE49-F238E27FC236}">
                    <a16:creationId xmlns:a16="http://schemas.microsoft.com/office/drawing/2014/main" id="{0C417DCC-A059-4416-A3A7-B972E811F79C}"/>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49" name="Freeform 13">
                <a:extLst>
                  <a:ext uri="{FF2B5EF4-FFF2-40B4-BE49-F238E27FC236}">
                    <a16:creationId xmlns:a16="http://schemas.microsoft.com/office/drawing/2014/main" id="{C8E112BC-010B-440D-8DA4-BC31CC5A0E70}"/>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50" name="Freeform 14">
                <a:extLst>
                  <a:ext uri="{FF2B5EF4-FFF2-40B4-BE49-F238E27FC236}">
                    <a16:creationId xmlns:a16="http://schemas.microsoft.com/office/drawing/2014/main" id="{ADFC2BC3-B9C6-4015-ACFB-3D59076DA52E}"/>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51" name="Freeform 15">
                <a:extLst>
                  <a:ext uri="{FF2B5EF4-FFF2-40B4-BE49-F238E27FC236}">
                    <a16:creationId xmlns:a16="http://schemas.microsoft.com/office/drawing/2014/main" id="{647BB1C2-CF3D-48E9-B31D-B81B22464370}"/>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52" name="Freeform 16">
                <a:extLst>
                  <a:ext uri="{FF2B5EF4-FFF2-40B4-BE49-F238E27FC236}">
                    <a16:creationId xmlns:a16="http://schemas.microsoft.com/office/drawing/2014/main" id="{CBFD563F-5DC4-425B-AFB8-178960876AA0}"/>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53" name="Freeform 17">
                <a:extLst>
                  <a:ext uri="{FF2B5EF4-FFF2-40B4-BE49-F238E27FC236}">
                    <a16:creationId xmlns:a16="http://schemas.microsoft.com/office/drawing/2014/main" id="{AFE2FE88-2302-4F9C-AA1F-75F22FB0B7E8}"/>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54" name="Freeform 18">
                <a:extLst>
                  <a:ext uri="{FF2B5EF4-FFF2-40B4-BE49-F238E27FC236}">
                    <a16:creationId xmlns:a16="http://schemas.microsoft.com/office/drawing/2014/main" id="{58AE04D2-70AF-4427-9A39-ED138D661704}"/>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55" name="Freeform 19">
                <a:extLst>
                  <a:ext uri="{FF2B5EF4-FFF2-40B4-BE49-F238E27FC236}">
                    <a16:creationId xmlns:a16="http://schemas.microsoft.com/office/drawing/2014/main" id="{A241040E-046A-4E77-A81E-A7EDDB51B226}"/>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91156" name="Freeform 20">
              <a:extLst>
                <a:ext uri="{FF2B5EF4-FFF2-40B4-BE49-F238E27FC236}">
                  <a16:creationId xmlns:a16="http://schemas.microsoft.com/office/drawing/2014/main" id="{8BCF1056-9C8A-4D94-AF8A-9F9E161665B9}"/>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57" name="Freeform 21">
              <a:extLst>
                <a:ext uri="{FF2B5EF4-FFF2-40B4-BE49-F238E27FC236}">
                  <a16:creationId xmlns:a16="http://schemas.microsoft.com/office/drawing/2014/main" id="{390F3BC6-FEDD-46AE-BFF7-1C4671E5EC7A}"/>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58" name="Freeform 22">
              <a:extLst>
                <a:ext uri="{FF2B5EF4-FFF2-40B4-BE49-F238E27FC236}">
                  <a16:creationId xmlns:a16="http://schemas.microsoft.com/office/drawing/2014/main" id="{16A52928-321F-470A-85AC-325A47508A94}"/>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59" name="Freeform 23">
              <a:extLst>
                <a:ext uri="{FF2B5EF4-FFF2-40B4-BE49-F238E27FC236}">
                  <a16:creationId xmlns:a16="http://schemas.microsoft.com/office/drawing/2014/main" id="{4F2B2FD7-7FFB-4913-AFAC-5A6A516FB844}"/>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60" name="Freeform 24">
              <a:extLst>
                <a:ext uri="{FF2B5EF4-FFF2-40B4-BE49-F238E27FC236}">
                  <a16:creationId xmlns:a16="http://schemas.microsoft.com/office/drawing/2014/main" id="{3341E5F1-320D-4BAB-AE13-220CDFB2F856}"/>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61" name="Freeform 25">
              <a:extLst>
                <a:ext uri="{FF2B5EF4-FFF2-40B4-BE49-F238E27FC236}">
                  <a16:creationId xmlns:a16="http://schemas.microsoft.com/office/drawing/2014/main" id="{0C377692-7E5E-49C7-8C71-E8D752AEDB95}"/>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62" name="Freeform 26">
              <a:extLst>
                <a:ext uri="{FF2B5EF4-FFF2-40B4-BE49-F238E27FC236}">
                  <a16:creationId xmlns:a16="http://schemas.microsoft.com/office/drawing/2014/main" id="{87470F91-D25B-421D-9644-6A583DAF20C1}"/>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63" name="Freeform 27">
              <a:extLst>
                <a:ext uri="{FF2B5EF4-FFF2-40B4-BE49-F238E27FC236}">
                  <a16:creationId xmlns:a16="http://schemas.microsoft.com/office/drawing/2014/main" id="{C6B823DC-9F6B-46B9-968F-BD1925AEE315}"/>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1164" name="Line 28">
              <a:extLst>
                <a:ext uri="{FF2B5EF4-FFF2-40B4-BE49-F238E27FC236}">
                  <a16:creationId xmlns:a16="http://schemas.microsoft.com/office/drawing/2014/main" id="{241944D0-98AC-4ADC-8AA1-9052B6F322F7}"/>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91165" name="Line 29">
              <a:extLst>
                <a:ext uri="{FF2B5EF4-FFF2-40B4-BE49-F238E27FC236}">
                  <a16:creationId xmlns:a16="http://schemas.microsoft.com/office/drawing/2014/main" id="{F61816B6-B929-4796-AEF6-3BE29167A4AD}"/>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91166" name="Line 30">
              <a:extLst>
                <a:ext uri="{FF2B5EF4-FFF2-40B4-BE49-F238E27FC236}">
                  <a16:creationId xmlns:a16="http://schemas.microsoft.com/office/drawing/2014/main" id="{B54E49F8-D3B4-4AA1-B424-248D4798DAA1}"/>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nvGrpSpPr>
            <p:cNvPr id="91167" name="Group 31">
              <a:extLst>
                <a:ext uri="{FF2B5EF4-FFF2-40B4-BE49-F238E27FC236}">
                  <a16:creationId xmlns:a16="http://schemas.microsoft.com/office/drawing/2014/main" id="{7840515E-8042-4CAD-B306-D6536F262D20}"/>
                </a:ext>
              </a:extLst>
            </p:cNvPr>
            <p:cNvGrpSpPr>
              <a:grpSpLocks/>
            </p:cNvGrpSpPr>
            <p:nvPr/>
          </p:nvGrpSpPr>
          <p:grpSpPr bwMode="auto">
            <a:xfrm>
              <a:off x="1" y="392"/>
              <a:ext cx="5758" cy="1571"/>
              <a:chOff x="1" y="392"/>
              <a:chExt cx="5758" cy="1571"/>
            </a:xfrm>
          </p:grpSpPr>
          <p:sp>
            <p:nvSpPr>
              <p:cNvPr id="91168" name="Line 32">
                <a:extLst>
                  <a:ext uri="{FF2B5EF4-FFF2-40B4-BE49-F238E27FC236}">
                    <a16:creationId xmlns:a16="http://schemas.microsoft.com/office/drawing/2014/main" id="{678AD2DE-7090-40ED-9346-B13D4509E6D6}"/>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91169" name="Line 33">
                <a:extLst>
                  <a:ext uri="{FF2B5EF4-FFF2-40B4-BE49-F238E27FC236}">
                    <a16:creationId xmlns:a16="http://schemas.microsoft.com/office/drawing/2014/main" id="{4FADDCEC-AE71-4AE7-B299-2C8F1C9DB905}"/>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91170" name="Line 34">
                <a:extLst>
                  <a:ext uri="{FF2B5EF4-FFF2-40B4-BE49-F238E27FC236}">
                    <a16:creationId xmlns:a16="http://schemas.microsoft.com/office/drawing/2014/main" id="{F960DAEE-8E6E-4FF1-A483-5B6162B7F86A}"/>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91171" name="Line 35">
                <a:extLst>
                  <a:ext uri="{FF2B5EF4-FFF2-40B4-BE49-F238E27FC236}">
                    <a16:creationId xmlns:a16="http://schemas.microsoft.com/office/drawing/2014/main" id="{8B21AFB6-1EB8-40D8-A4B8-9BD5CEA02A50}"/>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91172" name="Line 36">
                <a:extLst>
                  <a:ext uri="{FF2B5EF4-FFF2-40B4-BE49-F238E27FC236}">
                    <a16:creationId xmlns:a16="http://schemas.microsoft.com/office/drawing/2014/main" id="{52379072-CBF1-4E6E-AB3A-FCA73BDA5105}"/>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
          <p:nvSpPr>
            <p:cNvPr id="91173" name="Line 37">
              <a:extLst>
                <a:ext uri="{FF2B5EF4-FFF2-40B4-BE49-F238E27FC236}">
                  <a16:creationId xmlns:a16="http://schemas.microsoft.com/office/drawing/2014/main" id="{8A8444D1-1723-44FF-95FB-7687E5BD92CE}"/>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91174" name="Line 38">
              <a:extLst>
                <a:ext uri="{FF2B5EF4-FFF2-40B4-BE49-F238E27FC236}">
                  <a16:creationId xmlns:a16="http://schemas.microsoft.com/office/drawing/2014/main" id="{BDCB0125-D922-4069-8D62-EC982C61EF8A}"/>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
        <p:nvSpPr>
          <p:cNvPr id="91175" name="Rectangle 39">
            <a:extLst>
              <a:ext uri="{FF2B5EF4-FFF2-40B4-BE49-F238E27FC236}">
                <a16:creationId xmlns:a16="http://schemas.microsoft.com/office/drawing/2014/main" id="{9D4195D9-25D1-4AD3-A74C-92160CF3F48B}"/>
              </a:ext>
            </a:extLst>
          </p:cNvPr>
          <p:cNvSpPr>
            <a:spLocks noGrp="1" noChangeArrowheads="1"/>
          </p:cNvSpPr>
          <p:nvPr>
            <p:ph type="ctrTitle" sz="quarter"/>
          </p:nvPr>
        </p:nvSpPr>
        <p:spPr>
          <a:xfrm>
            <a:off x="685800" y="1692275"/>
            <a:ext cx="7772400" cy="1736725"/>
          </a:xfrm>
        </p:spPr>
        <p:txBody>
          <a:bodyPr anchor="b"/>
          <a:lstStyle>
            <a:lvl1pPr>
              <a:defRPr sz="5400"/>
            </a:lvl1pPr>
          </a:lstStyle>
          <a:p>
            <a:pPr lvl="0"/>
            <a:r>
              <a:rPr lang="sl-SI" altLang="sl-SI" noProof="0"/>
              <a:t>Kliknite, če želite urediti slog naslova matrice</a:t>
            </a:r>
          </a:p>
        </p:txBody>
      </p:sp>
      <p:sp>
        <p:nvSpPr>
          <p:cNvPr id="91176" name="Rectangle 40">
            <a:extLst>
              <a:ext uri="{FF2B5EF4-FFF2-40B4-BE49-F238E27FC236}">
                <a16:creationId xmlns:a16="http://schemas.microsoft.com/office/drawing/2014/main" id="{258C83EE-A944-4FEB-967E-20D404EDF7E6}"/>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91177" name="Rectangle 41">
            <a:extLst>
              <a:ext uri="{FF2B5EF4-FFF2-40B4-BE49-F238E27FC236}">
                <a16:creationId xmlns:a16="http://schemas.microsoft.com/office/drawing/2014/main" id="{23AC0EC5-237D-4515-A35A-B809D70BEF89}"/>
              </a:ext>
            </a:extLst>
          </p:cNvPr>
          <p:cNvSpPr>
            <a:spLocks noGrp="1" noChangeArrowheads="1"/>
          </p:cNvSpPr>
          <p:nvPr>
            <p:ph type="dt" sz="quarter" idx="2"/>
          </p:nvPr>
        </p:nvSpPr>
        <p:spPr/>
        <p:txBody>
          <a:bodyPr/>
          <a:lstStyle>
            <a:lvl1pPr>
              <a:defRPr/>
            </a:lvl1pPr>
          </a:lstStyle>
          <a:p>
            <a:endParaRPr lang="sl-SI" altLang="sl-SI"/>
          </a:p>
        </p:txBody>
      </p:sp>
      <p:sp>
        <p:nvSpPr>
          <p:cNvPr id="91178" name="Rectangle 42">
            <a:extLst>
              <a:ext uri="{FF2B5EF4-FFF2-40B4-BE49-F238E27FC236}">
                <a16:creationId xmlns:a16="http://schemas.microsoft.com/office/drawing/2014/main" id="{2273DA9E-BBA4-4E5B-AEB5-2D92123087F9}"/>
              </a:ext>
            </a:extLst>
          </p:cNvPr>
          <p:cNvSpPr>
            <a:spLocks noGrp="1" noChangeArrowheads="1"/>
          </p:cNvSpPr>
          <p:nvPr>
            <p:ph type="ftr" sz="quarter" idx="3"/>
          </p:nvPr>
        </p:nvSpPr>
        <p:spPr/>
        <p:txBody>
          <a:bodyPr/>
          <a:lstStyle>
            <a:lvl1pPr>
              <a:defRPr/>
            </a:lvl1pPr>
          </a:lstStyle>
          <a:p>
            <a:endParaRPr lang="sl-SI" altLang="sl-SI"/>
          </a:p>
        </p:txBody>
      </p:sp>
      <p:sp>
        <p:nvSpPr>
          <p:cNvPr id="91179" name="Rectangle 43">
            <a:extLst>
              <a:ext uri="{FF2B5EF4-FFF2-40B4-BE49-F238E27FC236}">
                <a16:creationId xmlns:a16="http://schemas.microsoft.com/office/drawing/2014/main" id="{FBD04665-7DB3-40C8-B918-2E2D3704D644}"/>
              </a:ext>
            </a:extLst>
          </p:cNvPr>
          <p:cNvSpPr>
            <a:spLocks noGrp="1" noChangeArrowheads="1"/>
          </p:cNvSpPr>
          <p:nvPr>
            <p:ph type="sldNum" sz="quarter" idx="4"/>
          </p:nvPr>
        </p:nvSpPr>
        <p:spPr/>
        <p:txBody>
          <a:bodyPr/>
          <a:lstStyle>
            <a:lvl1pPr>
              <a:defRPr/>
            </a:lvl1pPr>
          </a:lstStyle>
          <a:p>
            <a:fld id="{51A577C9-95DD-4DAF-884F-07F52652A73E}" type="slidenum">
              <a:rPr lang="sl-SI" altLang="sl-SI"/>
              <a:pPr/>
              <a:t>‹#›</a:t>
            </a:fld>
            <a:endParaRPr lang="sl-SI"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39EF2-7985-42BD-AF79-ED21C3F02641}"/>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8EE3BD53-EEDC-433D-B36B-9E0B97CBF3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225DF33-B37A-43B9-9719-A2EA33E2267D}"/>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63A740E-1359-4B19-975A-A4E4AD3B82F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02B257F-4331-4663-872C-982E6516451C}"/>
              </a:ext>
            </a:extLst>
          </p:cNvPr>
          <p:cNvSpPr>
            <a:spLocks noGrp="1"/>
          </p:cNvSpPr>
          <p:nvPr>
            <p:ph type="sldNum" sz="quarter" idx="12"/>
          </p:nvPr>
        </p:nvSpPr>
        <p:spPr/>
        <p:txBody>
          <a:bodyPr/>
          <a:lstStyle>
            <a:lvl1pPr>
              <a:defRPr/>
            </a:lvl1pPr>
          </a:lstStyle>
          <a:p>
            <a:fld id="{78D02815-2E35-4C82-8003-AAD9CBF3B4D1}" type="slidenum">
              <a:rPr lang="sl-SI" altLang="sl-SI"/>
              <a:pPr/>
              <a:t>‹#›</a:t>
            </a:fld>
            <a:endParaRPr lang="sl-SI" altLang="sl-SI"/>
          </a:p>
        </p:txBody>
      </p:sp>
    </p:spTree>
    <p:extLst>
      <p:ext uri="{BB962C8B-B14F-4D97-AF65-F5344CB8AC3E}">
        <p14:creationId xmlns:p14="http://schemas.microsoft.com/office/powerpoint/2010/main" val="3571995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0AF1D-90CC-42D6-A5BA-86C3FF416495}"/>
              </a:ext>
            </a:extLst>
          </p:cNvPr>
          <p:cNvSpPr>
            <a:spLocks noGrp="1"/>
          </p:cNvSpPr>
          <p:nvPr>
            <p:ph type="title" orient="vert"/>
          </p:nvPr>
        </p:nvSpPr>
        <p:spPr>
          <a:xfrm>
            <a:off x="6629400" y="277813"/>
            <a:ext cx="2057400" cy="5853112"/>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1847D5A2-C1AF-4C54-A7FA-6AC931BB4CD0}"/>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FAAF560-C543-4AC1-915D-8A1B5F70E41A}"/>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7F0C5DB-9408-40FE-B579-EEF881C48BC5}"/>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F380476-D0B0-4665-A1CC-06F990C27BA2}"/>
              </a:ext>
            </a:extLst>
          </p:cNvPr>
          <p:cNvSpPr>
            <a:spLocks noGrp="1"/>
          </p:cNvSpPr>
          <p:nvPr>
            <p:ph type="sldNum" sz="quarter" idx="12"/>
          </p:nvPr>
        </p:nvSpPr>
        <p:spPr/>
        <p:txBody>
          <a:bodyPr/>
          <a:lstStyle>
            <a:lvl1pPr>
              <a:defRPr/>
            </a:lvl1pPr>
          </a:lstStyle>
          <a:p>
            <a:fld id="{200B649A-1FDD-4D40-AD01-8B722C497A4B}" type="slidenum">
              <a:rPr lang="sl-SI" altLang="sl-SI"/>
              <a:pPr/>
              <a:t>‹#›</a:t>
            </a:fld>
            <a:endParaRPr lang="sl-SI" altLang="sl-SI"/>
          </a:p>
        </p:txBody>
      </p:sp>
    </p:spTree>
    <p:extLst>
      <p:ext uri="{BB962C8B-B14F-4D97-AF65-F5344CB8AC3E}">
        <p14:creationId xmlns:p14="http://schemas.microsoft.com/office/powerpoint/2010/main" val="1258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65FAE-A280-4C4A-BB62-3DACBFC384C0}"/>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23795A0F-2ABC-4355-ADFE-A551BFB7CC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7FF5A93D-2B7D-47BF-BE66-19BFFE919919}"/>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7FF20DE-5493-4C25-B4CD-011DE9D8529E}"/>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F8547E36-E5EF-493C-8A56-FAE06890EE26}"/>
              </a:ext>
            </a:extLst>
          </p:cNvPr>
          <p:cNvSpPr>
            <a:spLocks noGrp="1"/>
          </p:cNvSpPr>
          <p:nvPr>
            <p:ph type="sldNum" sz="quarter" idx="12"/>
          </p:nvPr>
        </p:nvSpPr>
        <p:spPr/>
        <p:txBody>
          <a:bodyPr/>
          <a:lstStyle>
            <a:lvl1pPr>
              <a:defRPr/>
            </a:lvl1pPr>
          </a:lstStyle>
          <a:p>
            <a:fld id="{DB9FADCC-9F2C-4FAC-8A9B-1C142F19F4F9}" type="slidenum">
              <a:rPr lang="sl-SI" altLang="sl-SI"/>
              <a:pPr/>
              <a:t>‹#›</a:t>
            </a:fld>
            <a:endParaRPr lang="sl-SI" altLang="sl-SI"/>
          </a:p>
        </p:txBody>
      </p:sp>
    </p:spTree>
    <p:extLst>
      <p:ext uri="{BB962C8B-B14F-4D97-AF65-F5344CB8AC3E}">
        <p14:creationId xmlns:p14="http://schemas.microsoft.com/office/powerpoint/2010/main" val="15288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2AEB9-F892-4221-898E-D6C369C122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A84BE346-B9F5-43B8-8224-09EF0DE3AB9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84222D5-3022-40AB-A125-10B69B1FF14D}"/>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888D2D0-43C9-4071-A957-C76C101EE28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23423FC9-9742-43DB-8D72-3CF90CB9F63D}"/>
              </a:ext>
            </a:extLst>
          </p:cNvPr>
          <p:cNvSpPr>
            <a:spLocks noGrp="1"/>
          </p:cNvSpPr>
          <p:nvPr>
            <p:ph type="sldNum" sz="quarter" idx="12"/>
          </p:nvPr>
        </p:nvSpPr>
        <p:spPr/>
        <p:txBody>
          <a:bodyPr/>
          <a:lstStyle>
            <a:lvl1pPr>
              <a:defRPr/>
            </a:lvl1pPr>
          </a:lstStyle>
          <a:p>
            <a:fld id="{20EE4883-79C3-4932-B931-96C4EBCAA96C}" type="slidenum">
              <a:rPr lang="sl-SI" altLang="sl-SI"/>
              <a:pPr/>
              <a:t>‹#›</a:t>
            </a:fld>
            <a:endParaRPr lang="sl-SI" altLang="sl-SI"/>
          </a:p>
        </p:txBody>
      </p:sp>
    </p:spTree>
    <p:extLst>
      <p:ext uri="{BB962C8B-B14F-4D97-AF65-F5344CB8AC3E}">
        <p14:creationId xmlns:p14="http://schemas.microsoft.com/office/powerpoint/2010/main" val="3795572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B14E-8EE4-4D15-A359-562AF06C9D20}"/>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9576FF11-2105-4370-AF55-9AB44DA88203}"/>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C3430069-1E48-4AE7-B7D1-ECC6AC6A86CA}"/>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181C9D23-6DCC-4E58-8085-F9CCAAF20965}"/>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E565EB48-6DF7-4F9B-9D54-C93BDC38B560}"/>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6670AAB6-C2DB-4564-A52C-B0CCBFF370FE}"/>
              </a:ext>
            </a:extLst>
          </p:cNvPr>
          <p:cNvSpPr>
            <a:spLocks noGrp="1"/>
          </p:cNvSpPr>
          <p:nvPr>
            <p:ph type="sldNum" sz="quarter" idx="12"/>
          </p:nvPr>
        </p:nvSpPr>
        <p:spPr/>
        <p:txBody>
          <a:bodyPr/>
          <a:lstStyle>
            <a:lvl1pPr>
              <a:defRPr/>
            </a:lvl1pPr>
          </a:lstStyle>
          <a:p>
            <a:fld id="{4EE8D2B4-8122-478C-AAA4-06D550E0DC8D}" type="slidenum">
              <a:rPr lang="sl-SI" altLang="sl-SI"/>
              <a:pPr/>
              <a:t>‹#›</a:t>
            </a:fld>
            <a:endParaRPr lang="sl-SI" altLang="sl-SI"/>
          </a:p>
        </p:txBody>
      </p:sp>
    </p:spTree>
    <p:extLst>
      <p:ext uri="{BB962C8B-B14F-4D97-AF65-F5344CB8AC3E}">
        <p14:creationId xmlns:p14="http://schemas.microsoft.com/office/powerpoint/2010/main" val="266441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39A6C-7514-498C-A41B-76FE98AE9FDF}"/>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65016D3B-8051-458C-9799-DF1CCEF4641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84C138-40CA-4B55-9084-D850D41D605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28A23091-1FB3-44A9-A5CB-249DB8A7A32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BCBA8C-16D6-4D83-8C5E-D65B2385435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AB115D7D-9A21-48E5-B1B6-DC597EFC8CCD}"/>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C9C27E5D-C631-4AF3-94BF-F25AB592B94E}"/>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A57EFE2E-6819-4AB2-A7AA-1F80DC24E76D}"/>
              </a:ext>
            </a:extLst>
          </p:cNvPr>
          <p:cNvSpPr>
            <a:spLocks noGrp="1"/>
          </p:cNvSpPr>
          <p:nvPr>
            <p:ph type="sldNum" sz="quarter" idx="12"/>
          </p:nvPr>
        </p:nvSpPr>
        <p:spPr/>
        <p:txBody>
          <a:bodyPr/>
          <a:lstStyle>
            <a:lvl1pPr>
              <a:defRPr/>
            </a:lvl1pPr>
          </a:lstStyle>
          <a:p>
            <a:fld id="{7A9DA4CD-766D-4AEB-B43E-205E15D339E3}" type="slidenum">
              <a:rPr lang="sl-SI" altLang="sl-SI"/>
              <a:pPr/>
              <a:t>‹#›</a:t>
            </a:fld>
            <a:endParaRPr lang="sl-SI" altLang="sl-SI"/>
          </a:p>
        </p:txBody>
      </p:sp>
    </p:spTree>
    <p:extLst>
      <p:ext uri="{BB962C8B-B14F-4D97-AF65-F5344CB8AC3E}">
        <p14:creationId xmlns:p14="http://schemas.microsoft.com/office/powerpoint/2010/main" val="178678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3BC5F-AA35-4AB1-AB1C-50D183969EF2}"/>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9A572A0D-E563-46FB-B99B-86E154D4A37C}"/>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B74DED5F-3AB1-411D-8571-95BA3D5705CF}"/>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38BAF4E1-C2B4-49B9-97F7-F090440CDFC6}"/>
              </a:ext>
            </a:extLst>
          </p:cNvPr>
          <p:cNvSpPr>
            <a:spLocks noGrp="1"/>
          </p:cNvSpPr>
          <p:nvPr>
            <p:ph type="sldNum" sz="quarter" idx="12"/>
          </p:nvPr>
        </p:nvSpPr>
        <p:spPr/>
        <p:txBody>
          <a:bodyPr/>
          <a:lstStyle>
            <a:lvl1pPr>
              <a:defRPr/>
            </a:lvl1pPr>
          </a:lstStyle>
          <a:p>
            <a:fld id="{770B091D-8B48-412C-BBDA-91F187F1798A}" type="slidenum">
              <a:rPr lang="sl-SI" altLang="sl-SI"/>
              <a:pPr/>
              <a:t>‹#›</a:t>
            </a:fld>
            <a:endParaRPr lang="sl-SI" altLang="sl-SI"/>
          </a:p>
        </p:txBody>
      </p:sp>
    </p:spTree>
    <p:extLst>
      <p:ext uri="{BB962C8B-B14F-4D97-AF65-F5344CB8AC3E}">
        <p14:creationId xmlns:p14="http://schemas.microsoft.com/office/powerpoint/2010/main" val="233635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BD7E52-4D71-4209-ABE8-BC149E6F8D31}"/>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C08E3C39-29D4-4009-9A2C-EB6418C6A979}"/>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BA323BEB-DB0D-4704-90D7-6F1C68FB437A}"/>
              </a:ext>
            </a:extLst>
          </p:cNvPr>
          <p:cNvSpPr>
            <a:spLocks noGrp="1"/>
          </p:cNvSpPr>
          <p:nvPr>
            <p:ph type="sldNum" sz="quarter" idx="12"/>
          </p:nvPr>
        </p:nvSpPr>
        <p:spPr/>
        <p:txBody>
          <a:bodyPr/>
          <a:lstStyle>
            <a:lvl1pPr>
              <a:defRPr/>
            </a:lvl1pPr>
          </a:lstStyle>
          <a:p>
            <a:fld id="{9FD0126A-6135-4435-81FA-AEF01A520757}" type="slidenum">
              <a:rPr lang="sl-SI" altLang="sl-SI"/>
              <a:pPr/>
              <a:t>‹#›</a:t>
            </a:fld>
            <a:endParaRPr lang="sl-SI" altLang="sl-SI"/>
          </a:p>
        </p:txBody>
      </p:sp>
    </p:spTree>
    <p:extLst>
      <p:ext uri="{BB962C8B-B14F-4D97-AF65-F5344CB8AC3E}">
        <p14:creationId xmlns:p14="http://schemas.microsoft.com/office/powerpoint/2010/main" val="773039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6D881-1A7A-45C6-A9E3-E355A3C5503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41EC50D3-90C7-4EB7-B4E9-25102FD7376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DE68A332-3F39-46DD-92BD-4676573BABB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233CBC-DDF8-4698-A42B-CD173CD33A17}"/>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092836C7-10B0-41BC-91EA-98A76B4650ED}"/>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22EBF604-2D4B-4964-8AF6-2096741E5DD7}"/>
              </a:ext>
            </a:extLst>
          </p:cNvPr>
          <p:cNvSpPr>
            <a:spLocks noGrp="1"/>
          </p:cNvSpPr>
          <p:nvPr>
            <p:ph type="sldNum" sz="quarter" idx="12"/>
          </p:nvPr>
        </p:nvSpPr>
        <p:spPr/>
        <p:txBody>
          <a:bodyPr/>
          <a:lstStyle>
            <a:lvl1pPr>
              <a:defRPr/>
            </a:lvl1pPr>
          </a:lstStyle>
          <a:p>
            <a:fld id="{F9DBA75C-0C1A-43A0-92CC-D542C5C0C729}" type="slidenum">
              <a:rPr lang="sl-SI" altLang="sl-SI"/>
              <a:pPr/>
              <a:t>‹#›</a:t>
            </a:fld>
            <a:endParaRPr lang="sl-SI" altLang="sl-SI"/>
          </a:p>
        </p:txBody>
      </p:sp>
    </p:spTree>
    <p:extLst>
      <p:ext uri="{BB962C8B-B14F-4D97-AF65-F5344CB8AC3E}">
        <p14:creationId xmlns:p14="http://schemas.microsoft.com/office/powerpoint/2010/main" val="300692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68CF8-5FDC-42A9-9BE0-7448A6162BB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1FAA67D8-9DAD-424B-A081-8144D828729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222072C2-E687-437F-86A5-AC977AE3FF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15FD15-DBAE-4739-9266-EBB924D2C410}"/>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DF709FAC-820B-4133-8057-E18F11F0732F}"/>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09939103-3130-4361-BA99-C523643DC262}"/>
              </a:ext>
            </a:extLst>
          </p:cNvPr>
          <p:cNvSpPr>
            <a:spLocks noGrp="1"/>
          </p:cNvSpPr>
          <p:nvPr>
            <p:ph type="sldNum" sz="quarter" idx="12"/>
          </p:nvPr>
        </p:nvSpPr>
        <p:spPr/>
        <p:txBody>
          <a:bodyPr/>
          <a:lstStyle>
            <a:lvl1pPr>
              <a:defRPr/>
            </a:lvl1pPr>
          </a:lstStyle>
          <a:p>
            <a:fld id="{18DC7D38-E956-4180-ABCB-378DB451781B}" type="slidenum">
              <a:rPr lang="sl-SI" altLang="sl-SI"/>
              <a:pPr/>
              <a:t>‹#›</a:t>
            </a:fld>
            <a:endParaRPr lang="sl-SI" altLang="sl-SI"/>
          </a:p>
        </p:txBody>
      </p:sp>
    </p:spTree>
    <p:extLst>
      <p:ext uri="{BB962C8B-B14F-4D97-AF65-F5344CB8AC3E}">
        <p14:creationId xmlns:p14="http://schemas.microsoft.com/office/powerpoint/2010/main" val="170231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90114" name="Group 2">
            <a:extLst>
              <a:ext uri="{FF2B5EF4-FFF2-40B4-BE49-F238E27FC236}">
                <a16:creationId xmlns:a16="http://schemas.microsoft.com/office/drawing/2014/main" id="{61CE3CA4-AF38-4940-BC3C-8B961F4C91E2}"/>
              </a:ext>
            </a:extLst>
          </p:cNvPr>
          <p:cNvGrpSpPr>
            <a:grpSpLocks/>
          </p:cNvGrpSpPr>
          <p:nvPr/>
        </p:nvGrpSpPr>
        <p:grpSpPr bwMode="auto">
          <a:xfrm>
            <a:off x="1588" y="0"/>
            <a:ext cx="9148762" cy="6851650"/>
            <a:chOff x="1" y="0"/>
            <a:chExt cx="5763" cy="4316"/>
          </a:xfrm>
        </p:grpSpPr>
        <p:sp>
          <p:nvSpPr>
            <p:cNvPr id="90115" name="Freeform 3">
              <a:extLst>
                <a:ext uri="{FF2B5EF4-FFF2-40B4-BE49-F238E27FC236}">
                  <a16:creationId xmlns:a16="http://schemas.microsoft.com/office/drawing/2014/main" id="{9C7230E2-8736-4FF3-A4E6-3B759B1A4B90}"/>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16" name="Freeform 4">
              <a:extLst>
                <a:ext uri="{FF2B5EF4-FFF2-40B4-BE49-F238E27FC236}">
                  <a16:creationId xmlns:a16="http://schemas.microsoft.com/office/drawing/2014/main" id="{74C4EF28-11F1-4A27-B8EB-15AC27D134F1}"/>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17" name="Freeform 5">
              <a:extLst>
                <a:ext uri="{FF2B5EF4-FFF2-40B4-BE49-F238E27FC236}">
                  <a16:creationId xmlns:a16="http://schemas.microsoft.com/office/drawing/2014/main" id="{F0479C29-17B4-4B4A-A414-15B7E8071178}"/>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90118" name="Group 6">
              <a:extLst>
                <a:ext uri="{FF2B5EF4-FFF2-40B4-BE49-F238E27FC236}">
                  <a16:creationId xmlns:a16="http://schemas.microsoft.com/office/drawing/2014/main" id="{F35602B3-934F-46B3-B507-5DB6D1907AF4}"/>
                </a:ext>
              </a:extLst>
            </p:cNvPr>
            <p:cNvGrpSpPr>
              <a:grpSpLocks/>
            </p:cNvGrpSpPr>
            <p:nvPr/>
          </p:nvGrpSpPr>
          <p:grpSpPr bwMode="auto">
            <a:xfrm>
              <a:off x="288" y="0"/>
              <a:ext cx="5098" cy="4316"/>
              <a:chOff x="288" y="0"/>
              <a:chExt cx="5098" cy="4316"/>
            </a:xfrm>
          </p:grpSpPr>
          <p:sp>
            <p:nvSpPr>
              <p:cNvPr id="90119" name="Freeform 7">
                <a:extLst>
                  <a:ext uri="{FF2B5EF4-FFF2-40B4-BE49-F238E27FC236}">
                    <a16:creationId xmlns:a16="http://schemas.microsoft.com/office/drawing/2014/main" id="{BD3891E7-4C7C-4EA5-B579-7C3DF2B52B0F}"/>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20" name="Freeform 8">
                <a:extLst>
                  <a:ext uri="{FF2B5EF4-FFF2-40B4-BE49-F238E27FC236}">
                    <a16:creationId xmlns:a16="http://schemas.microsoft.com/office/drawing/2014/main" id="{399B18F0-8CBC-479B-9FB9-208DCDB99859}"/>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21" name="Freeform 9">
                <a:extLst>
                  <a:ext uri="{FF2B5EF4-FFF2-40B4-BE49-F238E27FC236}">
                    <a16:creationId xmlns:a16="http://schemas.microsoft.com/office/drawing/2014/main" id="{A949ED12-7219-4834-AA84-2CCDE1852EF2}"/>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22" name="Freeform 10">
                <a:extLst>
                  <a:ext uri="{FF2B5EF4-FFF2-40B4-BE49-F238E27FC236}">
                    <a16:creationId xmlns:a16="http://schemas.microsoft.com/office/drawing/2014/main" id="{13DA4825-3CB3-4169-B162-D36317749F7E}"/>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23" name="Freeform 11">
                <a:extLst>
                  <a:ext uri="{FF2B5EF4-FFF2-40B4-BE49-F238E27FC236}">
                    <a16:creationId xmlns:a16="http://schemas.microsoft.com/office/drawing/2014/main" id="{22B91877-0A1B-45EE-9120-4D6F13278865}"/>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24" name="Freeform 12">
                <a:extLst>
                  <a:ext uri="{FF2B5EF4-FFF2-40B4-BE49-F238E27FC236}">
                    <a16:creationId xmlns:a16="http://schemas.microsoft.com/office/drawing/2014/main" id="{3630438D-AACC-4A8B-8979-7C1183D8E50E}"/>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25" name="Freeform 13">
                <a:extLst>
                  <a:ext uri="{FF2B5EF4-FFF2-40B4-BE49-F238E27FC236}">
                    <a16:creationId xmlns:a16="http://schemas.microsoft.com/office/drawing/2014/main" id="{B57B7699-DBDB-4E84-909C-363A77388E38}"/>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26" name="Freeform 14">
                <a:extLst>
                  <a:ext uri="{FF2B5EF4-FFF2-40B4-BE49-F238E27FC236}">
                    <a16:creationId xmlns:a16="http://schemas.microsoft.com/office/drawing/2014/main" id="{851BE86B-408A-490A-B117-2D4A92EAFA43}"/>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27" name="Freeform 15">
                <a:extLst>
                  <a:ext uri="{FF2B5EF4-FFF2-40B4-BE49-F238E27FC236}">
                    <a16:creationId xmlns:a16="http://schemas.microsoft.com/office/drawing/2014/main" id="{CBF9B1CF-C3F7-4917-BCE3-05F13F60A1C6}"/>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28" name="Freeform 16">
                <a:extLst>
                  <a:ext uri="{FF2B5EF4-FFF2-40B4-BE49-F238E27FC236}">
                    <a16:creationId xmlns:a16="http://schemas.microsoft.com/office/drawing/2014/main" id="{137E0493-D6F5-4A42-8F97-B7295552BAC3}"/>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29" name="Freeform 17">
                <a:extLst>
                  <a:ext uri="{FF2B5EF4-FFF2-40B4-BE49-F238E27FC236}">
                    <a16:creationId xmlns:a16="http://schemas.microsoft.com/office/drawing/2014/main" id="{52CF99B0-DA00-438D-B5C1-E6E8FFCD9922}"/>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30" name="Freeform 18">
                <a:extLst>
                  <a:ext uri="{FF2B5EF4-FFF2-40B4-BE49-F238E27FC236}">
                    <a16:creationId xmlns:a16="http://schemas.microsoft.com/office/drawing/2014/main" id="{53BB7665-9901-48F2-8EBF-C2BB6C390442}"/>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31" name="Freeform 19">
                <a:extLst>
                  <a:ext uri="{FF2B5EF4-FFF2-40B4-BE49-F238E27FC236}">
                    <a16:creationId xmlns:a16="http://schemas.microsoft.com/office/drawing/2014/main" id="{9EA58C65-651B-473C-9FF2-F5D40DFFF92A}"/>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90132" name="Freeform 20">
              <a:extLst>
                <a:ext uri="{FF2B5EF4-FFF2-40B4-BE49-F238E27FC236}">
                  <a16:creationId xmlns:a16="http://schemas.microsoft.com/office/drawing/2014/main" id="{6D4F027E-7BC5-4F75-90C9-EE1980C1CC5A}"/>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33" name="Freeform 21">
              <a:extLst>
                <a:ext uri="{FF2B5EF4-FFF2-40B4-BE49-F238E27FC236}">
                  <a16:creationId xmlns:a16="http://schemas.microsoft.com/office/drawing/2014/main" id="{A912D8F6-8311-4647-A92F-C61E6A41E59B}"/>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34" name="Freeform 22">
              <a:extLst>
                <a:ext uri="{FF2B5EF4-FFF2-40B4-BE49-F238E27FC236}">
                  <a16:creationId xmlns:a16="http://schemas.microsoft.com/office/drawing/2014/main" id="{8A1A7766-9709-4F7C-897C-3694F5B94CE2}"/>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35" name="Freeform 23">
              <a:extLst>
                <a:ext uri="{FF2B5EF4-FFF2-40B4-BE49-F238E27FC236}">
                  <a16:creationId xmlns:a16="http://schemas.microsoft.com/office/drawing/2014/main" id="{DE16604F-6AF4-43F3-A45C-00CE53F3172B}"/>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36" name="Freeform 24">
              <a:extLst>
                <a:ext uri="{FF2B5EF4-FFF2-40B4-BE49-F238E27FC236}">
                  <a16:creationId xmlns:a16="http://schemas.microsoft.com/office/drawing/2014/main" id="{159007A3-CB5C-4BD9-8948-19AC2F953C22}"/>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37" name="Freeform 25">
              <a:extLst>
                <a:ext uri="{FF2B5EF4-FFF2-40B4-BE49-F238E27FC236}">
                  <a16:creationId xmlns:a16="http://schemas.microsoft.com/office/drawing/2014/main" id="{5F22908B-996C-4051-9DDE-ADD213DBB8D3}"/>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38" name="Freeform 26">
              <a:extLst>
                <a:ext uri="{FF2B5EF4-FFF2-40B4-BE49-F238E27FC236}">
                  <a16:creationId xmlns:a16="http://schemas.microsoft.com/office/drawing/2014/main" id="{A029BDAC-4C11-40DB-987B-FC867756ED61}"/>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39" name="Freeform 27">
              <a:extLst>
                <a:ext uri="{FF2B5EF4-FFF2-40B4-BE49-F238E27FC236}">
                  <a16:creationId xmlns:a16="http://schemas.microsoft.com/office/drawing/2014/main" id="{92EAABB0-5E16-440D-941F-CBC6FF894FEA}"/>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90140" name="Line 28">
              <a:extLst>
                <a:ext uri="{FF2B5EF4-FFF2-40B4-BE49-F238E27FC236}">
                  <a16:creationId xmlns:a16="http://schemas.microsoft.com/office/drawing/2014/main" id="{5A846BE3-D2CD-4D71-B2F8-AD56428DA7DD}"/>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90141" name="Line 29">
              <a:extLst>
                <a:ext uri="{FF2B5EF4-FFF2-40B4-BE49-F238E27FC236}">
                  <a16:creationId xmlns:a16="http://schemas.microsoft.com/office/drawing/2014/main" id="{BCCF3F16-B0F8-4AED-9076-118424F8C4B1}"/>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90142" name="Line 30">
              <a:extLst>
                <a:ext uri="{FF2B5EF4-FFF2-40B4-BE49-F238E27FC236}">
                  <a16:creationId xmlns:a16="http://schemas.microsoft.com/office/drawing/2014/main" id="{44A4B73E-BAE6-41D2-9958-628937AE3266}"/>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nvGrpSpPr>
            <p:cNvPr id="90143" name="Group 31">
              <a:extLst>
                <a:ext uri="{FF2B5EF4-FFF2-40B4-BE49-F238E27FC236}">
                  <a16:creationId xmlns:a16="http://schemas.microsoft.com/office/drawing/2014/main" id="{88524FFA-A24D-46A6-8093-6E8CAFB4BD3F}"/>
                </a:ext>
              </a:extLst>
            </p:cNvPr>
            <p:cNvGrpSpPr>
              <a:grpSpLocks/>
            </p:cNvGrpSpPr>
            <p:nvPr/>
          </p:nvGrpSpPr>
          <p:grpSpPr bwMode="auto">
            <a:xfrm>
              <a:off x="1" y="392"/>
              <a:ext cx="5758" cy="1571"/>
              <a:chOff x="1" y="392"/>
              <a:chExt cx="5758" cy="1571"/>
            </a:xfrm>
          </p:grpSpPr>
          <p:sp>
            <p:nvSpPr>
              <p:cNvPr id="90144" name="Line 32">
                <a:extLst>
                  <a:ext uri="{FF2B5EF4-FFF2-40B4-BE49-F238E27FC236}">
                    <a16:creationId xmlns:a16="http://schemas.microsoft.com/office/drawing/2014/main" id="{3631E05A-9244-44F0-BEF2-75039C3D9D6C}"/>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90145" name="Line 33">
                <a:extLst>
                  <a:ext uri="{FF2B5EF4-FFF2-40B4-BE49-F238E27FC236}">
                    <a16:creationId xmlns:a16="http://schemas.microsoft.com/office/drawing/2014/main" id="{E4E54447-F758-4DC8-B4BD-5B8E43E0C5F9}"/>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90146" name="Line 34">
                <a:extLst>
                  <a:ext uri="{FF2B5EF4-FFF2-40B4-BE49-F238E27FC236}">
                    <a16:creationId xmlns:a16="http://schemas.microsoft.com/office/drawing/2014/main" id="{C720E2E9-7936-44CD-A184-B78157903364}"/>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90147" name="Line 35">
                <a:extLst>
                  <a:ext uri="{FF2B5EF4-FFF2-40B4-BE49-F238E27FC236}">
                    <a16:creationId xmlns:a16="http://schemas.microsoft.com/office/drawing/2014/main" id="{0DCFE06E-C9A5-40D5-B9D6-DFC5EE00A121}"/>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90148" name="Line 36">
                <a:extLst>
                  <a:ext uri="{FF2B5EF4-FFF2-40B4-BE49-F238E27FC236}">
                    <a16:creationId xmlns:a16="http://schemas.microsoft.com/office/drawing/2014/main" id="{10C2BB97-BAAD-41B7-A83B-CFA7C890EA47}"/>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
          <p:nvSpPr>
            <p:cNvPr id="90149" name="Line 37">
              <a:extLst>
                <a:ext uri="{FF2B5EF4-FFF2-40B4-BE49-F238E27FC236}">
                  <a16:creationId xmlns:a16="http://schemas.microsoft.com/office/drawing/2014/main" id="{A6FCF638-0A86-46ED-BD03-A4882DED76BB}"/>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90150" name="Line 38">
              <a:extLst>
                <a:ext uri="{FF2B5EF4-FFF2-40B4-BE49-F238E27FC236}">
                  <a16:creationId xmlns:a16="http://schemas.microsoft.com/office/drawing/2014/main" id="{97D5D833-B44C-4FA2-B8A6-7CC6AD410BE7}"/>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
        <p:nvSpPr>
          <p:cNvPr id="90151" name="Rectangle 39">
            <a:extLst>
              <a:ext uri="{FF2B5EF4-FFF2-40B4-BE49-F238E27FC236}">
                <a16:creationId xmlns:a16="http://schemas.microsoft.com/office/drawing/2014/main" id="{59C2AA2F-6AA7-4829-A54A-F31F5B25C2A6}"/>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sl-SI" altLang="sl-SI"/>
              <a:t>Kliknite, če želite urediti slog naslova matrice</a:t>
            </a:r>
          </a:p>
        </p:txBody>
      </p:sp>
      <p:sp>
        <p:nvSpPr>
          <p:cNvPr id="90152" name="Rectangle 40">
            <a:extLst>
              <a:ext uri="{FF2B5EF4-FFF2-40B4-BE49-F238E27FC236}">
                <a16:creationId xmlns:a16="http://schemas.microsoft.com/office/drawing/2014/main" id="{45721D3E-1088-439A-A6D9-135898156110}"/>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sl-SI" altLang="sl-SI"/>
          </a:p>
        </p:txBody>
      </p:sp>
      <p:sp>
        <p:nvSpPr>
          <p:cNvPr id="90153" name="Rectangle 41">
            <a:extLst>
              <a:ext uri="{FF2B5EF4-FFF2-40B4-BE49-F238E27FC236}">
                <a16:creationId xmlns:a16="http://schemas.microsoft.com/office/drawing/2014/main" id="{56FCBDF8-7BFA-41AD-B4A8-3C704C1B355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sl-SI" altLang="sl-SI"/>
          </a:p>
        </p:txBody>
      </p:sp>
      <p:sp>
        <p:nvSpPr>
          <p:cNvPr id="90154" name="Rectangle 42">
            <a:extLst>
              <a:ext uri="{FF2B5EF4-FFF2-40B4-BE49-F238E27FC236}">
                <a16:creationId xmlns:a16="http://schemas.microsoft.com/office/drawing/2014/main" id="{3DB4F0B6-FB09-46DA-B490-EA152E0AE7FD}"/>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E14AE5E1-76E7-4034-9249-7674869AE22C}" type="slidenum">
              <a:rPr lang="sl-SI" altLang="sl-SI"/>
              <a:pPr/>
              <a:t>‹#›</a:t>
            </a:fld>
            <a:endParaRPr lang="sl-SI" altLang="sl-SI"/>
          </a:p>
        </p:txBody>
      </p:sp>
      <p:sp>
        <p:nvSpPr>
          <p:cNvPr id="90155" name="Rectangle 43">
            <a:extLst>
              <a:ext uri="{FF2B5EF4-FFF2-40B4-BE49-F238E27FC236}">
                <a16:creationId xmlns:a16="http://schemas.microsoft.com/office/drawing/2014/main" id="{66DB8663-357A-4E00-8DCC-A100A0D6FF38}"/>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www.slack-time.com/music-videos/Pop-Music/Avril-Lavigne/Girlfriend.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avriljezaqon.mojforum.si/avriljezaqon-post-60.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genspot.com/SearchResults.aspx?search_for=AVRIL%20LAVIGNE" TargetMode="External"/><Relationship Id="rId5" Type="http://schemas.openxmlformats.org/officeDocument/2006/relationships/hyperlink" Target="http://www.mimovrste.com/avril-lavigne/" TargetMode="External"/><Relationship Id="rId4" Type="http://schemas.openxmlformats.org/officeDocument/2006/relationships/hyperlink" Target="http://sl.wikipedia.org/wiki/Avril_Lavign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242D0E5-C2F6-42ED-996B-A8974A3279A1}"/>
              </a:ext>
            </a:extLst>
          </p:cNvPr>
          <p:cNvSpPr>
            <a:spLocks noGrp="1" noChangeArrowheads="1"/>
          </p:cNvSpPr>
          <p:nvPr>
            <p:ph type="ctrTitle"/>
          </p:nvPr>
        </p:nvSpPr>
        <p:spPr>
          <a:xfrm>
            <a:off x="685800" y="404813"/>
            <a:ext cx="7772400" cy="1223962"/>
          </a:xfrm>
        </p:spPr>
        <p:txBody>
          <a:bodyPr/>
          <a:lstStyle/>
          <a:p>
            <a:r>
              <a:rPr lang="sl-SI" altLang="sl-SI" sz="8800" i="1">
                <a:latin typeface="Comic Sans MS" panose="030F0702030302020204" pitchFamily="66" charset="0"/>
              </a:rPr>
              <a:t>Avril Lavigne</a:t>
            </a:r>
          </a:p>
        </p:txBody>
      </p:sp>
      <p:sp>
        <p:nvSpPr>
          <p:cNvPr id="2051" name="Rectangle 3">
            <a:extLst>
              <a:ext uri="{FF2B5EF4-FFF2-40B4-BE49-F238E27FC236}">
                <a16:creationId xmlns:a16="http://schemas.microsoft.com/office/drawing/2014/main" id="{606D152D-BC5D-41FC-902C-33A1D9637D90}"/>
              </a:ext>
            </a:extLst>
          </p:cNvPr>
          <p:cNvSpPr>
            <a:spLocks noGrp="1" noChangeArrowheads="1"/>
          </p:cNvSpPr>
          <p:nvPr>
            <p:ph type="subTitle" idx="1"/>
          </p:nvPr>
        </p:nvSpPr>
        <p:spPr>
          <a:xfrm>
            <a:off x="827088" y="5013325"/>
            <a:ext cx="5905500" cy="1008063"/>
          </a:xfrm>
        </p:spPr>
        <p:txBody>
          <a:bodyPr/>
          <a:lstStyle/>
          <a:p>
            <a:pPr>
              <a:lnSpc>
                <a:spcPct val="80000"/>
              </a:lnSpc>
            </a:pPr>
            <a:r>
              <a:rPr lang="sl-SI" altLang="sl-SI" sz="2800" i="1" dirty="0">
                <a:latin typeface="Comic Sans MS" panose="030F0702030302020204" pitchFamily="66" charset="0"/>
              </a:rPr>
              <a:t>Avtor:  </a:t>
            </a:r>
          </a:p>
          <a:p>
            <a:pPr>
              <a:lnSpc>
                <a:spcPct val="80000"/>
              </a:lnSpc>
            </a:pPr>
            <a:r>
              <a:rPr lang="sl-SI" altLang="sl-SI" sz="2800" i="1" dirty="0">
                <a:latin typeface="Comic Sans MS" panose="030F0702030302020204" pitchFamily="66" charset="0"/>
              </a:rPr>
              <a:t>Mentor:  </a:t>
            </a:r>
          </a:p>
          <a:p>
            <a:pPr>
              <a:lnSpc>
                <a:spcPct val="80000"/>
              </a:lnSpc>
            </a:pPr>
            <a:r>
              <a:rPr lang="sl-SI" altLang="sl-SI" sz="2800" i="1">
                <a:latin typeface="Comic Sans MS" panose="030F0702030302020204" pitchFamily="66" charset="0"/>
              </a:rPr>
              <a:t> </a:t>
            </a:r>
            <a:endParaRPr lang="sl-SI" altLang="sl-SI" sz="2800" i="1" dirty="0">
              <a:latin typeface="Comic Sans MS" panose="030F0702030302020204" pitchFamily="66" charset="0"/>
            </a:endParaRPr>
          </a:p>
        </p:txBody>
      </p:sp>
      <p:pic>
        <p:nvPicPr>
          <p:cNvPr id="2055" name="Picture 7" descr="avril-lavigne-ford-models-03">
            <a:extLst>
              <a:ext uri="{FF2B5EF4-FFF2-40B4-BE49-F238E27FC236}">
                <a16:creationId xmlns:a16="http://schemas.microsoft.com/office/drawing/2014/main" id="{7B738716-3E85-421C-97FC-06911A540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557338"/>
            <a:ext cx="4465638" cy="323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 calcmode="lin" valueType="num">
                                      <p:cBhvr>
                                        <p:cTn id="14"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05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051">
                                            <p:txEl>
                                              <p:pRg st="1" end="1"/>
                                            </p:txEl>
                                          </p:spTgt>
                                        </p:tgtEl>
                                        <p:attrNameLst>
                                          <p:attrName>style.visibility</p:attrName>
                                        </p:attrNameLst>
                                      </p:cBhvr>
                                      <p:to>
                                        <p:strVal val="visible"/>
                                      </p:to>
                                    </p:set>
                                    <p:anim calcmode="lin" valueType="num">
                                      <p:cBhvr>
                                        <p:cTn id="21" dur="500" fill="hold"/>
                                        <p:tgtEl>
                                          <p:spTgt spid="2051">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051">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05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051">
                                            <p:txEl>
                                              <p:pRg st="2" end="2"/>
                                            </p:txEl>
                                          </p:spTgt>
                                        </p:tgtEl>
                                        <p:attrNameLst>
                                          <p:attrName>style.visibility</p:attrName>
                                        </p:attrNameLst>
                                      </p:cBhvr>
                                      <p:to>
                                        <p:strVal val="visible"/>
                                      </p:to>
                                    </p:set>
                                    <p:anim calcmode="lin" valueType="num">
                                      <p:cBhvr>
                                        <p:cTn id="28" dur="500" fill="hold"/>
                                        <p:tgtEl>
                                          <p:spTgt spid="205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05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C043F5C-D6E5-4201-891A-7DFD9D4688D3}"/>
              </a:ext>
            </a:extLst>
          </p:cNvPr>
          <p:cNvSpPr>
            <a:spLocks noGrp="1" noChangeArrowheads="1"/>
          </p:cNvSpPr>
          <p:nvPr>
            <p:ph type="title"/>
          </p:nvPr>
        </p:nvSpPr>
        <p:spPr/>
        <p:txBody>
          <a:bodyPr/>
          <a:lstStyle/>
          <a:p>
            <a:endParaRPr lang="sl-SI" altLang="sl-SI"/>
          </a:p>
        </p:txBody>
      </p:sp>
      <p:sp>
        <p:nvSpPr>
          <p:cNvPr id="27651" name="Rectangle 3">
            <a:extLst>
              <a:ext uri="{FF2B5EF4-FFF2-40B4-BE49-F238E27FC236}">
                <a16:creationId xmlns:a16="http://schemas.microsoft.com/office/drawing/2014/main" id="{F4F8ECB5-4368-43CF-9E32-03697B97F13D}"/>
              </a:ext>
            </a:extLst>
          </p:cNvPr>
          <p:cNvSpPr>
            <a:spLocks noGrp="1" noChangeArrowheads="1"/>
          </p:cNvSpPr>
          <p:nvPr>
            <p:ph type="body" idx="1"/>
          </p:nvPr>
        </p:nvSpPr>
        <p:spPr/>
        <p:txBody>
          <a:bodyPr/>
          <a:lstStyle/>
          <a:p>
            <a:r>
              <a:rPr lang="sl-SI" altLang="sl-SI" sz="2800" i="1">
                <a:latin typeface="Comic Sans MS" panose="030F0702030302020204" pitchFamily="66" charset="0"/>
              </a:rPr>
              <a:t>zgrajeni iz "čistega" rocka. Na zgoščenki zasledimo 13 skladb, od tega so štiri postale hiti nekaj tednov po izdaji. Prva plošča je bila prodana v nakladi 15000 000 albumov. Seveda je plošča aktualna tudi sedaj in se še vedno uspešno prodaja! </a:t>
            </a:r>
          </a:p>
          <a:p>
            <a:endParaRPr lang="sl-SI" altLang="sl-SI" sz="2800">
              <a:latin typeface="Comic Sans MS" panose="030F0702030302020204" pitchFamily="66" charset="0"/>
            </a:endParaRPr>
          </a:p>
        </p:txBody>
      </p:sp>
      <p:pic>
        <p:nvPicPr>
          <p:cNvPr id="27654" name="Picture 6" descr="25">
            <a:extLst>
              <a:ext uri="{FF2B5EF4-FFF2-40B4-BE49-F238E27FC236}">
                <a16:creationId xmlns:a16="http://schemas.microsoft.com/office/drawing/2014/main" id="{C24B2245-F597-44FA-83CD-9AEF4CF2D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860800"/>
            <a:ext cx="2247900" cy="2835275"/>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avril-lavigne">
            <a:extLst>
              <a:ext uri="{FF2B5EF4-FFF2-40B4-BE49-F238E27FC236}">
                <a16:creationId xmlns:a16="http://schemas.microsoft.com/office/drawing/2014/main" id="{E470D21C-4C2C-4758-B331-879ED34B93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4149725"/>
            <a:ext cx="3168650" cy="2535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6F30F89-0054-42CA-A92C-03FE08161792}"/>
              </a:ext>
            </a:extLst>
          </p:cNvPr>
          <p:cNvSpPr>
            <a:spLocks noGrp="1" noChangeArrowheads="1"/>
          </p:cNvSpPr>
          <p:nvPr>
            <p:ph type="title"/>
          </p:nvPr>
        </p:nvSpPr>
        <p:spPr/>
        <p:txBody>
          <a:bodyPr/>
          <a:lstStyle/>
          <a:p>
            <a:r>
              <a:rPr lang="sl-SI" altLang="sl-SI" sz="6600" i="1">
                <a:latin typeface="Comic Sans MS" panose="030F0702030302020204" pitchFamily="66" charset="0"/>
              </a:rPr>
              <a:t>Skladbe</a:t>
            </a:r>
          </a:p>
        </p:txBody>
      </p:sp>
      <p:sp>
        <p:nvSpPr>
          <p:cNvPr id="28675" name="Rectangle 3">
            <a:extLst>
              <a:ext uri="{FF2B5EF4-FFF2-40B4-BE49-F238E27FC236}">
                <a16:creationId xmlns:a16="http://schemas.microsoft.com/office/drawing/2014/main" id="{C9A47635-2EFA-450E-831A-F0BD61F995DA}"/>
              </a:ext>
            </a:extLst>
          </p:cNvPr>
          <p:cNvSpPr>
            <a:spLocks noGrp="1" noChangeArrowheads="1"/>
          </p:cNvSpPr>
          <p:nvPr>
            <p:ph type="body" idx="1"/>
          </p:nvPr>
        </p:nvSpPr>
        <p:spPr>
          <a:xfrm>
            <a:off x="250825" y="1600200"/>
            <a:ext cx="8435975" cy="4924425"/>
          </a:xfrm>
        </p:spPr>
        <p:txBody>
          <a:bodyPr/>
          <a:lstStyle/>
          <a:p>
            <a:pPr>
              <a:lnSpc>
                <a:spcPct val="90000"/>
              </a:lnSpc>
            </a:pPr>
            <a:r>
              <a:rPr lang="sl-SI" altLang="sl-SI" sz="2600" i="1">
                <a:latin typeface="Comic Sans MS" panose="030F0702030302020204" pitchFamily="66" charset="0"/>
              </a:rPr>
              <a:t>Complicated</a:t>
            </a:r>
          </a:p>
          <a:p>
            <a:pPr>
              <a:lnSpc>
                <a:spcPct val="90000"/>
              </a:lnSpc>
            </a:pPr>
            <a:r>
              <a:rPr lang="sl-SI" altLang="sl-SI" sz="2600" i="1">
                <a:latin typeface="Comic Sans MS" panose="030F0702030302020204" pitchFamily="66" charset="0"/>
              </a:rPr>
              <a:t>Sk8er boy</a:t>
            </a:r>
          </a:p>
          <a:p>
            <a:pPr>
              <a:lnSpc>
                <a:spcPct val="90000"/>
              </a:lnSpc>
            </a:pPr>
            <a:r>
              <a:rPr lang="sl-SI" altLang="sl-SI" sz="2600" i="1">
                <a:latin typeface="Comic Sans MS" panose="030F0702030302020204" pitchFamily="66" charset="0"/>
              </a:rPr>
              <a:t>Don’t tell me</a:t>
            </a:r>
          </a:p>
          <a:p>
            <a:pPr>
              <a:lnSpc>
                <a:spcPct val="90000"/>
              </a:lnSpc>
            </a:pPr>
            <a:r>
              <a:rPr lang="sl-SI" altLang="sl-SI" sz="2600" i="1">
                <a:latin typeface="Comic Sans MS" panose="030F0702030302020204" pitchFamily="66" charset="0"/>
              </a:rPr>
              <a:t>He wasn’t</a:t>
            </a:r>
          </a:p>
          <a:p>
            <a:pPr>
              <a:lnSpc>
                <a:spcPct val="90000"/>
              </a:lnSpc>
            </a:pPr>
            <a:r>
              <a:rPr lang="sl-SI" altLang="sl-SI" sz="2600" i="1">
                <a:latin typeface="Comic Sans MS" panose="030F0702030302020204" pitchFamily="66" charset="0"/>
              </a:rPr>
              <a:t>My happy ending</a:t>
            </a:r>
          </a:p>
          <a:p>
            <a:pPr>
              <a:lnSpc>
                <a:spcPct val="90000"/>
              </a:lnSpc>
            </a:pPr>
            <a:r>
              <a:rPr lang="sl-SI" altLang="sl-SI" sz="2600" i="1">
                <a:latin typeface="Comic Sans MS" panose="030F0702030302020204" pitchFamily="66" charset="0"/>
              </a:rPr>
              <a:t>I’m with you</a:t>
            </a:r>
          </a:p>
          <a:p>
            <a:pPr>
              <a:lnSpc>
                <a:spcPct val="90000"/>
              </a:lnSpc>
            </a:pPr>
            <a:r>
              <a:rPr lang="sl-SI" altLang="sl-SI" sz="2600" i="1">
                <a:latin typeface="Comic Sans MS" panose="030F0702030302020204" pitchFamily="66" charset="0"/>
              </a:rPr>
              <a:t>Girlfriend…</a:t>
            </a:r>
          </a:p>
          <a:p>
            <a:pPr>
              <a:lnSpc>
                <a:spcPct val="90000"/>
              </a:lnSpc>
            </a:pPr>
            <a:endParaRPr lang="sl-SI" altLang="sl-SI" sz="2600" i="1"/>
          </a:p>
          <a:p>
            <a:pPr>
              <a:lnSpc>
                <a:spcPct val="90000"/>
              </a:lnSpc>
            </a:pPr>
            <a:endParaRPr lang="sl-SI" altLang="sl-SI" sz="2600" i="1"/>
          </a:p>
          <a:p>
            <a:pPr>
              <a:lnSpc>
                <a:spcPct val="90000"/>
              </a:lnSpc>
            </a:pPr>
            <a:r>
              <a:rPr lang="sl-SI" altLang="sl-SI" sz="2600" i="1">
                <a:hlinkClick r:id="rId3"/>
              </a:rPr>
              <a:t>http://www.slack-time.com/music-videos/Pop-Music/Avril-Lavigne/Girlfriend.shtml</a:t>
            </a:r>
            <a:endParaRPr lang="sl-SI" altLang="sl-SI" sz="2600" i="1"/>
          </a:p>
          <a:p>
            <a:pPr>
              <a:lnSpc>
                <a:spcPct val="90000"/>
              </a:lnSpc>
            </a:pPr>
            <a:endParaRPr lang="sl-SI" altLang="sl-SI" sz="2600" i="1"/>
          </a:p>
        </p:txBody>
      </p:sp>
      <p:pic>
        <p:nvPicPr>
          <p:cNvPr id="28677" name="Picture 5" descr="avril_lavigne_in_the_mirror">
            <a:extLst>
              <a:ext uri="{FF2B5EF4-FFF2-40B4-BE49-F238E27FC236}">
                <a16:creationId xmlns:a16="http://schemas.microsoft.com/office/drawing/2014/main" id="{A8D08EE6-3B35-425E-9F25-D2970D1EF7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1628775"/>
            <a:ext cx="4103687" cy="3565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2000" fill="hold"/>
                                        <p:tgtEl>
                                          <p:spTgt spid="28674"/>
                                        </p:tgtEl>
                                        <p:attrNameLst>
                                          <p:attrName>ppt_w</p:attrName>
                                        </p:attrNameLst>
                                      </p:cBhvr>
                                      <p:tavLst>
                                        <p:tav tm="0">
                                          <p:val>
                                            <p:strVal val="#ppt_w"/>
                                          </p:val>
                                        </p:tav>
                                        <p:tav tm="100000">
                                          <p:val>
                                            <p:strVal val="#ppt_w"/>
                                          </p:val>
                                        </p:tav>
                                      </p:tavLst>
                                    </p:anim>
                                    <p:anim calcmode="lin" valueType="num">
                                      <p:cBhvr>
                                        <p:cTn id="8" dur="2000" fill="hold"/>
                                        <p:tgtEl>
                                          <p:spTgt spid="28674"/>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8674"/>
                                        </p:tgtEl>
                                        <p:attrNameLst>
                                          <p:attrName>ppt_x</p:attrName>
                                        </p:attrNameLst>
                                      </p:cBhvr>
                                      <p:tavLst>
                                        <p:tav tm="0">
                                          <p:val>
                                            <p:strVal val="#ppt_x-.4"/>
                                          </p:val>
                                        </p:tav>
                                        <p:tav tm="100000">
                                          <p:val>
                                            <p:strVal val="#ppt_x"/>
                                          </p:val>
                                        </p:tav>
                                      </p:tavLst>
                                    </p:anim>
                                    <p:anim calcmode="lin" valueType="num">
                                      <p:cBhvr>
                                        <p:cTn id="10" dur="2000" fill="hold"/>
                                        <p:tgtEl>
                                          <p:spTgt spid="28674"/>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28675">
                                            <p:txEl>
                                              <p:pRg st="0" end="0"/>
                                            </p:txEl>
                                          </p:spTgt>
                                        </p:tgtEl>
                                        <p:attrNameLst>
                                          <p:attrName>style.visibility</p:attrName>
                                        </p:attrNameLst>
                                      </p:cBhvr>
                                      <p:to>
                                        <p:strVal val="visible"/>
                                      </p:to>
                                    </p:set>
                                    <p:animEffect transition="in" filter="fade">
                                      <p:cBhvr>
                                        <p:cTn id="15" dur="500">
                                          <p:stCondLst>
                                            <p:cond delay="0"/>
                                          </p:stCondLst>
                                        </p:cTn>
                                        <p:tgtEl>
                                          <p:spTgt spid="28675">
                                            <p:txEl>
                                              <p:pRg st="0" end="0"/>
                                            </p:txEl>
                                          </p:spTgt>
                                        </p:tgtEl>
                                      </p:cBhvr>
                                    </p:animEffect>
                                    <p:anim calcmode="lin" valueType="num">
                                      <p:cBhvr>
                                        <p:cTn id="16" dur="500" fill="hold">
                                          <p:stCondLst>
                                            <p:cond delay="0"/>
                                          </p:stCondLst>
                                        </p:cTn>
                                        <p:tgtEl>
                                          <p:spTgt spid="28675">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28675">
                                            <p:txEl>
                                              <p:pRg st="1" end="1"/>
                                            </p:txEl>
                                          </p:spTgt>
                                        </p:tgtEl>
                                        <p:attrNameLst>
                                          <p:attrName>style.visibility</p:attrName>
                                        </p:attrNameLst>
                                      </p:cBhvr>
                                      <p:to>
                                        <p:strVal val="visible"/>
                                      </p:to>
                                    </p:set>
                                    <p:animEffect transition="in" filter="fade">
                                      <p:cBhvr>
                                        <p:cTn id="22" dur="500">
                                          <p:stCondLst>
                                            <p:cond delay="0"/>
                                          </p:stCondLst>
                                        </p:cTn>
                                        <p:tgtEl>
                                          <p:spTgt spid="28675">
                                            <p:txEl>
                                              <p:pRg st="1" end="1"/>
                                            </p:txEl>
                                          </p:spTgt>
                                        </p:tgtEl>
                                      </p:cBhvr>
                                    </p:animEffect>
                                    <p:anim calcmode="lin" valueType="num">
                                      <p:cBhvr>
                                        <p:cTn id="23" dur="500" fill="hold">
                                          <p:stCondLst>
                                            <p:cond delay="0"/>
                                          </p:stCondLst>
                                        </p:cTn>
                                        <p:tgtEl>
                                          <p:spTgt spid="28675">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28675">
                                            <p:txEl>
                                              <p:pRg st="2" end="2"/>
                                            </p:txEl>
                                          </p:spTgt>
                                        </p:tgtEl>
                                        <p:attrNameLst>
                                          <p:attrName>style.visibility</p:attrName>
                                        </p:attrNameLst>
                                      </p:cBhvr>
                                      <p:to>
                                        <p:strVal val="visible"/>
                                      </p:to>
                                    </p:set>
                                    <p:animEffect transition="in" filter="fade">
                                      <p:cBhvr>
                                        <p:cTn id="29" dur="500">
                                          <p:stCondLst>
                                            <p:cond delay="0"/>
                                          </p:stCondLst>
                                        </p:cTn>
                                        <p:tgtEl>
                                          <p:spTgt spid="28675">
                                            <p:txEl>
                                              <p:pRg st="2" end="2"/>
                                            </p:txEl>
                                          </p:spTgt>
                                        </p:tgtEl>
                                      </p:cBhvr>
                                    </p:animEffect>
                                    <p:anim calcmode="lin" valueType="num">
                                      <p:cBhvr>
                                        <p:cTn id="30" dur="500" fill="hold">
                                          <p:stCondLst>
                                            <p:cond delay="0"/>
                                          </p:stCondLst>
                                        </p:cTn>
                                        <p:tgtEl>
                                          <p:spTgt spid="28675">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28675">
                                            <p:txEl>
                                              <p:pRg st="3" end="3"/>
                                            </p:txEl>
                                          </p:spTgt>
                                        </p:tgtEl>
                                        <p:attrNameLst>
                                          <p:attrName>style.visibility</p:attrName>
                                        </p:attrNameLst>
                                      </p:cBhvr>
                                      <p:to>
                                        <p:strVal val="visible"/>
                                      </p:to>
                                    </p:set>
                                    <p:animEffect transition="in" filter="fade">
                                      <p:cBhvr>
                                        <p:cTn id="36" dur="500">
                                          <p:stCondLst>
                                            <p:cond delay="0"/>
                                          </p:stCondLst>
                                        </p:cTn>
                                        <p:tgtEl>
                                          <p:spTgt spid="28675">
                                            <p:txEl>
                                              <p:pRg st="3" end="3"/>
                                            </p:txEl>
                                          </p:spTgt>
                                        </p:tgtEl>
                                      </p:cBhvr>
                                    </p:animEffect>
                                    <p:anim calcmode="lin" valueType="num">
                                      <p:cBhvr>
                                        <p:cTn id="37" dur="500" fill="hold">
                                          <p:stCondLst>
                                            <p:cond delay="0"/>
                                          </p:stCondLst>
                                        </p:cTn>
                                        <p:tgtEl>
                                          <p:spTgt spid="28675">
                                            <p:txEl>
                                              <p:pRg st="3" end="3"/>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28675">
                                            <p:txEl>
                                              <p:pRg st="4" end="4"/>
                                            </p:txEl>
                                          </p:spTgt>
                                        </p:tgtEl>
                                        <p:attrNameLst>
                                          <p:attrName>style.visibility</p:attrName>
                                        </p:attrNameLst>
                                      </p:cBhvr>
                                      <p:to>
                                        <p:strVal val="visible"/>
                                      </p:to>
                                    </p:set>
                                    <p:animEffect transition="in" filter="fade">
                                      <p:cBhvr>
                                        <p:cTn id="43" dur="500">
                                          <p:stCondLst>
                                            <p:cond delay="0"/>
                                          </p:stCondLst>
                                        </p:cTn>
                                        <p:tgtEl>
                                          <p:spTgt spid="28675">
                                            <p:txEl>
                                              <p:pRg st="4" end="4"/>
                                            </p:txEl>
                                          </p:spTgt>
                                        </p:tgtEl>
                                      </p:cBhvr>
                                    </p:animEffect>
                                    <p:anim calcmode="lin" valueType="num">
                                      <p:cBhvr>
                                        <p:cTn id="44" dur="500" fill="hold">
                                          <p:stCondLst>
                                            <p:cond delay="0"/>
                                          </p:stCondLst>
                                        </p:cTn>
                                        <p:tgtEl>
                                          <p:spTgt spid="28675">
                                            <p:txEl>
                                              <p:pRg st="4" end="4"/>
                                            </p:txEl>
                                          </p:spTgt>
                                        </p:tgtEl>
                                        <p:attrNameLst>
                                          <p:attrName>ppt_x</p:attrName>
                                        </p:attrNameLst>
                                      </p:cBhvr>
                                      <p:tavLst>
                                        <p:tav tm="0">
                                          <p:val>
                                            <p:strVal val="#ppt_x-.1"/>
                                          </p:val>
                                        </p:tav>
                                        <p:tav tm="100000">
                                          <p:val>
                                            <p:strVal val="#ppt_x"/>
                                          </p:val>
                                        </p:tav>
                                      </p:tavLst>
                                    </p:anim>
                                    <p:anim calcmode="lin" valueType="num">
                                      <p:cBhvr>
                                        <p:cTn id="45" dur="500" fill="hold">
                                          <p:stCondLst>
                                            <p:cond delay="0"/>
                                          </p:stCondLst>
                                        </p:cTn>
                                        <p:tgtEl>
                                          <p:spTgt spid="286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28675">
                                            <p:txEl>
                                              <p:pRg st="5" end="5"/>
                                            </p:txEl>
                                          </p:spTgt>
                                        </p:tgtEl>
                                        <p:attrNameLst>
                                          <p:attrName>style.visibility</p:attrName>
                                        </p:attrNameLst>
                                      </p:cBhvr>
                                      <p:to>
                                        <p:strVal val="visible"/>
                                      </p:to>
                                    </p:set>
                                    <p:animEffect transition="in" filter="fade">
                                      <p:cBhvr>
                                        <p:cTn id="50" dur="500">
                                          <p:stCondLst>
                                            <p:cond delay="0"/>
                                          </p:stCondLst>
                                        </p:cTn>
                                        <p:tgtEl>
                                          <p:spTgt spid="28675">
                                            <p:txEl>
                                              <p:pRg st="5" end="5"/>
                                            </p:txEl>
                                          </p:spTgt>
                                        </p:tgtEl>
                                      </p:cBhvr>
                                    </p:animEffect>
                                    <p:anim calcmode="lin" valueType="num">
                                      <p:cBhvr>
                                        <p:cTn id="51" dur="500" fill="hold">
                                          <p:stCondLst>
                                            <p:cond delay="0"/>
                                          </p:stCondLst>
                                        </p:cTn>
                                        <p:tgtEl>
                                          <p:spTgt spid="28675">
                                            <p:txEl>
                                              <p:pRg st="5" end="5"/>
                                            </p:txEl>
                                          </p:spTgt>
                                        </p:tgtEl>
                                        <p:attrNameLst>
                                          <p:attrName>ppt_x</p:attrName>
                                        </p:attrNameLst>
                                      </p:cBhvr>
                                      <p:tavLst>
                                        <p:tav tm="0">
                                          <p:val>
                                            <p:strVal val="#ppt_x-.1"/>
                                          </p:val>
                                        </p:tav>
                                        <p:tav tm="100000">
                                          <p:val>
                                            <p:strVal val="#ppt_x"/>
                                          </p:val>
                                        </p:tav>
                                      </p:tavLst>
                                    </p:anim>
                                    <p:anim calcmode="lin" valueType="num">
                                      <p:cBhvr>
                                        <p:cTn id="52" dur="500" fill="hold">
                                          <p:stCondLst>
                                            <p:cond delay="0"/>
                                          </p:stCondLst>
                                        </p:cTn>
                                        <p:tgtEl>
                                          <p:spTgt spid="286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0" presetClass="entr" presetSubtype="0" fill="hold" grpId="0" nodeType="clickEffect">
                                  <p:stCondLst>
                                    <p:cond delay="0"/>
                                  </p:stCondLst>
                                  <p:iterate type="lt">
                                    <p:tmPct val="10000"/>
                                  </p:iterate>
                                  <p:childTnLst>
                                    <p:set>
                                      <p:cBhvr>
                                        <p:cTn id="56" dur="1" fill="hold">
                                          <p:stCondLst>
                                            <p:cond delay="0"/>
                                          </p:stCondLst>
                                        </p:cTn>
                                        <p:tgtEl>
                                          <p:spTgt spid="28675">
                                            <p:txEl>
                                              <p:pRg st="6" end="6"/>
                                            </p:txEl>
                                          </p:spTgt>
                                        </p:tgtEl>
                                        <p:attrNameLst>
                                          <p:attrName>style.visibility</p:attrName>
                                        </p:attrNameLst>
                                      </p:cBhvr>
                                      <p:to>
                                        <p:strVal val="visible"/>
                                      </p:to>
                                    </p:set>
                                    <p:animEffect transition="in" filter="fade">
                                      <p:cBhvr>
                                        <p:cTn id="57" dur="500">
                                          <p:stCondLst>
                                            <p:cond delay="0"/>
                                          </p:stCondLst>
                                        </p:cTn>
                                        <p:tgtEl>
                                          <p:spTgt spid="28675">
                                            <p:txEl>
                                              <p:pRg st="6" end="6"/>
                                            </p:txEl>
                                          </p:spTgt>
                                        </p:tgtEl>
                                      </p:cBhvr>
                                    </p:animEffect>
                                    <p:anim calcmode="lin" valueType="num">
                                      <p:cBhvr>
                                        <p:cTn id="58" dur="500" fill="hold">
                                          <p:stCondLst>
                                            <p:cond delay="0"/>
                                          </p:stCondLst>
                                        </p:cTn>
                                        <p:tgtEl>
                                          <p:spTgt spid="28675">
                                            <p:txEl>
                                              <p:pRg st="6" end="6"/>
                                            </p:txEl>
                                          </p:spTgt>
                                        </p:tgtEl>
                                        <p:attrNameLst>
                                          <p:attrName>ppt_x</p:attrName>
                                        </p:attrNameLst>
                                      </p:cBhvr>
                                      <p:tavLst>
                                        <p:tav tm="0">
                                          <p:val>
                                            <p:strVal val="#ppt_x-.1"/>
                                          </p:val>
                                        </p:tav>
                                        <p:tav tm="100000">
                                          <p:val>
                                            <p:strVal val="#ppt_x"/>
                                          </p:val>
                                        </p:tav>
                                      </p:tavLst>
                                    </p:anim>
                                    <p:anim calcmode="lin" valueType="num">
                                      <p:cBhvr>
                                        <p:cTn id="59" dur="500" fill="hold">
                                          <p:stCondLst>
                                            <p:cond delay="0"/>
                                          </p:stCondLst>
                                        </p:cTn>
                                        <p:tgtEl>
                                          <p:spTgt spid="286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0" presetClass="entr" presetSubtype="0" fill="hold" grpId="0" nodeType="clickEffect">
                                  <p:stCondLst>
                                    <p:cond delay="0"/>
                                  </p:stCondLst>
                                  <p:iterate type="lt">
                                    <p:tmPct val="10000"/>
                                  </p:iterate>
                                  <p:childTnLst>
                                    <p:set>
                                      <p:cBhvr>
                                        <p:cTn id="63" dur="1" fill="hold">
                                          <p:stCondLst>
                                            <p:cond delay="0"/>
                                          </p:stCondLst>
                                        </p:cTn>
                                        <p:tgtEl>
                                          <p:spTgt spid="28675">
                                            <p:txEl>
                                              <p:pRg st="9" end="9"/>
                                            </p:txEl>
                                          </p:spTgt>
                                        </p:tgtEl>
                                        <p:attrNameLst>
                                          <p:attrName>style.visibility</p:attrName>
                                        </p:attrNameLst>
                                      </p:cBhvr>
                                      <p:to>
                                        <p:strVal val="visible"/>
                                      </p:to>
                                    </p:set>
                                    <p:animEffect transition="in" filter="fade">
                                      <p:cBhvr>
                                        <p:cTn id="64" dur="500">
                                          <p:stCondLst>
                                            <p:cond delay="0"/>
                                          </p:stCondLst>
                                        </p:cTn>
                                        <p:tgtEl>
                                          <p:spTgt spid="28675">
                                            <p:txEl>
                                              <p:pRg st="9" end="9"/>
                                            </p:txEl>
                                          </p:spTgt>
                                        </p:tgtEl>
                                      </p:cBhvr>
                                    </p:animEffect>
                                    <p:anim calcmode="lin" valueType="num">
                                      <p:cBhvr>
                                        <p:cTn id="65" dur="500" fill="hold">
                                          <p:stCondLst>
                                            <p:cond delay="0"/>
                                          </p:stCondLst>
                                        </p:cTn>
                                        <p:tgtEl>
                                          <p:spTgt spid="28675">
                                            <p:txEl>
                                              <p:pRg st="9" end="9"/>
                                            </p:txEl>
                                          </p:spTgt>
                                        </p:tgtEl>
                                        <p:attrNameLst>
                                          <p:attrName>ppt_x</p:attrName>
                                        </p:attrNameLst>
                                      </p:cBhvr>
                                      <p:tavLst>
                                        <p:tav tm="0">
                                          <p:val>
                                            <p:strVal val="#ppt_x-.1"/>
                                          </p:val>
                                        </p:tav>
                                        <p:tav tm="100000">
                                          <p:val>
                                            <p:strVal val="#ppt_x"/>
                                          </p:val>
                                        </p:tav>
                                      </p:tavLst>
                                    </p:anim>
                                    <p:anim calcmode="lin" valueType="num">
                                      <p:cBhvr>
                                        <p:cTn id="66" dur="500" fill="hold">
                                          <p:stCondLst>
                                            <p:cond delay="0"/>
                                          </p:stCondLst>
                                        </p:cTn>
                                        <p:tgtEl>
                                          <p:spTgt spid="2867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58CD6A0-BB2C-4930-A54E-EC9454C15217}"/>
              </a:ext>
            </a:extLst>
          </p:cNvPr>
          <p:cNvSpPr>
            <a:spLocks noGrp="1" noChangeArrowheads="1"/>
          </p:cNvSpPr>
          <p:nvPr>
            <p:ph type="title"/>
          </p:nvPr>
        </p:nvSpPr>
        <p:spPr/>
        <p:txBody>
          <a:bodyPr/>
          <a:lstStyle/>
          <a:p>
            <a:r>
              <a:rPr lang="sl-SI" altLang="sl-SI" sz="6600" i="1">
                <a:latin typeface="Comic Sans MS" panose="030F0702030302020204" pitchFamily="66" charset="0"/>
              </a:rPr>
              <a:t>Punk </a:t>
            </a:r>
          </a:p>
        </p:txBody>
      </p:sp>
      <p:sp>
        <p:nvSpPr>
          <p:cNvPr id="96259" name="Rectangle 3">
            <a:extLst>
              <a:ext uri="{FF2B5EF4-FFF2-40B4-BE49-F238E27FC236}">
                <a16:creationId xmlns:a16="http://schemas.microsoft.com/office/drawing/2014/main" id="{EB98A725-87AF-4F4D-B03C-360CF4E1182A}"/>
              </a:ext>
            </a:extLst>
          </p:cNvPr>
          <p:cNvSpPr>
            <a:spLocks noGrp="1" noChangeArrowheads="1"/>
          </p:cNvSpPr>
          <p:nvPr>
            <p:ph type="body" idx="1"/>
          </p:nvPr>
        </p:nvSpPr>
        <p:spPr/>
        <p:txBody>
          <a:bodyPr/>
          <a:lstStyle/>
          <a:p>
            <a:r>
              <a:rPr lang="sl-SI" altLang="sl-SI" sz="2800" i="1">
                <a:latin typeface="Comic Sans MS" panose="030F0702030302020204" pitchFamily="66" charset="0"/>
              </a:rPr>
              <a:t>Večina njenih pesmi je v stilu punka.</a:t>
            </a:r>
          </a:p>
          <a:p>
            <a:r>
              <a:rPr lang="sl-SI" altLang="sl-SI" sz="2800" i="1">
                <a:latin typeface="Comic Sans MS" panose="030F0702030302020204" pitchFamily="66" charset="0"/>
              </a:rPr>
              <a:t>Punk kritizira brez analize vzroka, ruši in degradira in v tem je njegova radikalnost. Punk kljub reagiranju klasičnih vrednot kaže v sebi izredno subtilnost, ki jo pankerji skušajo zakriti z navideznimi izpadi agresivnosti, malomarnimi pozami, z naveličanimi obrazi, pljuvanjem in podobnim obnašanjem.</a:t>
            </a:r>
          </a:p>
        </p:txBody>
      </p:sp>
      <p:pic>
        <p:nvPicPr>
          <p:cNvPr id="96263" name="Picture 7" descr="okostnjak">
            <a:extLst>
              <a:ext uri="{FF2B5EF4-FFF2-40B4-BE49-F238E27FC236}">
                <a16:creationId xmlns:a16="http://schemas.microsoft.com/office/drawing/2014/main" id="{E5BC914F-466E-4AB0-A990-E966038690B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4797425"/>
            <a:ext cx="1800225" cy="180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96258"/>
                                        </p:tgtEl>
                                        <p:attrNameLst>
                                          <p:attrName>style.visibility</p:attrName>
                                        </p:attrNameLst>
                                      </p:cBhvr>
                                      <p:to>
                                        <p:strVal val="visible"/>
                                      </p:to>
                                    </p:set>
                                    <p:animEffect transition="in" filter="fade">
                                      <p:cBhvr>
                                        <p:cTn id="7" dur="600">
                                          <p:stCondLst>
                                            <p:cond delay="0"/>
                                          </p:stCondLst>
                                        </p:cTn>
                                        <p:tgtEl>
                                          <p:spTgt spid="96258"/>
                                        </p:tgtEl>
                                      </p:cBhvr>
                                    </p:animEffect>
                                    <p:anim calcmode="lin" valueType="num">
                                      <p:cBhvr>
                                        <p:cTn id="8" dur="600" fill="hold">
                                          <p:stCondLst>
                                            <p:cond delay="0"/>
                                          </p:stCondLst>
                                        </p:cTn>
                                        <p:tgtEl>
                                          <p:spTgt spid="96258"/>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96258"/>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9625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96259">
                                            <p:txEl>
                                              <p:pRg st="0" end="0"/>
                                            </p:txEl>
                                          </p:spTgt>
                                        </p:tgtEl>
                                        <p:attrNameLst>
                                          <p:attrName>style.visibility</p:attrName>
                                        </p:attrNameLst>
                                      </p:cBhvr>
                                      <p:to>
                                        <p:strVal val="visible"/>
                                      </p:to>
                                    </p:set>
                                    <p:animEffect transition="in" filter="slide(fromBottom)">
                                      <p:cBhvr>
                                        <p:cTn id="15" dur="500">
                                          <p:stCondLst>
                                            <p:cond delay="0"/>
                                          </p:stCondLst>
                                        </p:cTn>
                                        <p:tgtEl>
                                          <p:spTgt spid="9625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96259">
                                            <p:txEl>
                                              <p:pRg st="1" end="1"/>
                                            </p:txEl>
                                          </p:spTgt>
                                        </p:tgtEl>
                                        <p:attrNameLst>
                                          <p:attrName>style.visibility</p:attrName>
                                        </p:attrNameLst>
                                      </p:cBhvr>
                                      <p:to>
                                        <p:strVal val="visible"/>
                                      </p:to>
                                    </p:set>
                                    <p:animEffect transition="in" filter="slide(fromBottom)">
                                      <p:cBhvr>
                                        <p:cTn id="20" dur="500">
                                          <p:stCondLst>
                                            <p:cond delay="0"/>
                                          </p:stCondLst>
                                        </p:cTn>
                                        <p:tgtEl>
                                          <p:spTgt spid="962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928AF46-28C8-48C4-AE79-3ADCAF8A02CC}"/>
              </a:ext>
            </a:extLst>
          </p:cNvPr>
          <p:cNvSpPr>
            <a:spLocks noGrp="1" noChangeArrowheads="1"/>
          </p:cNvSpPr>
          <p:nvPr>
            <p:ph type="title"/>
          </p:nvPr>
        </p:nvSpPr>
        <p:spPr/>
        <p:txBody>
          <a:bodyPr/>
          <a:lstStyle/>
          <a:p>
            <a:r>
              <a:rPr lang="sl-SI" altLang="sl-SI" sz="6600" i="1">
                <a:latin typeface="Comic Sans MS" panose="030F0702030302020204" pitchFamily="66" charset="0"/>
              </a:rPr>
              <a:t>Slike</a:t>
            </a:r>
          </a:p>
        </p:txBody>
      </p:sp>
      <p:pic>
        <p:nvPicPr>
          <p:cNvPr id="93188" name="Picture3" descr="3">
            <a:extLst>
              <a:ext uri="{FF2B5EF4-FFF2-40B4-BE49-F238E27FC236}">
                <a16:creationId xmlns:a16="http://schemas.microsoft.com/office/drawing/2014/main" id="{36B867EA-DDAA-44E1-949E-002D487691EF}"/>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50825" y="1557338"/>
            <a:ext cx="2747963" cy="3960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3189" name="Picture 5" descr="multimedia">
            <a:extLst>
              <a:ext uri="{FF2B5EF4-FFF2-40B4-BE49-F238E27FC236}">
                <a16:creationId xmlns:a16="http://schemas.microsoft.com/office/drawing/2014/main" id="{FB5B541E-291E-4829-9D90-AF079C438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1557338"/>
            <a:ext cx="2768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6" descr="avrilsong">
            <a:extLst>
              <a:ext uri="{FF2B5EF4-FFF2-40B4-BE49-F238E27FC236}">
                <a16:creationId xmlns:a16="http://schemas.microsoft.com/office/drawing/2014/main" id="{1D750B49-77EC-40F2-A915-5097D1257E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0" y="1557338"/>
            <a:ext cx="314325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animEffect transition="in" filter="fade">
                                      <p:cBhvr>
                                        <p:cTn id="9" dur="500"/>
                                        <p:tgtEl>
                                          <p:spTgt spid="93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18A58AA-4E1D-4B41-A80D-9CFDA57E2AD4}"/>
              </a:ext>
            </a:extLst>
          </p:cNvPr>
          <p:cNvSpPr>
            <a:spLocks noGrp="1" noChangeArrowheads="1"/>
          </p:cNvSpPr>
          <p:nvPr>
            <p:ph type="title"/>
          </p:nvPr>
        </p:nvSpPr>
        <p:spPr/>
        <p:txBody>
          <a:bodyPr/>
          <a:lstStyle/>
          <a:p>
            <a:endParaRPr lang="sl-SI" altLang="sl-SI"/>
          </a:p>
        </p:txBody>
      </p:sp>
      <p:sp>
        <p:nvSpPr>
          <p:cNvPr id="94211" name="Rectangle 3">
            <a:extLst>
              <a:ext uri="{FF2B5EF4-FFF2-40B4-BE49-F238E27FC236}">
                <a16:creationId xmlns:a16="http://schemas.microsoft.com/office/drawing/2014/main" id="{F02529A4-AB1B-4C41-9EB0-9ACEF22E7FE3}"/>
              </a:ext>
            </a:extLst>
          </p:cNvPr>
          <p:cNvSpPr>
            <a:spLocks noGrp="1" noChangeArrowheads="1"/>
          </p:cNvSpPr>
          <p:nvPr>
            <p:ph type="body" idx="1"/>
          </p:nvPr>
        </p:nvSpPr>
        <p:spPr/>
        <p:txBody>
          <a:bodyPr/>
          <a:lstStyle/>
          <a:p>
            <a:endParaRPr lang="sl-SI" altLang="sl-SI"/>
          </a:p>
        </p:txBody>
      </p:sp>
      <p:pic>
        <p:nvPicPr>
          <p:cNvPr id="94213" name="Picture 5" descr="avril%20lavigne">
            <a:extLst>
              <a:ext uri="{FF2B5EF4-FFF2-40B4-BE49-F238E27FC236}">
                <a16:creationId xmlns:a16="http://schemas.microsoft.com/office/drawing/2014/main" id="{D3609A1B-FA5E-4BBE-AF8B-B8E4A2240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04813"/>
            <a:ext cx="2735262" cy="2724150"/>
          </a:xfrm>
          <a:prstGeom prst="rect">
            <a:avLst/>
          </a:prstGeom>
          <a:noFill/>
          <a:extLst>
            <a:ext uri="{909E8E84-426E-40DD-AFC4-6F175D3DCCD1}">
              <a14:hiddenFill xmlns:a14="http://schemas.microsoft.com/office/drawing/2010/main">
                <a:solidFill>
                  <a:srgbClr val="FFFFFF"/>
                </a:solidFill>
              </a14:hiddenFill>
            </a:ext>
          </a:extLst>
        </p:spPr>
      </p:pic>
      <p:pic>
        <p:nvPicPr>
          <p:cNvPr id="94215" name="Picture 7" descr="Avril-Lavigne-100">
            <a:extLst>
              <a:ext uri="{FF2B5EF4-FFF2-40B4-BE49-F238E27FC236}">
                <a16:creationId xmlns:a16="http://schemas.microsoft.com/office/drawing/2014/main" id="{0BF7348D-9DA9-4D7E-ABAB-62C41885A1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429000"/>
            <a:ext cx="4314825" cy="3236913"/>
          </a:xfrm>
          <a:prstGeom prst="rect">
            <a:avLst/>
          </a:prstGeom>
          <a:noFill/>
          <a:extLst>
            <a:ext uri="{909E8E84-426E-40DD-AFC4-6F175D3DCCD1}">
              <a14:hiddenFill xmlns:a14="http://schemas.microsoft.com/office/drawing/2010/main">
                <a:solidFill>
                  <a:srgbClr val="FFFFFF"/>
                </a:solidFill>
              </a14:hiddenFill>
            </a:ext>
          </a:extLst>
        </p:spPr>
      </p:pic>
      <p:pic>
        <p:nvPicPr>
          <p:cNvPr id="94217" name="Picture 9" descr="imagem">
            <a:extLst>
              <a:ext uri="{FF2B5EF4-FFF2-40B4-BE49-F238E27FC236}">
                <a16:creationId xmlns:a16="http://schemas.microsoft.com/office/drawing/2014/main" id="{D3EF7295-D38C-437A-8A03-C3345DCB9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357563"/>
            <a:ext cx="2462213" cy="3281362"/>
          </a:xfrm>
          <a:prstGeom prst="rect">
            <a:avLst/>
          </a:prstGeom>
          <a:noFill/>
          <a:extLst>
            <a:ext uri="{909E8E84-426E-40DD-AFC4-6F175D3DCCD1}">
              <a14:hiddenFill xmlns:a14="http://schemas.microsoft.com/office/drawing/2010/main">
                <a:solidFill>
                  <a:srgbClr val="FFFFFF"/>
                </a:solidFill>
              </a14:hiddenFill>
            </a:ext>
          </a:extLst>
        </p:spPr>
      </p:pic>
      <p:pic>
        <p:nvPicPr>
          <p:cNvPr id="94219" name="Picture 11" descr="wall19">
            <a:extLst>
              <a:ext uri="{FF2B5EF4-FFF2-40B4-BE49-F238E27FC236}">
                <a16:creationId xmlns:a16="http://schemas.microsoft.com/office/drawing/2014/main" id="{007BF9BB-7840-4A5F-A2BD-F6D04884A6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0"/>
            <a:ext cx="4314825" cy="3236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734C7C8-0680-4AA4-ADB9-EE2A04005B2A}"/>
              </a:ext>
            </a:extLst>
          </p:cNvPr>
          <p:cNvSpPr>
            <a:spLocks noGrp="1" noChangeArrowheads="1"/>
          </p:cNvSpPr>
          <p:nvPr>
            <p:ph type="title"/>
          </p:nvPr>
        </p:nvSpPr>
        <p:spPr/>
        <p:txBody>
          <a:bodyPr/>
          <a:lstStyle/>
          <a:p>
            <a:endParaRPr lang="sl-SI" altLang="sl-SI"/>
          </a:p>
        </p:txBody>
      </p:sp>
      <p:sp>
        <p:nvSpPr>
          <p:cNvPr id="95235" name="Rectangle 3">
            <a:extLst>
              <a:ext uri="{FF2B5EF4-FFF2-40B4-BE49-F238E27FC236}">
                <a16:creationId xmlns:a16="http://schemas.microsoft.com/office/drawing/2014/main" id="{89AEA374-EEF3-4307-A119-380F325F5201}"/>
              </a:ext>
            </a:extLst>
          </p:cNvPr>
          <p:cNvSpPr>
            <a:spLocks noGrp="1" noChangeArrowheads="1"/>
          </p:cNvSpPr>
          <p:nvPr>
            <p:ph type="body" idx="1"/>
          </p:nvPr>
        </p:nvSpPr>
        <p:spPr>
          <a:xfrm>
            <a:off x="0" y="1700213"/>
            <a:ext cx="8229600" cy="4530725"/>
          </a:xfrm>
        </p:spPr>
        <p:txBody>
          <a:bodyPr/>
          <a:lstStyle/>
          <a:p>
            <a:endParaRPr lang="sl-SI" altLang="sl-SI"/>
          </a:p>
        </p:txBody>
      </p:sp>
      <p:pic>
        <p:nvPicPr>
          <p:cNvPr id="95237" name="Picture 5" descr="av">
            <a:extLst>
              <a:ext uri="{FF2B5EF4-FFF2-40B4-BE49-F238E27FC236}">
                <a16:creationId xmlns:a16="http://schemas.microsoft.com/office/drawing/2014/main" id="{26A7D263-B8F4-44DC-B0F8-D2F4480F5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4191000" cy="3648075"/>
          </a:xfrm>
          <a:prstGeom prst="rect">
            <a:avLst/>
          </a:prstGeom>
          <a:noFill/>
          <a:extLst>
            <a:ext uri="{909E8E84-426E-40DD-AFC4-6F175D3DCCD1}">
              <a14:hiddenFill xmlns:a14="http://schemas.microsoft.com/office/drawing/2010/main">
                <a:solidFill>
                  <a:srgbClr val="FFFFFF"/>
                </a:solidFill>
              </a14:hiddenFill>
            </a:ext>
          </a:extLst>
        </p:spPr>
      </p:pic>
      <p:pic>
        <p:nvPicPr>
          <p:cNvPr id="95239" name="Picture 7" descr="avril-lavigne">
            <a:extLst>
              <a:ext uri="{FF2B5EF4-FFF2-40B4-BE49-F238E27FC236}">
                <a16:creationId xmlns:a16="http://schemas.microsoft.com/office/drawing/2014/main" id="{BE7F76EF-1A46-486F-8488-34A613CB3F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425" y="188913"/>
            <a:ext cx="2857500" cy="3600450"/>
          </a:xfrm>
          <a:prstGeom prst="rect">
            <a:avLst/>
          </a:prstGeom>
          <a:noFill/>
          <a:extLst>
            <a:ext uri="{909E8E84-426E-40DD-AFC4-6F175D3DCCD1}">
              <a14:hiddenFill xmlns:a14="http://schemas.microsoft.com/office/drawing/2010/main">
                <a:solidFill>
                  <a:srgbClr val="FFFFFF"/>
                </a:solidFill>
              </a14:hiddenFill>
            </a:ext>
          </a:extLst>
        </p:spPr>
      </p:pic>
      <p:pic>
        <p:nvPicPr>
          <p:cNvPr id="95241" name="Picture 9" descr="49">
            <a:extLst>
              <a:ext uri="{FF2B5EF4-FFF2-40B4-BE49-F238E27FC236}">
                <a16:creationId xmlns:a16="http://schemas.microsoft.com/office/drawing/2014/main" id="{946BD592-A484-4216-BCEA-9A957E5100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3860800"/>
            <a:ext cx="2974975" cy="2997200"/>
          </a:xfrm>
          <a:prstGeom prst="rect">
            <a:avLst/>
          </a:prstGeom>
          <a:noFill/>
          <a:extLst>
            <a:ext uri="{909E8E84-426E-40DD-AFC4-6F175D3DCCD1}">
              <a14:hiddenFill xmlns:a14="http://schemas.microsoft.com/office/drawing/2010/main">
                <a:solidFill>
                  <a:srgbClr val="FFFFFF"/>
                </a:solidFill>
              </a14:hiddenFill>
            </a:ext>
          </a:extLst>
        </p:spPr>
      </p:pic>
      <p:pic>
        <p:nvPicPr>
          <p:cNvPr id="95245" name="Picture 13" descr="avrilneoblend1">
            <a:extLst>
              <a:ext uri="{FF2B5EF4-FFF2-40B4-BE49-F238E27FC236}">
                <a16:creationId xmlns:a16="http://schemas.microsoft.com/office/drawing/2014/main" id="{605676D7-B184-4B31-A848-7663D02EEE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4149725"/>
            <a:ext cx="5319713" cy="2305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727822E4-1C26-495C-9698-37C41BA55BA8}"/>
              </a:ext>
            </a:extLst>
          </p:cNvPr>
          <p:cNvSpPr>
            <a:spLocks noGrp="1" noChangeArrowheads="1"/>
          </p:cNvSpPr>
          <p:nvPr>
            <p:ph type="title"/>
          </p:nvPr>
        </p:nvSpPr>
        <p:spPr/>
        <p:txBody>
          <a:bodyPr/>
          <a:lstStyle/>
          <a:p>
            <a:r>
              <a:rPr lang="sl-SI" altLang="sl-SI" sz="6600" i="1">
                <a:latin typeface="Comic Sans MS" panose="030F0702030302020204" pitchFamily="66" charset="0"/>
              </a:rPr>
              <a:t>Literatura</a:t>
            </a:r>
          </a:p>
        </p:txBody>
      </p:sp>
      <p:sp>
        <p:nvSpPr>
          <p:cNvPr id="97283" name="Rectangle 3">
            <a:extLst>
              <a:ext uri="{FF2B5EF4-FFF2-40B4-BE49-F238E27FC236}">
                <a16:creationId xmlns:a16="http://schemas.microsoft.com/office/drawing/2014/main" id="{2D38181F-0C55-45DC-A043-8FB4363D77B5}"/>
              </a:ext>
            </a:extLst>
          </p:cNvPr>
          <p:cNvSpPr>
            <a:spLocks noGrp="1" noChangeArrowheads="1"/>
          </p:cNvSpPr>
          <p:nvPr>
            <p:ph type="body" idx="1"/>
          </p:nvPr>
        </p:nvSpPr>
        <p:spPr/>
        <p:txBody>
          <a:bodyPr/>
          <a:lstStyle/>
          <a:p>
            <a:r>
              <a:rPr lang="sl-SI" altLang="sl-SI" sz="2800" i="1">
                <a:latin typeface="Comic Sans MS" panose="030F0702030302020204" pitchFamily="66" charset="0"/>
              </a:rPr>
              <a:t>Literaturo sem zbrala na spletnih straneh:</a:t>
            </a:r>
          </a:p>
          <a:p>
            <a:endParaRPr lang="sl-SI" altLang="sl-SI" sz="2800" i="1">
              <a:latin typeface="Comic Sans MS" panose="030F0702030302020204" pitchFamily="66" charset="0"/>
            </a:endParaRPr>
          </a:p>
          <a:p>
            <a:r>
              <a:rPr lang="sl-SI" altLang="sl-SI" sz="2800" i="1">
                <a:latin typeface="Comic Sans MS" panose="030F0702030302020204" pitchFamily="66" charset="0"/>
                <a:hlinkClick r:id="rId3"/>
              </a:rPr>
              <a:t>http://avriljezaqon.mojforum.si/avriljezaqon-post-60.html</a:t>
            </a:r>
            <a:endParaRPr lang="sl-SI" altLang="sl-SI" sz="2800" i="1">
              <a:latin typeface="Comic Sans MS" panose="030F0702030302020204" pitchFamily="66" charset="0"/>
            </a:endParaRPr>
          </a:p>
          <a:p>
            <a:r>
              <a:rPr lang="sl-SI" altLang="sl-SI" sz="2800" i="1">
                <a:latin typeface="Comic Sans MS" panose="030F0702030302020204" pitchFamily="66" charset="0"/>
                <a:hlinkClick r:id="rId4"/>
              </a:rPr>
              <a:t>http://sl.wikipedia.org/wiki/Avril_Lavigne</a:t>
            </a:r>
            <a:endParaRPr lang="sl-SI" altLang="sl-SI" sz="2800" i="1">
              <a:latin typeface="Comic Sans MS" panose="030F0702030302020204" pitchFamily="66" charset="0"/>
            </a:endParaRPr>
          </a:p>
          <a:p>
            <a:r>
              <a:rPr lang="sl-SI" altLang="sl-SI" sz="2800" i="1">
                <a:latin typeface="Comic Sans MS" panose="030F0702030302020204" pitchFamily="66" charset="0"/>
                <a:hlinkClick r:id="rId5"/>
              </a:rPr>
              <a:t>http://www.mimovrste.com/avril-lavigne/</a:t>
            </a:r>
            <a:endParaRPr lang="sl-SI" altLang="sl-SI" sz="2800" i="1">
              <a:latin typeface="Comic Sans MS" panose="030F0702030302020204" pitchFamily="66" charset="0"/>
            </a:endParaRPr>
          </a:p>
          <a:p>
            <a:r>
              <a:rPr lang="sl-SI" altLang="sl-SI" sz="2800" i="1">
                <a:latin typeface="Comic Sans MS" panose="030F0702030302020204" pitchFamily="66" charset="0"/>
                <a:hlinkClick r:id="rId6"/>
              </a:rPr>
              <a:t>http://www.genspot.com/SearchResults.aspx?search_for=AVRIL%20LAVIGNE</a:t>
            </a:r>
            <a:endParaRPr lang="sl-SI" altLang="sl-SI" sz="2800" i="1">
              <a:latin typeface="Comic Sans MS" panose="030F0702030302020204" pitchFamily="66" charset="0"/>
            </a:endParaRPr>
          </a:p>
          <a:p>
            <a:endParaRPr lang="sl-SI" altLang="sl-SI" sz="2800" i="1">
              <a:latin typeface="Comic Sans MS" panose="030F0702030302020204" pitchFamily="66" charset="0"/>
            </a:endParaRPr>
          </a:p>
          <a:p>
            <a:endParaRPr lang="sl-SI" altLang="sl-SI" sz="2800" i="1">
              <a:latin typeface="Comic Sans MS" panose="030F0702030302020204" pitchFamily="66" charset="0"/>
            </a:endParaRPr>
          </a:p>
          <a:p>
            <a:endParaRPr lang="sl-SI" altLang="sl-SI" sz="2800" i="1">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dissolve">
                                      <p:cBhvr>
                                        <p:cTn id="7" dur="500"/>
                                        <p:tgtEl>
                                          <p:spTgt spid="97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7283">
                                            <p:txEl>
                                              <p:pRg st="0" end="0"/>
                                            </p:txEl>
                                          </p:spTgt>
                                        </p:tgtEl>
                                        <p:attrNameLst>
                                          <p:attrName>style.visibility</p:attrName>
                                        </p:attrNameLst>
                                      </p:cBhvr>
                                      <p:to>
                                        <p:strVal val="visible"/>
                                      </p:to>
                                    </p:set>
                                    <p:animEffect transition="in" filter="dissolve">
                                      <p:cBhvr>
                                        <p:cTn id="12" dur="500"/>
                                        <p:tgtEl>
                                          <p:spTgt spid="972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dissolve">
                                      <p:cBhvr>
                                        <p:cTn id="17" dur="500"/>
                                        <p:tgtEl>
                                          <p:spTgt spid="972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7283">
                                            <p:txEl>
                                              <p:pRg st="3" end="3"/>
                                            </p:txEl>
                                          </p:spTgt>
                                        </p:tgtEl>
                                        <p:attrNameLst>
                                          <p:attrName>style.visibility</p:attrName>
                                        </p:attrNameLst>
                                      </p:cBhvr>
                                      <p:to>
                                        <p:strVal val="visible"/>
                                      </p:to>
                                    </p:set>
                                    <p:animEffect transition="in" filter="dissolve">
                                      <p:cBhvr>
                                        <p:cTn id="22" dur="500"/>
                                        <p:tgtEl>
                                          <p:spTgt spid="972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7283">
                                            <p:txEl>
                                              <p:pRg st="4" end="4"/>
                                            </p:txEl>
                                          </p:spTgt>
                                        </p:tgtEl>
                                        <p:attrNameLst>
                                          <p:attrName>style.visibility</p:attrName>
                                        </p:attrNameLst>
                                      </p:cBhvr>
                                      <p:to>
                                        <p:strVal val="visible"/>
                                      </p:to>
                                    </p:set>
                                    <p:animEffect transition="in" filter="dissolve">
                                      <p:cBhvr>
                                        <p:cTn id="27" dur="500"/>
                                        <p:tgtEl>
                                          <p:spTgt spid="972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7283">
                                            <p:txEl>
                                              <p:pRg st="5" end="5"/>
                                            </p:txEl>
                                          </p:spTgt>
                                        </p:tgtEl>
                                        <p:attrNameLst>
                                          <p:attrName>style.visibility</p:attrName>
                                        </p:attrNameLst>
                                      </p:cBhvr>
                                      <p:to>
                                        <p:strVal val="visible"/>
                                      </p:to>
                                    </p:set>
                                    <p:animEffect transition="in" filter="dissolve">
                                      <p:cBhvr>
                                        <p:cTn id="32" dur="500"/>
                                        <p:tgtEl>
                                          <p:spTgt spid="972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BB2C17A8-1F5C-4537-B4AE-9A56858FD85A}"/>
              </a:ext>
            </a:extLst>
          </p:cNvPr>
          <p:cNvSpPr>
            <a:spLocks noGrp="1" noChangeArrowheads="1"/>
          </p:cNvSpPr>
          <p:nvPr>
            <p:ph type="title"/>
          </p:nvPr>
        </p:nvSpPr>
        <p:spPr>
          <a:xfrm>
            <a:off x="539750" y="836613"/>
            <a:ext cx="8147050" cy="4392612"/>
          </a:xfrm>
        </p:spPr>
        <p:txBody>
          <a:bodyPr/>
          <a:lstStyle/>
          <a:p>
            <a:r>
              <a:rPr lang="sl-SI" altLang="sl-SI" sz="8800" i="1">
                <a:latin typeface="Comic Sans MS" panose="030F0702030302020204" pitchFamily="66" charset="0"/>
              </a:rPr>
              <a:t>Hvala za potrpežljivost in poslušanje</a:t>
            </a:r>
          </a:p>
        </p:txBody>
      </p:sp>
      <p:sp>
        <p:nvSpPr>
          <p:cNvPr id="98307" name="Rectangle 3">
            <a:extLst>
              <a:ext uri="{FF2B5EF4-FFF2-40B4-BE49-F238E27FC236}">
                <a16:creationId xmlns:a16="http://schemas.microsoft.com/office/drawing/2014/main" id="{3CAE932F-70DF-44F4-9B4D-E102CECE9E9D}"/>
              </a:ext>
            </a:extLst>
          </p:cNvPr>
          <p:cNvSpPr>
            <a:spLocks noGrp="1" noChangeArrowheads="1"/>
          </p:cNvSpPr>
          <p:nvPr>
            <p:ph type="body" idx="1"/>
          </p:nvPr>
        </p:nvSpPr>
        <p:spPr>
          <a:xfrm flipV="1">
            <a:off x="457200" y="6130925"/>
            <a:ext cx="8229600" cy="322263"/>
          </a:xfrm>
        </p:spPr>
        <p:txBody>
          <a:bodyPr/>
          <a:lstStyle/>
          <a:p>
            <a:pPr>
              <a:lnSpc>
                <a:spcPct val="80000"/>
              </a:lnSpc>
            </a:pPr>
            <a:endParaRPr lang="sl-SI" altLang="sl-SI" sz="180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p:cTn id="7" dur="2000" fill="hold"/>
                                        <p:tgtEl>
                                          <p:spTgt spid="98306"/>
                                        </p:tgtEl>
                                        <p:attrNameLst>
                                          <p:attrName>ppt_w</p:attrName>
                                        </p:attrNameLst>
                                      </p:cBhvr>
                                      <p:tavLst>
                                        <p:tav tm="0">
                                          <p:val>
                                            <p:strVal val="#ppt_w*2.5"/>
                                          </p:val>
                                        </p:tav>
                                        <p:tav tm="100000">
                                          <p:val>
                                            <p:strVal val="#ppt_w"/>
                                          </p:val>
                                        </p:tav>
                                      </p:tavLst>
                                    </p:anim>
                                    <p:anim calcmode="lin" valueType="num">
                                      <p:cBhvr>
                                        <p:cTn id="8" dur="2000" fill="hold"/>
                                        <p:tgtEl>
                                          <p:spTgt spid="98306"/>
                                        </p:tgtEl>
                                        <p:attrNameLst>
                                          <p:attrName>ppt_h</p:attrName>
                                        </p:attrNameLst>
                                      </p:cBhvr>
                                      <p:tavLst>
                                        <p:tav tm="0">
                                          <p:val>
                                            <p:strVal val="#ppt_h"/>
                                          </p:val>
                                        </p:tav>
                                        <p:tav tm="100000">
                                          <p:val>
                                            <p:strVal val="#ppt_h"/>
                                          </p:val>
                                        </p:tav>
                                      </p:tavLst>
                                    </p:anim>
                                    <p:anim calcmode="lin" valueType="num">
                                      <p:cBhvr>
                                        <p:cTn id="9" dur="2000" fill="hold"/>
                                        <p:tgtEl>
                                          <p:spTgt spid="9830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9830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983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nodePh="1">
                                  <p:stCondLst>
                                    <p:cond delay="0"/>
                                  </p:stCondLst>
                                  <p:endCondLst>
                                    <p:cond evt="begin" delay="0">
                                      <p:tn val="14"/>
                                    </p:cond>
                                  </p:endCondLst>
                                  <p:childTnLst>
                                    <p:set>
                                      <p:cBhvr>
                                        <p:cTn id="15" dur="1" fill="hold">
                                          <p:stCondLst>
                                            <p:cond delay="0"/>
                                          </p:stCondLst>
                                        </p:cTn>
                                        <p:tgtEl>
                                          <p:spTgt spid="98307">
                                            <p:txEl>
                                              <p:pRg st="0" end="0"/>
                                            </p:txEl>
                                          </p:spTgt>
                                        </p:tgtEl>
                                        <p:attrNameLst>
                                          <p:attrName>style.visibility</p:attrName>
                                        </p:attrNameLst>
                                      </p:cBhvr>
                                      <p:to>
                                        <p:strVal val="visible"/>
                                      </p:to>
                                    </p:set>
                                    <p:animEffect transition="in" filter="wipe(left)">
                                      <p:cBhvr>
                                        <p:cTn id="16" dur="500"/>
                                        <p:tgtEl>
                                          <p:spTgt spid="983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640F520-F466-489D-B3E3-7FF374D2D7A8}"/>
              </a:ext>
            </a:extLst>
          </p:cNvPr>
          <p:cNvSpPr>
            <a:spLocks noGrp="1" noChangeArrowheads="1"/>
          </p:cNvSpPr>
          <p:nvPr>
            <p:ph type="title"/>
          </p:nvPr>
        </p:nvSpPr>
        <p:spPr/>
        <p:txBody>
          <a:bodyPr/>
          <a:lstStyle/>
          <a:p>
            <a:r>
              <a:rPr lang="sl-SI" altLang="sl-SI" sz="6600" i="1">
                <a:latin typeface="Comic Sans MS" panose="030F0702030302020204" pitchFamily="66" charset="0"/>
              </a:rPr>
              <a:t>Kazalo</a:t>
            </a:r>
          </a:p>
        </p:txBody>
      </p:sp>
      <p:sp>
        <p:nvSpPr>
          <p:cNvPr id="12291" name="Rectangle 3">
            <a:extLst>
              <a:ext uri="{FF2B5EF4-FFF2-40B4-BE49-F238E27FC236}">
                <a16:creationId xmlns:a16="http://schemas.microsoft.com/office/drawing/2014/main" id="{0428CB62-8AEF-44FC-BCE9-DED65E0A74CD}"/>
              </a:ext>
            </a:extLst>
          </p:cNvPr>
          <p:cNvSpPr>
            <a:spLocks noGrp="1" noChangeArrowheads="1"/>
          </p:cNvSpPr>
          <p:nvPr>
            <p:ph type="body" idx="1"/>
          </p:nvPr>
        </p:nvSpPr>
        <p:spPr/>
        <p:txBody>
          <a:bodyPr/>
          <a:lstStyle/>
          <a:p>
            <a:pPr>
              <a:lnSpc>
                <a:spcPct val="90000"/>
              </a:lnSpc>
            </a:pPr>
            <a:r>
              <a:rPr lang="sl-SI" altLang="sl-SI" i="1">
                <a:latin typeface="Comic Sans MS" panose="030F0702030302020204" pitchFamily="66" charset="0"/>
              </a:rPr>
              <a:t>Uvod</a:t>
            </a:r>
          </a:p>
          <a:p>
            <a:pPr>
              <a:lnSpc>
                <a:spcPct val="90000"/>
              </a:lnSpc>
            </a:pPr>
            <a:r>
              <a:rPr lang="sl-SI" altLang="sl-SI" i="1">
                <a:latin typeface="Comic Sans MS" panose="030F0702030302020204" pitchFamily="66" charset="0"/>
              </a:rPr>
              <a:t>Osebna izkaznica</a:t>
            </a:r>
          </a:p>
          <a:p>
            <a:pPr>
              <a:lnSpc>
                <a:spcPct val="90000"/>
              </a:lnSpc>
            </a:pPr>
            <a:r>
              <a:rPr lang="sl-SI" altLang="sl-SI" i="1">
                <a:latin typeface="Comic Sans MS" panose="030F0702030302020204" pitchFamily="66" charset="0"/>
              </a:rPr>
              <a:t>Življenjepis</a:t>
            </a:r>
          </a:p>
          <a:p>
            <a:pPr>
              <a:lnSpc>
                <a:spcPct val="90000"/>
              </a:lnSpc>
            </a:pPr>
            <a:r>
              <a:rPr lang="sl-SI" altLang="sl-SI" i="1">
                <a:latin typeface="Comic Sans MS" panose="030F0702030302020204" pitchFamily="66" charset="0"/>
              </a:rPr>
              <a:t>Avril in njen stil</a:t>
            </a:r>
          </a:p>
          <a:p>
            <a:pPr>
              <a:lnSpc>
                <a:spcPct val="90000"/>
              </a:lnSpc>
            </a:pPr>
            <a:r>
              <a:rPr lang="sl-SI" altLang="sl-SI" i="1">
                <a:latin typeface="Comic Sans MS" panose="030F0702030302020204" pitchFamily="66" charset="0"/>
              </a:rPr>
              <a:t>Prvi album</a:t>
            </a:r>
          </a:p>
          <a:p>
            <a:pPr>
              <a:lnSpc>
                <a:spcPct val="90000"/>
              </a:lnSpc>
            </a:pPr>
            <a:r>
              <a:rPr lang="sl-SI" altLang="sl-SI" i="1">
                <a:latin typeface="Comic Sans MS" panose="030F0702030302020204" pitchFamily="66" charset="0"/>
              </a:rPr>
              <a:t>Skladbe</a:t>
            </a:r>
          </a:p>
          <a:p>
            <a:pPr>
              <a:lnSpc>
                <a:spcPct val="90000"/>
              </a:lnSpc>
            </a:pPr>
            <a:r>
              <a:rPr lang="sl-SI" altLang="sl-SI" i="1">
                <a:latin typeface="Comic Sans MS" panose="030F0702030302020204" pitchFamily="66" charset="0"/>
              </a:rPr>
              <a:t>Slike</a:t>
            </a:r>
          </a:p>
          <a:p>
            <a:pPr>
              <a:lnSpc>
                <a:spcPct val="90000"/>
              </a:lnSpc>
            </a:pPr>
            <a:r>
              <a:rPr lang="sl-SI" altLang="sl-SI" i="1">
                <a:latin typeface="Comic Sans MS" panose="030F0702030302020204" pitchFamily="66" charset="0"/>
              </a:rPr>
              <a:t>Literatura</a:t>
            </a:r>
          </a:p>
          <a:p>
            <a:pPr>
              <a:lnSpc>
                <a:spcPct val="90000"/>
              </a:lnSpc>
            </a:pPr>
            <a:endParaRPr lang="sl-SI" altLang="sl-SI" i="1">
              <a:latin typeface="Comic Sans MS" panose="030F0702030302020204" pitchFamily="66" charset="0"/>
            </a:endParaRPr>
          </a:p>
          <a:p>
            <a:pPr>
              <a:lnSpc>
                <a:spcPct val="90000"/>
              </a:lnSpc>
            </a:pPr>
            <a:endParaRPr lang="sl-SI" altLang="sl-SI" i="1"/>
          </a:p>
          <a:p>
            <a:pPr>
              <a:lnSpc>
                <a:spcPct val="90000"/>
              </a:lnSpc>
            </a:pPr>
            <a:endParaRPr lang="sl-SI" altLang="sl-SI" i="1"/>
          </a:p>
        </p:txBody>
      </p:sp>
      <p:pic>
        <p:nvPicPr>
          <p:cNvPr id="12295" name="Picture 7" descr="Avril-Lavigne">
            <a:extLst>
              <a:ext uri="{FF2B5EF4-FFF2-40B4-BE49-F238E27FC236}">
                <a16:creationId xmlns:a16="http://schemas.microsoft.com/office/drawing/2014/main" id="{D063DA38-386C-4A0B-8E50-A4A9B76F30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412875"/>
            <a:ext cx="3429000"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strVal val="#ppt_w+.3"/>
                                          </p:val>
                                        </p:tav>
                                        <p:tav tm="100000">
                                          <p:val>
                                            <p:strVal val="#ppt_w"/>
                                          </p:val>
                                        </p:tav>
                                      </p:tavLst>
                                    </p:anim>
                                    <p:anim calcmode="lin" valueType="num">
                                      <p:cBhvr>
                                        <p:cTn id="8" dur="1000" fill="hold"/>
                                        <p:tgtEl>
                                          <p:spTgt spid="12290"/>
                                        </p:tgtEl>
                                        <p:attrNameLst>
                                          <p:attrName>ppt_h</p:attrName>
                                        </p:attrNameLst>
                                      </p:cBhvr>
                                      <p:tavLst>
                                        <p:tav tm="0">
                                          <p:val>
                                            <p:strVal val="#ppt_h"/>
                                          </p:val>
                                        </p:tav>
                                        <p:tav tm="100000">
                                          <p:val>
                                            <p:strVal val="#ppt_h"/>
                                          </p:val>
                                        </p:tav>
                                      </p:tavLst>
                                    </p:anim>
                                    <p:animEffect transition="in" filter="fade">
                                      <p:cBhvr>
                                        <p:cTn id="9" dur="1000"/>
                                        <p:tgtEl>
                                          <p:spTgt spid="122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 calcmode="lin" valueType="num">
                                      <p:cBhvr>
                                        <p:cTn id="14" dur="1000" fill="hold"/>
                                        <p:tgtEl>
                                          <p:spTgt spid="12291">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229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229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2291">
                                            <p:txEl>
                                              <p:pRg st="1" end="1"/>
                                            </p:txEl>
                                          </p:spTgt>
                                        </p:tgtEl>
                                        <p:attrNameLst>
                                          <p:attrName>style.visibility</p:attrName>
                                        </p:attrNameLst>
                                      </p:cBhvr>
                                      <p:to>
                                        <p:strVal val="visible"/>
                                      </p:to>
                                    </p:set>
                                    <p:anim calcmode="lin" valueType="num">
                                      <p:cBhvr>
                                        <p:cTn id="21" dur="1000" fill="hold"/>
                                        <p:tgtEl>
                                          <p:spTgt spid="12291">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12291">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229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2291">
                                            <p:txEl>
                                              <p:pRg st="2" end="2"/>
                                            </p:txEl>
                                          </p:spTgt>
                                        </p:tgtEl>
                                        <p:attrNameLst>
                                          <p:attrName>style.visibility</p:attrName>
                                        </p:attrNameLst>
                                      </p:cBhvr>
                                      <p:to>
                                        <p:strVal val="visible"/>
                                      </p:to>
                                    </p:set>
                                    <p:anim calcmode="lin" valueType="num">
                                      <p:cBhvr>
                                        <p:cTn id="28" dur="1000" fill="hold"/>
                                        <p:tgtEl>
                                          <p:spTgt spid="12291">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12291">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2291">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2291">
                                            <p:txEl>
                                              <p:pRg st="3" end="3"/>
                                            </p:txEl>
                                          </p:spTgt>
                                        </p:tgtEl>
                                        <p:attrNameLst>
                                          <p:attrName>style.visibility</p:attrName>
                                        </p:attrNameLst>
                                      </p:cBhvr>
                                      <p:to>
                                        <p:strVal val="visible"/>
                                      </p:to>
                                    </p:set>
                                    <p:anim calcmode="lin" valueType="num">
                                      <p:cBhvr>
                                        <p:cTn id="35" dur="1000" fill="hold"/>
                                        <p:tgtEl>
                                          <p:spTgt spid="12291">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12291">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12291">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2291">
                                            <p:txEl>
                                              <p:pRg st="4" end="4"/>
                                            </p:txEl>
                                          </p:spTgt>
                                        </p:tgtEl>
                                        <p:attrNameLst>
                                          <p:attrName>style.visibility</p:attrName>
                                        </p:attrNameLst>
                                      </p:cBhvr>
                                      <p:to>
                                        <p:strVal val="visible"/>
                                      </p:to>
                                    </p:set>
                                    <p:anim calcmode="lin" valueType="num">
                                      <p:cBhvr>
                                        <p:cTn id="42" dur="1000" fill="hold"/>
                                        <p:tgtEl>
                                          <p:spTgt spid="12291">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12291">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12291">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2291">
                                            <p:txEl>
                                              <p:pRg st="5" end="5"/>
                                            </p:txEl>
                                          </p:spTgt>
                                        </p:tgtEl>
                                        <p:attrNameLst>
                                          <p:attrName>style.visibility</p:attrName>
                                        </p:attrNameLst>
                                      </p:cBhvr>
                                      <p:to>
                                        <p:strVal val="visible"/>
                                      </p:to>
                                    </p:set>
                                    <p:anim calcmode="lin" valueType="num">
                                      <p:cBhvr>
                                        <p:cTn id="49" dur="1000" fill="hold"/>
                                        <p:tgtEl>
                                          <p:spTgt spid="12291">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12291">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12291">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2291">
                                            <p:txEl>
                                              <p:pRg st="6" end="6"/>
                                            </p:txEl>
                                          </p:spTgt>
                                        </p:tgtEl>
                                        <p:attrNameLst>
                                          <p:attrName>style.visibility</p:attrName>
                                        </p:attrNameLst>
                                      </p:cBhvr>
                                      <p:to>
                                        <p:strVal val="visible"/>
                                      </p:to>
                                    </p:set>
                                    <p:anim calcmode="lin" valueType="num">
                                      <p:cBhvr>
                                        <p:cTn id="56" dur="1000" fill="hold"/>
                                        <p:tgtEl>
                                          <p:spTgt spid="12291">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12291">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12291">
                                            <p:txEl>
                                              <p:pRg st="6" end="6"/>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2291">
                                            <p:txEl>
                                              <p:pRg st="7" end="7"/>
                                            </p:txEl>
                                          </p:spTgt>
                                        </p:tgtEl>
                                        <p:attrNameLst>
                                          <p:attrName>style.visibility</p:attrName>
                                        </p:attrNameLst>
                                      </p:cBhvr>
                                      <p:to>
                                        <p:strVal val="visible"/>
                                      </p:to>
                                    </p:set>
                                    <p:anim calcmode="lin" valueType="num">
                                      <p:cBhvr>
                                        <p:cTn id="63" dur="1000" fill="hold"/>
                                        <p:tgtEl>
                                          <p:spTgt spid="12291">
                                            <p:txEl>
                                              <p:pRg st="7" end="7"/>
                                            </p:txEl>
                                          </p:spTgt>
                                        </p:tgtEl>
                                        <p:attrNameLst>
                                          <p:attrName>ppt_w</p:attrName>
                                        </p:attrNameLst>
                                      </p:cBhvr>
                                      <p:tavLst>
                                        <p:tav tm="0">
                                          <p:val>
                                            <p:strVal val="#ppt_w+.3"/>
                                          </p:val>
                                        </p:tav>
                                        <p:tav tm="100000">
                                          <p:val>
                                            <p:strVal val="#ppt_w"/>
                                          </p:val>
                                        </p:tav>
                                      </p:tavLst>
                                    </p:anim>
                                    <p:anim calcmode="lin" valueType="num">
                                      <p:cBhvr>
                                        <p:cTn id="64" dur="1000" fill="hold"/>
                                        <p:tgtEl>
                                          <p:spTgt spid="12291">
                                            <p:txEl>
                                              <p:pRg st="7" end="7"/>
                                            </p:txEl>
                                          </p:spTgt>
                                        </p:tgtEl>
                                        <p:attrNameLst>
                                          <p:attrName>ppt_h</p:attrName>
                                        </p:attrNameLst>
                                      </p:cBhvr>
                                      <p:tavLst>
                                        <p:tav tm="0">
                                          <p:val>
                                            <p:strVal val="#ppt_h"/>
                                          </p:val>
                                        </p:tav>
                                        <p:tav tm="100000">
                                          <p:val>
                                            <p:strVal val="#ppt_h"/>
                                          </p:val>
                                        </p:tav>
                                      </p:tavLst>
                                    </p:anim>
                                    <p:animEffect transition="in" filter="fade">
                                      <p:cBhvr>
                                        <p:cTn id="65" dur="1000"/>
                                        <p:tgtEl>
                                          <p:spTgt spid="12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F069F60-F600-4927-80AB-BD9954278951}"/>
              </a:ext>
            </a:extLst>
          </p:cNvPr>
          <p:cNvSpPr>
            <a:spLocks noGrp="1" noChangeArrowheads="1"/>
          </p:cNvSpPr>
          <p:nvPr>
            <p:ph type="title"/>
          </p:nvPr>
        </p:nvSpPr>
        <p:spPr/>
        <p:txBody>
          <a:bodyPr/>
          <a:lstStyle/>
          <a:p>
            <a:r>
              <a:rPr lang="sl-SI" altLang="sl-SI" sz="6600" i="1">
                <a:latin typeface="Comic Sans MS" panose="030F0702030302020204" pitchFamily="66" charset="0"/>
              </a:rPr>
              <a:t>Uvod</a:t>
            </a:r>
          </a:p>
        </p:txBody>
      </p:sp>
      <p:sp>
        <p:nvSpPr>
          <p:cNvPr id="13315" name="Rectangle 3">
            <a:extLst>
              <a:ext uri="{FF2B5EF4-FFF2-40B4-BE49-F238E27FC236}">
                <a16:creationId xmlns:a16="http://schemas.microsoft.com/office/drawing/2014/main" id="{D70A7338-0C4C-4C47-A449-CE0D3078AD31}"/>
              </a:ext>
            </a:extLst>
          </p:cNvPr>
          <p:cNvSpPr>
            <a:spLocks noGrp="1" noChangeArrowheads="1"/>
          </p:cNvSpPr>
          <p:nvPr>
            <p:ph type="body" idx="1"/>
          </p:nvPr>
        </p:nvSpPr>
        <p:spPr/>
        <p:txBody>
          <a:bodyPr/>
          <a:lstStyle/>
          <a:p>
            <a:r>
              <a:rPr lang="sl-SI" altLang="sl-SI" sz="2400" i="1">
                <a:latin typeface="Comic Sans MS" panose="030F0702030302020204" pitchFamily="66" charset="0"/>
              </a:rPr>
              <a:t>Vsak ima v sebi vsaj majhen delček glasbe. Avril Lavigne pa se z glasbo preživlja. Obožujejo jo skoraj vsi, saj ima poseben stil. Največji vtis je naredila na mladostnike. Pa poglejmo nekaj o njej…</a:t>
            </a:r>
          </a:p>
          <a:p>
            <a:endParaRPr lang="sl-SI" altLang="sl-SI" sz="2400">
              <a:latin typeface="Comic Sans MS" panose="030F0702030302020204" pitchFamily="66" charset="0"/>
            </a:endParaRPr>
          </a:p>
        </p:txBody>
      </p:sp>
      <p:pic>
        <p:nvPicPr>
          <p:cNvPr id="13318" name="Picture 6" descr="avril-lavigne-1-rolling-sto">
            <a:extLst>
              <a:ext uri="{FF2B5EF4-FFF2-40B4-BE49-F238E27FC236}">
                <a16:creationId xmlns:a16="http://schemas.microsoft.com/office/drawing/2014/main" id="{6D5A27FF-F935-4529-B56A-AE52A17FA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213100"/>
            <a:ext cx="4762500" cy="333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ppt_x</p:attrName>
                                        </p:attrNameLst>
                                      </p:cBhvr>
                                      <p:tavLst>
                                        <p:tav tm="0">
                                          <p:val>
                                            <p:strVal val="#ppt_x-.2"/>
                                          </p:val>
                                        </p:tav>
                                        <p:tav tm="100000">
                                          <p:val>
                                            <p:strVal val="#ppt_x"/>
                                          </p:val>
                                        </p:tav>
                                      </p:tavLst>
                                    </p:anim>
                                    <p:anim calcmode="lin" valueType="num">
                                      <p:cBhvr>
                                        <p:cTn id="8" dur="1000" fill="hold"/>
                                        <p:tgtEl>
                                          <p:spTgt spid="133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3315">
                                            <p:txEl>
                                              <p:pRg st="0" end="0"/>
                                            </p:txEl>
                                          </p:spTgt>
                                        </p:tgtEl>
                                        <p:attrNameLst>
                                          <p:attrName>style.visibility</p:attrName>
                                        </p:attrNameLst>
                                      </p:cBhvr>
                                      <p:to>
                                        <p:strVal val="visible"/>
                                      </p:to>
                                    </p:set>
                                    <p:animEffect transition="in" filter="fade">
                                      <p:cBhvr>
                                        <p:cTn id="14" dur="500"/>
                                        <p:tgtEl>
                                          <p:spTgt spid="13315">
                                            <p:txEl>
                                              <p:pRg st="0" end="0"/>
                                            </p:txEl>
                                          </p:spTgt>
                                        </p:tgtEl>
                                      </p:cBhvr>
                                    </p:animEffect>
                                    <p:anim calcmode="lin" valueType="num">
                                      <p:cBhvr>
                                        <p:cTn id="15"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315">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07760A1-6FA6-4B1B-B009-42A1D6BD4155}"/>
              </a:ext>
            </a:extLst>
          </p:cNvPr>
          <p:cNvSpPr>
            <a:spLocks noGrp="1" noChangeArrowheads="1"/>
          </p:cNvSpPr>
          <p:nvPr>
            <p:ph type="title"/>
          </p:nvPr>
        </p:nvSpPr>
        <p:spPr/>
        <p:txBody>
          <a:bodyPr/>
          <a:lstStyle/>
          <a:p>
            <a:r>
              <a:rPr lang="sl-SI" altLang="sl-SI" sz="6600" i="1">
                <a:latin typeface="Comic Sans MS" panose="030F0702030302020204" pitchFamily="66" charset="0"/>
              </a:rPr>
              <a:t>Osebni podatki</a:t>
            </a:r>
          </a:p>
        </p:txBody>
      </p:sp>
      <p:sp>
        <p:nvSpPr>
          <p:cNvPr id="14339" name="Rectangle 3">
            <a:extLst>
              <a:ext uri="{FF2B5EF4-FFF2-40B4-BE49-F238E27FC236}">
                <a16:creationId xmlns:a16="http://schemas.microsoft.com/office/drawing/2014/main" id="{2083B598-CD49-4519-96DD-DAECDBC21084}"/>
              </a:ext>
            </a:extLst>
          </p:cNvPr>
          <p:cNvSpPr>
            <a:spLocks noGrp="1" noChangeArrowheads="1"/>
          </p:cNvSpPr>
          <p:nvPr>
            <p:ph type="body" idx="1"/>
          </p:nvPr>
        </p:nvSpPr>
        <p:spPr/>
        <p:txBody>
          <a:bodyPr/>
          <a:lstStyle/>
          <a:p>
            <a:pPr>
              <a:lnSpc>
                <a:spcPct val="90000"/>
              </a:lnSpc>
            </a:pPr>
            <a:r>
              <a:rPr lang="sl-SI" altLang="sl-SI" sz="2400" i="1">
                <a:latin typeface="Comic Sans MS" panose="030F0702030302020204" pitchFamily="66" charset="0"/>
              </a:rPr>
              <a:t>Polno ime in priimek: Avril Ramona Lavigne</a:t>
            </a:r>
          </a:p>
          <a:p>
            <a:pPr>
              <a:lnSpc>
                <a:spcPct val="90000"/>
              </a:lnSpc>
            </a:pPr>
            <a:r>
              <a:rPr lang="sl-SI" altLang="sl-SI" sz="2400" i="1">
                <a:latin typeface="Comic Sans MS" panose="030F0702030302020204" pitchFamily="66" charset="0"/>
              </a:rPr>
              <a:t>Vzdevek: Avie</a:t>
            </a:r>
            <a:r>
              <a:rPr lang="sl-SI" altLang="sl-SI" sz="2400">
                <a:latin typeface="Comic Sans MS" panose="030F0702030302020204" pitchFamily="66" charset="0"/>
              </a:rPr>
              <a:t> </a:t>
            </a:r>
          </a:p>
          <a:p>
            <a:pPr>
              <a:lnSpc>
                <a:spcPct val="90000"/>
              </a:lnSpc>
            </a:pPr>
            <a:r>
              <a:rPr lang="sl-SI" altLang="sl-SI" sz="2400" i="1">
                <a:latin typeface="Comic Sans MS" panose="030F0702030302020204" pitchFamily="66" charset="0"/>
              </a:rPr>
              <a:t>Datum rojstva: 27. september 1984</a:t>
            </a:r>
          </a:p>
          <a:p>
            <a:pPr>
              <a:lnSpc>
                <a:spcPct val="90000"/>
              </a:lnSpc>
            </a:pPr>
            <a:r>
              <a:rPr lang="sl-SI" altLang="sl-SI" sz="2400" i="1">
                <a:latin typeface="Comic Sans MS" panose="030F0702030302020204" pitchFamily="66" charset="0"/>
              </a:rPr>
              <a:t>Kraj rojstva: Napanee, Ontario, Kanada</a:t>
            </a:r>
          </a:p>
          <a:p>
            <a:pPr>
              <a:lnSpc>
                <a:spcPct val="90000"/>
              </a:lnSpc>
            </a:pPr>
            <a:r>
              <a:rPr lang="sl-SI" altLang="sl-SI" sz="2400" i="1">
                <a:latin typeface="Comic Sans MS" panose="030F0702030302020204" pitchFamily="66" charset="0"/>
              </a:rPr>
              <a:t>Družina: oče John, mama Judy, starejši brat Matt in mlajša sestra Michelle</a:t>
            </a:r>
            <a:r>
              <a:rPr lang="sl-SI" altLang="sl-SI" sz="2400">
                <a:latin typeface="Comic Sans MS" panose="030F0702030302020204" pitchFamily="66" charset="0"/>
              </a:rPr>
              <a:t> </a:t>
            </a:r>
          </a:p>
          <a:p>
            <a:pPr>
              <a:lnSpc>
                <a:spcPct val="90000"/>
              </a:lnSpc>
            </a:pPr>
            <a:r>
              <a:rPr lang="sl-SI" altLang="sl-SI" sz="2400" i="1">
                <a:latin typeface="Comic Sans MS" panose="030F0702030302020204" pitchFamily="66" charset="0"/>
              </a:rPr>
              <a:t>Barva las: rjavo-blond </a:t>
            </a:r>
          </a:p>
          <a:p>
            <a:pPr>
              <a:lnSpc>
                <a:spcPct val="90000"/>
              </a:lnSpc>
            </a:pPr>
            <a:r>
              <a:rPr lang="sl-SI" altLang="sl-SI" sz="2400" i="1">
                <a:latin typeface="Comic Sans MS" panose="030F0702030302020204" pitchFamily="66" charset="0"/>
              </a:rPr>
              <a:t>Barva oči: modra </a:t>
            </a:r>
          </a:p>
          <a:p>
            <a:pPr>
              <a:lnSpc>
                <a:spcPct val="90000"/>
              </a:lnSpc>
            </a:pPr>
            <a:r>
              <a:rPr lang="sl-SI" altLang="sl-SI" sz="2400" i="1">
                <a:latin typeface="Comic Sans MS" panose="030F0702030302020204" pitchFamily="66" charset="0"/>
              </a:rPr>
              <a:t>Višina: 157cm</a:t>
            </a:r>
            <a:r>
              <a:rPr lang="sl-SI" altLang="sl-SI" sz="2400">
                <a:latin typeface="Comic Sans MS" panose="030F0702030302020204" pitchFamily="66" charset="0"/>
              </a:rPr>
              <a:t> </a:t>
            </a:r>
          </a:p>
          <a:p>
            <a:pPr>
              <a:lnSpc>
                <a:spcPct val="90000"/>
              </a:lnSpc>
            </a:pPr>
            <a:r>
              <a:rPr lang="sl-SI" altLang="sl-SI" sz="2400" i="1">
                <a:latin typeface="Comic Sans MS" panose="030F0702030302020204" pitchFamily="66" charset="0"/>
              </a:rPr>
              <a:t>Prosto-časne dejavnosti: košarka, hokej , rolanje</a:t>
            </a:r>
            <a:r>
              <a:rPr lang="sl-SI" altLang="sl-SI" sz="2800">
                <a:latin typeface="Comic Sans MS" panose="030F0702030302020204" pitchFamily="66" charset="0"/>
              </a:rPr>
              <a:t> </a:t>
            </a:r>
          </a:p>
          <a:p>
            <a:pPr>
              <a:lnSpc>
                <a:spcPct val="90000"/>
              </a:lnSpc>
            </a:pPr>
            <a:endParaRPr lang="sl-SI" altLang="sl-SI" sz="2400">
              <a:latin typeface="Comic Sans MS" panose="030F0702030302020204" pitchFamily="66"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2000" fill="hold"/>
                                        <p:tgtEl>
                                          <p:spTgt spid="14338"/>
                                        </p:tgtEl>
                                        <p:attrNameLst>
                                          <p:attrName>ppt_w</p:attrName>
                                        </p:attrNameLst>
                                      </p:cBhvr>
                                      <p:tavLst>
                                        <p:tav tm="0">
                                          <p:val>
                                            <p:strVal val="#ppt_w"/>
                                          </p:val>
                                        </p:tav>
                                        <p:tav tm="100000">
                                          <p:val>
                                            <p:strVal val="#ppt_w"/>
                                          </p:val>
                                        </p:tav>
                                      </p:tavLst>
                                    </p:anim>
                                    <p:anim calcmode="lin" valueType="num">
                                      <p:cBhvr>
                                        <p:cTn id="8" dur="2000" fill="hold"/>
                                        <p:tgtEl>
                                          <p:spTgt spid="14338"/>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4338"/>
                                        </p:tgtEl>
                                        <p:attrNameLst>
                                          <p:attrName>ppt_x</p:attrName>
                                        </p:attrNameLst>
                                      </p:cBhvr>
                                      <p:tavLst>
                                        <p:tav tm="0">
                                          <p:val>
                                            <p:strVal val="#ppt_x-.4"/>
                                          </p:val>
                                        </p:tav>
                                        <p:tav tm="100000">
                                          <p:val>
                                            <p:strVal val="#ppt_x"/>
                                          </p:val>
                                        </p:tav>
                                      </p:tavLst>
                                    </p:anim>
                                    <p:anim calcmode="lin" valueType="num">
                                      <p:cBhvr>
                                        <p:cTn id="10" dur="2000" fill="hold"/>
                                        <p:tgtEl>
                                          <p:spTgt spid="14338"/>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14339">
                                            <p:txEl>
                                              <p:pRg st="0" end="0"/>
                                            </p:txEl>
                                          </p:spTgt>
                                        </p:tgtEl>
                                        <p:attrNameLst>
                                          <p:attrName>style.visibility</p:attrName>
                                        </p:attrNameLst>
                                      </p:cBhvr>
                                      <p:to>
                                        <p:strVal val="visible"/>
                                      </p:to>
                                    </p:set>
                                    <p:animEffect transition="in" filter="fade">
                                      <p:cBhvr>
                                        <p:cTn id="15" dur="500">
                                          <p:stCondLst>
                                            <p:cond delay="0"/>
                                          </p:stCondLst>
                                        </p:cTn>
                                        <p:tgtEl>
                                          <p:spTgt spid="14339">
                                            <p:txEl>
                                              <p:pRg st="0" end="0"/>
                                            </p:txEl>
                                          </p:spTgt>
                                        </p:tgtEl>
                                      </p:cBhvr>
                                    </p:animEffect>
                                    <p:anim calcmode="lin" valueType="num">
                                      <p:cBhvr>
                                        <p:cTn id="16" dur="500" fill="hold">
                                          <p:stCondLst>
                                            <p:cond delay="0"/>
                                          </p:stCondLst>
                                        </p:cTn>
                                        <p:tgtEl>
                                          <p:spTgt spid="14339">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14339">
                                            <p:txEl>
                                              <p:pRg st="1" end="1"/>
                                            </p:txEl>
                                          </p:spTgt>
                                        </p:tgtEl>
                                        <p:attrNameLst>
                                          <p:attrName>style.visibility</p:attrName>
                                        </p:attrNameLst>
                                      </p:cBhvr>
                                      <p:to>
                                        <p:strVal val="visible"/>
                                      </p:to>
                                    </p:set>
                                    <p:animEffect transition="in" filter="fade">
                                      <p:cBhvr>
                                        <p:cTn id="22" dur="500">
                                          <p:stCondLst>
                                            <p:cond delay="0"/>
                                          </p:stCondLst>
                                        </p:cTn>
                                        <p:tgtEl>
                                          <p:spTgt spid="14339">
                                            <p:txEl>
                                              <p:pRg st="1" end="1"/>
                                            </p:txEl>
                                          </p:spTgt>
                                        </p:tgtEl>
                                      </p:cBhvr>
                                    </p:animEffect>
                                    <p:anim calcmode="lin" valueType="num">
                                      <p:cBhvr>
                                        <p:cTn id="23" dur="500" fill="hold">
                                          <p:stCondLst>
                                            <p:cond delay="0"/>
                                          </p:stCondLst>
                                        </p:cTn>
                                        <p:tgtEl>
                                          <p:spTgt spid="14339">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14339">
                                            <p:txEl>
                                              <p:pRg st="2" end="2"/>
                                            </p:txEl>
                                          </p:spTgt>
                                        </p:tgtEl>
                                        <p:attrNameLst>
                                          <p:attrName>style.visibility</p:attrName>
                                        </p:attrNameLst>
                                      </p:cBhvr>
                                      <p:to>
                                        <p:strVal val="visible"/>
                                      </p:to>
                                    </p:set>
                                    <p:animEffect transition="in" filter="fade">
                                      <p:cBhvr>
                                        <p:cTn id="29" dur="500">
                                          <p:stCondLst>
                                            <p:cond delay="0"/>
                                          </p:stCondLst>
                                        </p:cTn>
                                        <p:tgtEl>
                                          <p:spTgt spid="14339">
                                            <p:txEl>
                                              <p:pRg st="2" end="2"/>
                                            </p:txEl>
                                          </p:spTgt>
                                        </p:tgtEl>
                                      </p:cBhvr>
                                    </p:animEffect>
                                    <p:anim calcmode="lin" valueType="num">
                                      <p:cBhvr>
                                        <p:cTn id="30" dur="500" fill="hold">
                                          <p:stCondLst>
                                            <p:cond delay="0"/>
                                          </p:stCondLst>
                                        </p:cTn>
                                        <p:tgtEl>
                                          <p:spTgt spid="14339">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14339">
                                            <p:txEl>
                                              <p:pRg st="3" end="3"/>
                                            </p:txEl>
                                          </p:spTgt>
                                        </p:tgtEl>
                                        <p:attrNameLst>
                                          <p:attrName>style.visibility</p:attrName>
                                        </p:attrNameLst>
                                      </p:cBhvr>
                                      <p:to>
                                        <p:strVal val="visible"/>
                                      </p:to>
                                    </p:set>
                                    <p:animEffect transition="in" filter="fade">
                                      <p:cBhvr>
                                        <p:cTn id="36" dur="500">
                                          <p:stCondLst>
                                            <p:cond delay="0"/>
                                          </p:stCondLst>
                                        </p:cTn>
                                        <p:tgtEl>
                                          <p:spTgt spid="14339">
                                            <p:txEl>
                                              <p:pRg st="3" end="3"/>
                                            </p:txEl>
                                          </p:spTgt>
                                        </p:tgtEl>
                                      </p:cBhvr>
                                    </p:animEffect>
                                    <p:anim calcmode="lin" valueType="num">
                                      <p:cBhvr>
                                        <p:cTn id="37" dur="500" fill="hold">
                                          <p:stCondLst>
                                            <p:cond delay="0"/>
                                          </p:stCondLst>
                                        </p:cTn>
                                        <p:tgtEl>
                                          <p:spTgt spid="14339">
                                            <p:txEl>
                                              <p:pRg st="3" end="3"/>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14339">
                                            <p:txEl>
                                              <p:pRg st="4" end="4"/>
                                            </p:txEl>
                                          </p:spTgt>
                                        </p:tgtEl>
                                        <p:attrNameLst>
                                          <p:attrName>style.visibility</p:attrName>
                                        </p:attrNameLst>
                                      </p:cBhvr>
                                      <p:to>
                                        <p:strVal val="visible"/>
                                      </p:to>
                                    </p:set>
                                    <p:animEffect transition="in" filter="fade">
                                      <p:cBhvr>
                                        <p:cTn id="43" dur="500">
                                          <p:stCondLst>
                                            <p:cond delay="0"/>
                                          </p:stCondLst>
                                        </p:cTn>
                                        <p:tgtEl>
                                          <p:spTgt spid="14339">
                                            <p:txEl>
                                              <p:pRg st="4" end="4"/>
                                            </p:txEl>
                                          </p:spTgt>
                                        </p:tgtEl>
                                      </p:cBhvr>
                                    </p:animEffect>
                                    <p:anim calcmode="lin" valueType="num">
                                      <p:cBhvr>
                                        <p:cTn id="44" dur="500" fill="hold">
                                          <p:stCondLst>
                                            <p:cond delay="0"/>
                                          </p:stCondLst>
                                        </p:cTn>
                                        <p:tgtEl>
                                          <p:spTgt spid="14339">
                                            <p:txEl>
                                              <p:pRg st="4" end="4"/>
                                            </p:txEl>
                                          </p:spTgt>
                                        </p:tgtEl>
                                        <p:attrNameLst>
                                          <p:attrName>ppt_x</p:attrName>
                                        </p:attrNameLst>
                                      </p:cBhvr>
                                      <p:tavLst>
                                        <p:tav tm="0">
                                          <p:val>
                                            <p:strVal val="#ppt_x-.1"/>
                                          </p:val>
                                        </p:tav>
                                        <p:tav tm="100000">
                                          <p:val>
                                            <p:strVal val="#ppt_x"/>
                                          </p:val>
                                        </p:tav>
                                      </p:tavLst>
                                    </p:anim>
                                    <p:anim calcmode="lin" valueType="num">
                                      <p:cBhvr>
                                        <p:cTn id="45" dur="500" fill="hold">
                                          <p:stCondLst>
                                            <p:cond delay="0"/>
                                          </p:stCondLst>
                                        </p:cTn>
                                        <p:tgtEl>
                                          <p:spTgt spid="143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14339">
                                            <p:txEl>
                                              <p:pRg st="5" end="5"/>
                                            </p:txEl>
                                          </p:spTgt>
                                        </p:tgtEl>
                                        <p:attrNameLst>
                                          <p:attrName>style.visibility</p:attrName>
                                        </p:attrNameLst>
                                      </p:cBhvr>
                                      <p:to>
                                        <p:strVal val="visible"/>
                                      </p:to>
                                    </p:set>
                                    <p:animEffect transition="in" filter="fade">
                                      <p:cBhvr>
                                        <p:cTn id="50" dur="500">
                                          <p:stCondLst>
                                            <p:cond delay="0"/>
                                          </p:stCondLst>
                                        </p:cTn>
                                        <p:tgtEl>
                                          <p:spTgt spid="14339">
                                            <p:txEl>
                                              <p:pRg st="5" end="5"/>
                                            </p:txEl>
                                          </p:spTgt>
                                        </p:tgtEl>
                                      </p:cBhvr>
                                    </p:animEffect>
                                    <p:anim calcmode="lin" valueType="num">
                                      <p:cBhvr>
                                        <p:cTn id="51" dur="500" fill="hold">
                                          <p:stCondLst>
                                            <p:cond delay="0"/>
                                          </p:stCondLst>
                                        </p:cTn>
                                        <p:tgtEl>
                                          <p:spTgt spid="14339">
                                            <p:txEl>
                                              <p:pRg st="5" end="5"/>
                                            </p:txEl>
                                          </p:spTgt>
                                        </p:tgtEl>
                                        <p:attrNameLst>
                                          <p:attrName>ppt_x</p:attrName>
                                        </p:attrNameLst>
                                      </p:cBhvr>
                                      <p:tavLst>
                                        <p:tav tm="0">
                                          <p:val>
                                            <p:strVal val="#ppt_x-.1"/>
                                          </p:val>
                                        </p:tav>
                                        <p:tav tm="100000">
                                          <p:val>
                                            <p:strVal val="#ppt_x"/>
                                          </p:val>
                                        </p:tav>
                                      </p:tavLst>
                                    </p:anim>
                                    <p:anim calcmode="lin" valueType="num">
                                      <p:cBhvr>
                                        <p:cTn id="52" dur="500" fill="hold">
                                          <p:stCondLst>
                                            <p:cond delay="0"/>
                                          </p:stCondLst>
                                        </p:cTn>
                                        <p:tgtEl>
                                          <p:spTgt spid="143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0" presetClass="entr" presetSubtype="0" fill="hold" grpId="0" nodeType="clickEffect">
                                  <p:stCondLst>
                                    <p:cond delay="0"/>
                                  </p:stCondLst>
                                  <p:iterate type="lt">
                                    <p:tmPct val="10000"/>
                                  </p:iterate>
                                  <p:childTnLst>
                                    <p:set>
                                      <p:cBhvr>
                                        <p:cTn id="56" dur="1" fill="hold">
                                          <p:stCondLst>
                                            <p:cond delay="0"/>
                                          </p:stCondLst>
                                        </p:cTn>
                                        <p:tgtEl>
                                          <p:spTgt spid="14339">
                                            <p:txEl>
                                              <p:pRg st="6" end="6"/>
                                            </p:txEl>
                                          </p:spTgt>
                                        </p:tgtEl>
                                        <p:attrNameLst>
                                          <p:attrName>style.visibility</p:attrName>
                                        </p:attrNameLst>
                                      </p:cBhvr>
                                      <p:to>
                                        <p:strVal val="visible"/>
                                      </p:to>
                                    </p:set>
                                    <p:animEffect transition="in" filter="fade">
                                      <p:cBhvr>
                                        <p:cTn id="57" dur="500">
                                          <p:stCondLst>
                                            <p:cond delay="0"/>
                                          </p:stCondLst>
                                        </p:cTn>
                                        <p:tgtEl>
                                          <p:spTgt spid="14339">
                                            <p:txEl>
                                              <p:pRg st="6" end="6"/>
                                            </p:txEl>
                                          </p:spTgt>
                                        </p:tgtEl>
                                      </p:cBhvr>
                                    </p:animEffect>
                                    <p:anim calcmode="lin" valueType="num">
                                      <p:cBhvr>
                                        <p:cTn id="58" dur="500" fill="hold">
                                          <p:stCondLst>
                                            <p:cond delay="0"/>
                                          </p:stCondLst>
                                        </p:cTn>
                                        <p:tgtEl>
                                          <p:spTgt spid="14339">
                                            <p:txEl>
                                              <p:pRg st="6" end="6"/>
                                            </p:txEl>
                                          </p:spTgt>
                                        </p:tgtEl>
                                        <p:attrNameLst>
                                          <p:attrName>ppt_x</p:attrName>
                                        </p:attrNameLst>
                                      </p:cBhvr>
                                      <p:tavLst>
                                        <p:tav tm="0">
                                          <p:val>
                                            <p:strVal val="#ppt_x-.1"/>
                                          </p:val>
                                        </p:tav>
                                        <p:tav tm="100000">
                                          <p:val>
                                            <p:strVal val="#ppt_x"/>
                                          </p:val>
                                        </p:tav>
                                      </p:tavLst>
                                    </p:anim>
                                    <p:anim calcmode="lin" valueType="num">
                                      <p:cBhvr>
                                        <p:cTn id="59" dur="500" fill="hold">
                                          <p:stCondLst>
                                            <p:cond delay="0"/>
                                          </p:stCondLst>
                                        </p:cTn>
                                        <p:tgtEl>
                                          <p:spTgt spid="1433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0" presetClass="entr" presetSubtype="0" fill="hold" grpId="0" nodeType="clickEffect">
                                  <p:stCondLst>
                                    <p:cond delay="0"/>
                                  </p:stCondLst>
                                  <p:iterate type="lt">
                                    <p:tmPct val="10000"/>
                                  </p:iterate>
                                  <p:childTnLst>
                                    <p:set>
                                      <p:cBhvr>
                                        <p:cTn id="63" dur="1" fill="hold">
                                          <p:stCondLst>
                                            <p:cond delay="0"/>
                                          </p:stCondLst>
                                        </p:cTn>
                                        <p:tgtEl>
                                          <p:spTgt spid="14339">
                                            <p:txEl>
                                              <p:pRg st="7" end="7"/>
                                            </p:txEl>
                                          </p:spTgt>
                                        </p:tgtEl>
                                        <p:attrNameLst>
                                          <p:attrName>style.visibility</p:attrName>
                                        </p:attrNameLst>
                                      </p:cBhvr>
                                      <p:to>
                                        <p:strVal val="visible"/>
                                      </p:to>
                                    </p:set>
                                    <p:animEffect transition="in" filter="fade">
                                      <p:cBhvr>
                                        <p:cTn id="64" dur="500">
                                          <p:stCondLst>
                                            <p:cond delay="0"/>
                                          </p:stCondLst>
                                        </p:cTn>
                                        <p:tgtEl>
                                          <p:spTgt spid="14339">
                                            <p:txEl>
                                              <p:pRg st="7" end="7"/>
                                            </p:txEl>
                                          </p:spTgt>
                                        </p:tgtEl>
                                      </p:cBhvr>
                                    </p:animEffect>
                                    <p:anim calcmode="lin" valueType="num">
                                      <p:cBhvr>
                                        <p:cTn id="65" dur="500" fill="hold">
                                          <p:stCondLst>
                                            <p:cond delay="0"/>
                                          </p:stCondLst>
                                        </p:cTn>
                                        <p:tgtEl>
                                          <p:spTgt spid="14339">
                                            <p:txEl>
                                              <p:pRg st="7" end="7"/>
                                            </p:txEl>
                                          </p:spTgt>
                                        </p:tgtEl>
                                        <p:attrNameLst>
                                          <p:attrName>ppt_x</p:attrName>
                                        </p:attrNameLst>
                                      </p:cBhvr>
                                      <p:tavLst>
                                        <p:tav tm="0">
                                          <p:val>
                                            <p:strVal val="#ppt_x-.1"/>
                                          </p:val>
                                        </p:tav>
                                        <p:tav tm="100000">
                                          <p:val>
                                            <p:strVal val="#ppt_x"/>
                                          </p:val>
                                        </p:tav>
                                      </p:tavLst>
                                    </p:anim>
                                    <p:anim calcmode="lin" valueType="num">
                                      <p:cBhvr>
                                        <p:cTn id="66" dur="500" fill="hold">
                                          <p:stCondLst>
                                            <p:cond delay="0"/>
                                          </p:stCondLst>
                                        </p:cTn>
                                        <p:tgtEl>
                                          <p:spTgt spid="1433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40" presetClass="entr" presetSubtype="0" fill="hold" grpId="0" nodeType="clickEffect">
                                  <p:stCondLst>
                                    <p:cond delay="0"/>
                                  </p:stCondLst>
                                  <p:iterate type="lt">
                                    <p:tmPct val="10000"/>
                                  </p:iterate>
                                  <p:childTnLst>
                                    <p:set>
                                      <p:cBhvr>
                                        <p:cTn id="70" dur="1" fill="hold">
                                          <p:stCondLst>
                                            <p:cond delay="0"/>
                                          </p:stCondLst>
                                        </p:cTn>
                                        <p:tgtEl>
                                          <p:spTgt spid="14339">
                                            <p:txEl>
                                              <p:pRg st="8" end="8"/>
                                            </p:txEl>
                                          </p:spTgt>
                                        </p:tgtEl>
                                        <p:attrNameLst>
                                          <p:attrName>style.visibility</p:attrName>
                                        </p:attrNameLst>
                                      </p:cBhvr>
                                      <p:to>
                                        <p:strVal val="visible"/>
                                      </p:to>
                                    </p:set>
                                    <p:animEffect transition="in" filter="fade">
                                      <p:cBhvr>
                                        <p:cTn id="71" dur="500">
                                          <p:stCondLst>
                                            <p:cond delay="0"/>
                                          </p:stCondLst>
                                        </p:cTn>
                                        <p:tgtEl>
                                          <p:spTgt spid="14339">
                                            <p:txEl>
                                              <p:pRg st="8" end="8"/>
                                            </p:txEl>
                                          </p:spTgt>
                                        </p:tgtEl>
                                      </p:cBhvr>
                                    </p:animEffect>
                                    <p:anim calcmode="lin" valueType="num">
                                      <p:cBhvr>
                                        <p:cTn id="72" dur="500" fill="hold">
                                          <p:stCondLst>
                                            <p:cond delay="0"/>
                                          </p:stCondLst>
                                        </p:cTn>
                                        <p:tgtEl>
                                          <p:spTgt spid="14339">
                                            <p:txEl>
                                              <p:pRg st="8" end="8"/>
                                            </p:txEl>
                                          </p:spTgt>
                                        </p:tgtEl>
                                        <p:attrNameLst>
                                          <p:attrName>ppt_x</p:attrName>
                                        </p:attrNameLst>
                                      </p:cBhvr>
                                      <p:tavLst>
                                        <p:tav tm="0">
                                          <p:val>
                                            <p:strVal val="#ppt_x-.1"/>
                                          </p:val>
                                        </p:tav>
                                        <p:tav tm="100000">
                                          <p:val>
                                            <p:strVal val="#ppt_x"/>
                                          </p:val>
                                        </p:tav>
                                      </p:tavLst>
                                    </p:anim>
                                    <p:anim calcmode="lin" valueType="num">
                                      <p:cBhvr>
                                        <p:cTn id="73" dur="500" fill="hold">
                                          <p:stCondLst>
                                            <p:cond delay="0"/>
                                          </p:stCondLst>
                                        </p:cTn>
                                        <p:tgtEl>
                                          <p:spTgt spid="1433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A9214F9-E571-44C0-8A1F-AFE78397275B}"/>
              </a:ext>
            </a:extLst>
          </p:cNvPr>
          <p:cNvSpPr>
            <a:spLocks noGrp="1" noChangeArrowheads="1"/>
          </p:cNvSpPr>
          <p:nvPr>
            <p:ph type="title"/>
          </p:nvPr>
        </p:nvSpPr>
        <p:spPr/>
        <p:txBody>
          <a:bodyPr/>
          <a:lstStyle/>
          <a:p>
            <a:endParaRPr lang="sl-SI" altLang="sl-SI"/>
          </a:p>
        </p:txBody>
      </p:sp>
      <p:sp>
        <p:nvSpPr>
          <p:cNvPr id="15363" name="Rectangle 3">
            <a:extLst>
              <a:ext uri="{FF2B5EF4-FFF2-40B4-BE49-F238E27FC236}">
                <a16:creationId xmlns:a16="http://schemas.microsoft.com/office/drawing/2014/main" id="{54D0B563-3EC1-4536-BDD8-C8D85766E197}"/>
              </a:ext>
            </a:extLst>
          </p:cNvPr>
          <p:cNvSpPr>
            <a:spLocks noGrp="1" noChangeArrowheads="1"/>
          </p:cNvSpPr>
          <p:nvPr>
            <p:ph type="body" idx="1"/>
          </p:nvPr>
        </p:nvSpPr>
        <p:spPr/>
        <p:txBody>
          <a:bodyPr/>
          <a:lstStyle/>
          <a:p>
            <a:r>
              <a:rPr lang="sl-SI" altLang="sl-SI" sz="2800" i="1">
                <a:latin typeface="Comic Sans MS" panose="030F0702030302020204" pitchFamily="66" charset="0"/>
              </a:rPr>
              <a:t>Ljubljenčki: pes Sam </a:t>
            </a:r>
          </a:p>
          <a:p>
            <a:r>
              <a:rPr lang="sl-SI" altLang="sl-SI" sz="2800" i="1">
                <a:latin typeface="Comic Sans MS" panose="030F0702030302020204" pitchFamily="66" charset="0"/>
              </a:rPr>
              <a:t>Naj skupina, pevka: Sum 41, Alanis Morisette </a:t>
            </a:r>
          </a:p>
          <a:p>
            <a:r>
              <a:rPr lang="sl-SI" altLang="sl-SI" sz="2800" i="1">
                <a:latin typeface="Comic Sans MS" panose="030F0702030302020204" pitchFamily="66" charset="0"/>
              </a:rPr>
              <a:t>Imena fantov v »bendu« : Jesse, Evan, Matt, Mark, Charles </a:t>
            </a:r>
          </a:p>
          <a:p>
            <a:endParaRPr lang="sl-SI" altLang="sl-SI" sz="2800">
              <a:latin typeface="Comic Sans MS" panose="030F0702030302020204" pitchFamily="66" charset="0"/>
            </a:endParaRPr>
          </a:p>
        </p:txBody>
      </p:sp>
      <p:pic>
        <p:nvPicPr>
          <p:cNvPr id="15364" name="Picture 4" descr="avril13">
            <a:extLst>
              <a:ext uri="{FF2B5EF4-FFF2-40B4-BE49-F238E27FC236}">
                <a16:creationId xmlns:a16="http://schemas.microsoft.com/office/drawing/2014/main" id="{5E27116A-AAAF-4832-AFD1-C7D0429B4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4005263"/>
            <a:ext cx="28575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avril">
            <a:extLst>
              <a:ext uri="{FF2B5EF4-FFF2-40B4-BE49-F238E27FC236}">
                <a16:creationId xmlns:a16="http://schemas.microsoft.com/office/drawing/2014/main" id="{10AF067C-17C0-4D87-B6E8-25B79C8BF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76700"/>
            <a:ext cx="18954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nodePh="1">
                                  <p:stCondLst>
                                    <p:cond delay="0"/>
                                  </p:stCondLst>
                                  <p:endCondLst>
                                    <p:cond evt="begin" delay="0">
                                      <p:tn val="5"/>
                                    </p:cond>
                                  </p:end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800" decel="100000"/>
                                        <p:tgtEl>
                                          <p:spTgt spid="15362"/>
                                        </p:tgtEl>
                                      </p:cBhvr>
                                    </p:animEffect>
                                    <p:anim calcmode="lin" valueType="num">
                                      <p:cBhvr>
                                        <p:cTn id="8" dur="800" decel="100000" fill="hold"/>
                                        <p:tgtEl>
                                          <p:spTgt spid="15362"/>
                                        </p:tgtEl>
                                        <p:attrNameLst>
                                          <p:attrName>style.rotation</p:attrName>
                                        </p:attrNameLst>
                                      </p:cBhvr>
                                      <p:tavLst>
                                        <p:tav tm="0">
                                          <p:val>
                                            <p:fltVal val="-90"/>
                                          </p:val>
                                        </p:tav>
                                        <p:tav tm="100000">
                                          <p:val>
                                            <p:fltVal val="0"/>
                                          </p:val>
                                        </p:tav>
                                      </p:tavLst>
                                    </p:anim>
                                    <p:anim calcmode="lin" valueType="num">
                                      <p:cBhvr>
                                        <p:cTn id="9" dur="800" decel="100000" fill="hold"/>
                                        <p:tgtEl>
                                          <p:spTgt spid="15362"/>
                                        </p:tgtEl>
                                        <p:attrNameLst>
                                          <p:attrName>ppt_x</p:attrName>
                                        </p:attrNameLst>
                                      </p:cBhvr>
                                      <p:tavLst>
                                        <p:tav tm="0">
                                          <p:val>
                                            <p:strVal val="#ppt_x+0.4"/>
                                          </p:val>
                                        </p:tav>
                                        <p:tav tm="100000">
                                          <p:val>
                                            <p:strVal val="#ppt_x-0.05"/>
                                          </p:val>
                                        </p:tav>
                                      </p:tavLst>
                                    </p:anim>
                                    <p:anim calcmode="lin" valueType="num">
                                      <p:cBhvr>
                                        <p:cTn id="10" dur="800" decel="100000" fill="hold"/>
                                        <p:tgtEl>
                                          <p:spTgt spid="1536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36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36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5363">
                                            <p:txEl>
                                              <p:pRg st="0" end="0"/>
                                            </p:txEl>
                                          </p:spTgt>
                                        </p:tgtEl>
                                        <p:attrNameLst>
                                          <p:attrName>style.visibility</p:attrName>
                                        </p:attrNameLst>
                                      </p:cBhvr>
                                      <p:to>
                                        <p:strVal val="visible"/>
                                      </p:to>
                                    </p:set>
                                    <p:animEffect transition="in" filter="fade">
                                      <p:cBhvr>
                                        <p:cTn id="17" dur="1000"/>
                                        <p:tgtEl>
                                          <p:spTgt spid="15363">
                                            <p:txEl>
                                              <p:pRg st="0" end="0"/>
                                            </p:txEl>
                                          </p:spTgt>
                                        </p:tgtEl>
                                      </p:cBhvr>
                                    </p:animEffect>
                                    <p:anim calcmode="lin" valueType="num">
                                      <p:cBhvr>
                                        <p:cTn id="18"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5363">
                                            <p:txEl>
                                              <p:pRg st="1" end="1"/>
                                            </p:txEl>
                                          </p:spTgt>
                                        </p:tgtEl>
                                        <p:attrNameLst>
                                          <p:attrName>style.visibility</p:attrName>
                                        </p:attrNameLst>
                                      </p:cBhvr>
                                      <p:to>
                                        <p:strVal val="visible"/>
                                      </p:to>
                                    </p:set>
                                    <p:animEffect transition="in" filter="fade">
                                      <p:cBhvr>
                                        <p:cTn id="24" dur="1000"/>
                                        <p:tgtEl>
                                          <p:spTgt spid="15363">
                                            <p:txEl>
                                              <p:pRg st="1" end="1"/>
                                            </p:txEl>
                                          </p:spTgt>
                                        </p:tgtEl>
                                      </p:cBhvr>
                                    </p:animEffect>
                                    <p:anim calcmode="lin" valueType="num">
                                      <p:cBhvr>
                                        <p:cTn id="25"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5363">
                                            <p:txEl>
                                              <p:pRg st="2" end="2"/>
                                            </p:txEl>
                                          </p:spTgt>
                                        </p:tgtEl>
                                        <p:attrNameLst>
                                          <p:attrName>style.visibility</p:attrName>
                                        </p:attrNameLst>
                                      </p:cBhvr>
                                      <p:to>
                                        <p:strVal val="visible"/>
                                      </p:to>
                                    </p:set>
                                    <p:animEffect transition="in" filter="fade">
                                      <p:cBhvr>
                                        <p:cTn id="31" dur="1000"/>
                                        <p:tgtEl>
                                          <p:spTgt spid="15363">
                                            <p:txEl>
                                              <p:pRg st="2" end="2"/>
                                            </p:txEl>
                                          </p:spTgt>
                                        </p:tgtEl>
                                      </p:cBhvr>
                                    </p:animEffect>
                                    <p:anim calcmode="lin" valueType="num">
                                      <p:cBhvr>
                                        <p:cTn id="32"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BD5CF67-27D9-4707-99FC-487909464F0D}"/>
              </a:ext>
            </a:extLst>
          </p:cNvPr>
          <p:cNvSpPr>
            <a:spLocks noGrp="1" noChangeArrowheads="1"/>
          </p:cNvSpPr>
          <p:nvPr>
            <p:ph type="title"/>
          </p:nvPr>
        </p:nvSpPr>
        <p:spPr/>
        <p:txBody>
          <a:bodyPr/>
          <a:lstStyle/>
          <a:p>
            <a:r>
              <a:rPr lang="sl-SI" altLang="sl-SI" sz="6600" i="1">
                <a:latin typeface="Comic Sans MS" panose="030F0702030302020204" pitchFamily="66" charset="0"/>
              </a:rPr>
              <a:t>Življenjepis</a:t>
            </a:r>
          </a:p>
        </p:txBody>
      </p:sp>
      <p:sp>
        <p:nvSpPr>
          <p:cNvPr id="16387" name="Rectangle 3">
            <a:extLst>
              <a:ext uri="{FF2B5EF4-FFF2-40B4-BE49-F238E27FC236}">
                <a16:creationId xmlns:a16="http://schemas.microsoft.com/office/drawing/2014/main" id="{C47204FB-4E4F-4955-803B-319F5C72108E}"/>
              </a:ext>
            </a:extLst>
          </p:cNvPr>
          <p:cNvSpPr>
            <a:spLocks noGrp="1" noChangeArrowheads="1"/>
          </p:cNvSpPr>
          <p:nvPr>
            <p:ph type="body" idx="1"/>
          </p:nvPr>
        </p:nvSpPr>
        <p:spPr/>
        <p:txBody>
          <a:bodyPr/>
          <a:lstStyle/>
          <a:p>
            <a:pPr>
              <a:lnSpc>
                <a:spcPct val="80000"/>
              </a:lnSpc>
            </a:pPr>
            <a:r>
              <a:rPr lang="sl-SI" altLang="sl-SI" sz="2800" i="1">
                <a:latin typeface="Comic Sans MS" panose="030F0702030302020204" pitchFamily="66" charset="0"/>
              </a:rPr>
              <a:t>Je Kanadska pevka, rojena 27.septebebra 1984 , ki si sama piše pesmi. Pri dvanajstih letih se je sama   naučila igrati kitaro in že pisala pesmi. Pri šestnajstih je odšla od doma in iskala nekoga, ki bi ji pomagal po poti do slave. Mlada Avril Lavigne je pristala v pop svetu pri nežni starosti sedemnajst let, ko je "razturala" lestvice s pesmimi Complicated, I 'm With You in Skater Boy. Odrasla je v kraju Napanee. Med mladimi je zelo slavna zaradi svoje upornosti in samozavestnega videza ter obnašanja. Po izboru najboljše rock revije na svetu Kerrang je pristala na 10. mestu najvplivnejših rock osebnosti.</a:t>
            </a:r>
          </a:p>
          <a:p>
            <a:pPr>
              <a:lnSpc>
                <a:spcPct val="80000"/>
              </a:lnSpc>
            </a:pPr>
            <a:endParaRPr lang="sl-SI" altLang="sl-SI" sz="2800" i="1">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 calcmode="lin" valueType="num">
                                      <p:cBhvr>
                                        <p:cTn id="13"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638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F669726-B169-4D03-885D-90A8B3DE2F46}"/>
              </a:ext>
            </a:extLst>
          </p:cNvPr>
          <p:cNvSpPr>
            <a:spLocks noGrp="1" noChangeArrowheads="1"/>
          </p:cNvSpPr>
          <p:nvPr>
            <p:ph type="title"/>
          </p:nvPr>
        </p:nvSpPr>
        <p:spPr/>
        <p:txBody>
          <a:bodyPr/>
          <a:lstStyle/>
          <a:p>
            <a:r>
              <a:rPr lang="sl-SI" altLang="sl-SI" sz="6600" i="1">
                <a:latin typeface="Comic Sans MS" panose="030F0702030302020204" pitchFamily="66" charset="0"/>
              </a:rPr>
              <a:t>Avril in njen stil</a:t>
            </a:r>
          </a:p>
        </p:txBody>
      </p:sp>
      <p:sp>
        <p:nvSpPr>
          <p:cNvPr id="22531" name="Rectangle 3">
            <a:extLst>
              <a:ext uri="{FF2B5EF4-FFF2-40B4-BE49-F238E27FC236}">
                <a16:creationId xmlns:a16="http://schemas.microsoft.com/office/drawing/2014/main" id="{515B240E-8D66-4AB0-85B9-A992F3C82807}"/>
              </a:ext>
            </a:extLst>
          </p:cNvPr>
          <p:cNvSpPr>
            <a:spLocks noGrp="1" noChangeArrowheads="1"/>
          </p:cNvSpPr>
          <p:nvPr>
            <p:ph type="body" idx="1"/>
          </p:nvPr>
        </p:nvSpPr>
        <p:spPr/>
        <p:txBody>
          <a:bodyPr/>
          <a:lstStyle/>
          <a:p>
            <a:pPr>
              <a:lnSpc>
                <a:spcPct val="90000"/>
              </a:lnSpc>
            </a:pPr>
            <a:r>
              <a:rPr lang="sl-SI" altLang="sl-SI" sz="2800" i="1">
                <a:latin typeface="Comic Sans MS" panose="030F0702030302020204" pitchFamily="66" charset="0"/>
              </a:rPr>
              <a:t>Avril s svojim stilom vsekakor izstopa. Zaradi svojega načina oblačenja so se iz Avril sošolke pogosto norčevale. </a:t>
            </a:r>
          </a:p>
          <a:p>
            <a:pPr>
              <a:lnSpc>
                <a:spcPct val="90000"/>
              </a:lnSpc>
            </a:pPr>
            <a:r>
              <a:rPr lang="sl-SI" altLang="sl-SI" sz="2800" i="1">
                <a:latin typeface="Comic Sans MS" panose="030F0702030302020204" pitchFamily="66" charset="0"/>
              </a:rPr>
              <a:t>  Če bi jo srečali na ulici, bi Avril izgledala približno takole: njeno pričesko sestavljajo dolgi, ravni lasje rjavo.blond barve, oblikovani v stilu 70-ih, poudarjeni z ravno prečo na sredi čela. Lasje ji segajo krepko preko čela. Njen obraz ni pretirano naličen, ker se liči izjemoma s črno barvo, s katero poudari oči.</a:t>
            </a:r>
          </a:p>
          <a:p>
            <a:pPr>
              <a:lnSpc>
                <a:spcPct val="90000"/>
              </a:lnSpc>
              <a:buFont typeface="Wingdings" panose="05000000000000000000" pitchFamily="2" charset="2"/>
              <a:buNone/>
            </a:pPr>
            <a:endParaRPr lang="sl-SI" altLang="sl-SI" sz="2800" i="1">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fade">
                                      <p:cBhvr>
                                        <p:cTn id="12" dur="20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fade">
                                      <p:cBhvr>
                                        <p:cTn id="17" dur="20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6" name="Picture 4" descr="1158086997">
            <a:extLst>
              <a:ext uri="{FF2B5EF4-FFF2-40B4-BE49-F238E27FC236}">
                <a16:creationId xmlns:a16="http://schemas.microsoft.com/office/drawing/2014/main" id="{E01E3B0F-6A6D-4B67-AD8D-1DDDB1688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716338"/>
            <a:ext cx="2613025" cy="2952750"/>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a:extLst>
              <a:ext uri="{FF2B5EF4-FFF2-40B4-BE49-F238E27FC236}">
                <a16:creationId xmlns:a16="http://schemas.microsoft.com/office/drawing/2014/main" id="{D8A00931-F8C0-4584-A540-04C824CA29F2}"/>
              </a:ext>
            </a:extLst>
          </p:cNvPr>
          <p:cNvSpPr>
            <a:spLocks noGrp="1" noChangeArrowheads="1"/>
          </p:cNvSpPr>
          <p:nvPr>
            <p:ph type="title"/>
          </p:nvPr>
        </p:nvSpPr>
        <p:spPr/>
        <p:txBody>
          <a:bodyPr/>
          <a:lstStyle/>
          <a:p>
            <a:endParaRPr lang="sl-SI" altLang="sl-SI"/>
          </a:p>
        </p:txBody>
      </p:sp>
      <p:sp>
        <p:nvSpPr>
          <p:cNvPr id="23555" name="Rectangle 3">
            <a:extLst>
              <a:ext uri="{FF2B5EF4-FFF2-40B4-BE49-F238E27FC236}">
                <a16:creationId xmlns:a16="http://schemas.microsoft.com/office/drawing/2014/main" id="{8A24FE1B-EED0-4E53-87FC-5952631DA42C}"/>
              </a:ext>
            </a:extLst>
          </p:cNvPr>
          <p:cNvSpPr>
            <a:spLocks noGrp="1" noChangeArrowheads="1"/>
          </p:cNvSpPr>
          <p:nvPr>
            <p:ph type="body" idx="1"/>
          </p:nvPr>
        </p:nvSpPr>
        <p:spPr/>
        <p:txBody>
          <a:bodyPr/>
          <a:lstStyle/>
          <a:p>
            <a:pPr>
              <a:lnSpc>
                <a:spcPct val="90000"/>
              </a:lnSpc>
            </a:pPr>
            <a:r>
              <a:rPr lang="sl-SI" altLang="sl-SI" sz="2400" i="1">
                <a:latin typeface="Comic Sans MS" panose="030F0702030302020204" pitchFamily="66" charset="0"/>
              </a:rPr>
              <a:t>Največjo pozornost vsekakor pritegnejo njena oblačila. Oblači se v temne, ponavadi črne, oprijete majice, potiskane s raznimi "rock" vzorci. Majico kdaj pa kdaj izpopolni z prilegajočimi se kravatami. Hlače, ki jih kombinira k majicam, so velikokrat videti prevelike. Ponavadi so to široke, črne hlače ali jeans-hlače iz 80-ih. Kot obutev na njej zasledimo                         tako imenovane "all-star-ke". Svoj videz pa                      izpopolni z raznimi zapestnicami (največkrat                   metalskimi) in pasovi iz 90-ih.</a:t>
            </a:r>
          </a:p>
          <a:p>
            <a:pPr>
              <a:lnSpc>
                <a:spcPct val="90000"/>
              </a:lnSpc>
            </a:pPr>
            <a:endParaRPr lang="sl-SI" altLang="sl-SI" sz="2400" i="1">
              <a:latin typeface="Comic Sans MS" panose="030F0702030302020204" pitchFamily="66"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nodePh="1">
                                  <p:stCondLst>
                                    <p:cond delay="0"/>
                                  </p:stCondLst>
                                  <p:endCondLst>
                                    <p:cond evt="begin" delay="0">
                                      <p:tn val="5"/>
                                    </p:cond>
                                  </p:end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23554"/>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animEffect transition="in" filter="fade">
                                      <p:cBhvr>
                                        <p:cTn id="11" dur="1000">
                                          <p:stCondLst>
                                            <p:cond delay="0"/>
                                          </p:stCondLst>
                                        </p:cTn>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7C2920E-6BC4-4DB0-84E3-5C690870D0D9}"/>
              </a:ext>
            </a:extLst>
          </p:cNvPr>
          <p:cNvSpPr>
            <a:spLocks noGrp="1" noChangeArrowheads="1"/>
          </p:cNvSpPr>
          <p:nvPr>
            <p:ph type="title"/>
          </p:nvPr>
        </p:nvSpPr>
        <p:spPr/>
        <p:txBody>
          <a:bodyPr/>
          <a:lstStyle/>
          <a:p>
            <a:r>
              <a:rPr lang="sl-SI" altLang="sl-SI" sz="6600" i="1">
                <a:latin typeface="Comic Sans MS" panose="030F0702030302020204" pitchFamily="66" charset="0"/>
              </a:rPr>
              <a:t>Prvi album</a:t>
            </a:r>
          </a:p>
        </p:txBody>
      </p:sp>
      <p:sp>
        <p:nvSpPr>
          <p:cNvPr id="26627" name="Rectangle 3">
            <a:extLst>
              <a:ext uri="{FF2B5EF4-FFF2-40B4-BE49-F238E27FC236}">
                <a16:creationId xmlns:a16="http://schemas.microsoft.com/office/drawing/2014/main" id="{1B2740AD-EB09-4118-90EE-0D4CE17CE360}"/>
              </a:ext>
            </a:extLst>
          </p:cNvPr>
          <p:cNvSpPr>
            <a:spLocks noGrp="1" noChangeArrowheads="1"/>
          </p:cNvSpPr>
          <p:nvPr>
            <p:ph type="body" idx="1"/>
          </p:nvPr>
        </p:nvSpPr>
        <p:spPr/>
        <p:txBody>
          <a:bodyPr/>
          <a:lstStyle/>
          <a:p>
            <a:pPr>
              <a:lnSpc>
                <a:spcPct val="90000"/>
              </a:lnSpc>
            </a:pPr>
            <a:r>
              <a:rPr lang="sl-SI" altLang="sl-SI" sz="2800" i="1">
                <a:latin typeface="Comic Sans MS" panose="030F0702030302020204" pitchFamily="66" charset="0"/>
              </a:rPr>
              <a:t>Njene pesmi so žalostne in kljubovalne, srce nežno in osamljeno, tako bi jo lahko poimenovali po izdaji prvega albuma. Svoje skrbi in menjajoča čustva je vgradila v svoje pesmi. Avrilin album Let Go je dnevnik uporniške najstnice. V Losing Grip se maščuje bivšemu fantu, ki jo je izkoriščal in varal. Z balado Complicated se je povzpela med hite. Pesmi izražajo Avrilino globoko hrepenenje po ljubezni, so kot iskanje izgubljenega raja. V prvem albumu prevladuje pop glasba, izstopata Sk8er Boi in Losing Grip. Ti dve skladbi sta</a:t>
            </a:r>
            <a:endParaRPr lang="sl-SI" altLang="sl-SI" sz="280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ssolve">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dissolve">
                                      <p:cBhvr>
                                        <p:cTn id="12"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theme/theme1.xml><?xml version="1.0" encoding="utf-8"?>
<a:theme xmlns:a="http://schemas.openxmlformats.org/drawingml/2006/main" name="Globus">
  <a:themeElements>
    <a:clrScheme name="Globus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us">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obus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us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us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us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us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us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us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us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0</TotalTime>
  <Words>708</Words>
  <Application>Microsoft Office PowerPoint</Application>
  <PresentationFormat>On-screen Show (4:3)</PresentationFormat>
  <Paragraphs>79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Comic Sans MS</vt:lpstr>
      <vt:lpstr>Verdana</vt:lpstr>
      <vt:lpstr>Wingdings</vt:lpstr>
      <vt:lpstr>Globus</vt:lpstr>
      <vt:lpstr>Avril Lavigne</vt:lpstr>
      <vt:lpstr>Kazalo</vt:lpstr>
      <vt:lpstr>Uvod</vt:lpstr>
      <vt:lpstr>Osebni podatki</vt:lpstr>
      <vt:lpstr>PowerPoint Presentation</vt:lpstr>
      <vt:lpstr>Življenjepis</vt:lpstr>
      <vt:lpstr>Avril in njen stil</vt:lpstr>
      <vt:lpstr>PowerPoint Presentation</vt:lpstr>
      <vt:lpstr>Prvi album</vt:lpstr>
      <vt:lpstr>PowerPoint Presentation</vt:lpstr>
      <vt:lpstr>Skladbe</vt:lpstr>
      <vt:lpstr>Punk </vt:lpstr>
      <vt:lpstr>Slike</vt:lpstr>
      <vt:lpstr>PowerPoint Presentation</vt:lpstr>
      <vt:lpstr>PowerPoint Presentation</vt:lpstr>
      <vt:lpstr>Literatura</vt:lpstr>
      <vt:lpstr>Hvala za potrpežljivost in poslušanje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2019-05-31T08:42:14Z</dcterms:created>
  <dcterms:modified xsi:type="dcterms:W3CDTF">2019-05-31T08:42:14Z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