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8" r:id="rId3"/>
    <p:sldId id="259" r:id="rId4"/>
    <p:sldId id="260" r:id="rId5"/>
    <p:sldId id="261" r:id="rId6"/>
    <p:sldId id="262" r:id="rId7"/>
    <p:sldId id="263" r:id="rId8"/>
    <p:sldId id="264" r:id="rId9"/>
    <p:sldId id="257" r:id="rId10"/>
    <p:sldId id="267" r:id="rId11"/>
    <p:sldId id="268" r:id="rId12"/>
    <p:sldId id="265" r:id="rId13"/>
    <p:sldId id="266" r:id="rId14"/>
    <p:sldId id="269" r:id="rId15"/>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00"/>
    <a:srgbClr val="FF00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2"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9BFDE-16DB-4B43-B2E4-8B5E86258BFF}"/>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69DFDF48-C432-4E13-A41F-15C1543DC59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AD1E0DA0-59C4-4C0B-A89E-8754B572200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D0CBDFF-E3CB-49C1-8961-0095D31A7B0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8F4B67B-66B5-4650-8955-47C44E78A4A6}"/>
              </a:ext>
            </a:extLst>
          </p:cNvPr>
          <p:cNvSpPr>
            <a:spLocks noGrp="1"/>
          </p:cNvSpPr>
          <p:nvPr>
            <p:ph type="sldNum" sz="quarter" idx="12"/>
          </p:nvPr>
        </p:nvSpPr>
        <p:spPr/>
        <p:txBody>
          <a:bodyPr/>
          <a:lstStyle>
            <a:lvl1pPr>
              <a:defRPr/>
            </a:lvl1pPr>
          </a:lstStyle>
          <a:p>
            <a:fld id="{EF63F44A-BD04-430D-949C-5503B09A75A5}" type="slidenum">
              <a:rPr lang="sl-SI" altLang="sl-SI"/>
              <a:pPr/>
              <a:t>‹#›</a:t>
            </a:fld>
            <a:endParaRPr lang="sl-SI" altLang="sl-SI"/>
          </a:p>
        </p:txBody>
      </p:sp>
    </p:spTree>
    <p:extLst>
      <p:ext uri="{BB962C8B-B14F-4D97-AF65-F5344CB8AC3E}">
        <p14:creationId xmlns:p14="http://schemas.microsoft.com/office/powerpoint/2010/main" val="197448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98300-F794-4BE3-8DB1-BB94C935C909}"/>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BB7EE76-BC77-48AD-AE3B-D56063C47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EF4C88C-36CB-492D-9CC8-6B50A3585EB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6CCB4E0-B537-496B-81A6-D82FFA031FE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9BDC7CF-ABD1-4177-A98E-E36FC112F6C3}"/>
              </a:ext>
            </a:extLst>
          </p:cNvPr>
          <p:cNvSpPr>
            <a:spLocks noGrp="1"/>
          </p:cNvSpPr>
          <p:nvPr>
            <p:ph type="sldNum" sz="quarter" idx="12"/>
          </p:nvPr>
        </p:nvSpPr>
        <p:spPr/>
        <p:txBody>
          <a:bodyPr/>
          <a:lstStyle>
            <a:lvl1pPr>
              <a:defRPr/>
            </a:lvl1pPr>
          </a:lstStyle>
          <a:p>
            <a:fld id="{8AE02D13-F813-4938-9A8B-47CC9D2B587F}" type="slidenum">
              <a:rPr lang="sl-SI" altLang="sl-SI"/>
              <a:pPr/>
              <a:t>‹#›</a:t>
            </a:fld>
            <a:endParaRPr lang="sl-SI" altLang="sl-SI"/>
          </a:p>
        </p:txBody>
      </p:sp>
    </p:spTree>
    <p:extLst>
      <p:ext uri="{BB962C8B-B14F-4D97-AF65-F5344CB8AC3E}">
        <p14:creationId xmlns:p14="http://schemas.microsoft.com/office/powerpoint/2010/main" val="1973286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5522F2-772F-499F-9ECB-3DBF478FA6CA}"/>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D534F2DE-6918-48D1-A99E-64903833B1D2}"/>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17B623D-9DE4-4DBB-996A-093176C7EB2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944E330-D9E8-4AB5-9308-86B30AB1576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C910A0B-6960-4CE1-8998-1206F4916554}"/>
              </a:ext>
            </a:extLst>
          </p:cNvPr>
          <p:cNvSpPr>
            <a:spLocks noGrp="1"/>
          </p:cNvSpPr>
          <p:nvPr>
            <p:ph type="sldNum" sz="quarter" idx="12"/>
          </p:nvPr>
        </p:nvSpPr>
        <p:spPr/>
        <p:txBody>
          <a:bodyPr/>
          <a:lstStyle>
            <a:lvl1pPr>
              <a:defRPr/>
            </a:lvl1pPr>
          </a:lstStyle>
          <a:p>
            <a:fld id="{DC357F1C-0663-4D57-860E-3E05D433C2E1}" type="slidenum">
              <a:rPr lang="sl-SI" altLang="sl-SI"/>
              <a:pPr/>
              <a:t>‹#›</a:t>
            </a:fld>
            <a:endParaRPr lang="sl-SI" altLang="sl-SI"/>
          </a:p>
        </p:txBody>
      </p:sp>
    </p:spTree>
    <p:extLst>
      <p:ext uri="{BB962C8B-B14F-4D97-AF65-F5344CB8AC3E}">
        <p14:creationId xmlns:p14="http://schemas.microsoft.com/office/powerpoint/2010/main" val="39001643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A1CBA-90EC-49A6-8FA7-47DC4CEF40AB}"/>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Online Image Placeholder 2">
            <a:extLst>
              <a:ext uri="{FF2B5EF4-FFF2-40B4-BE49-F238E27FC236}">
                <a16:creationId xmlns:a16="http://schemas.microsoft.com/office/drawing/2014/main" id="{38C92A4A-C015-4AE8-AB9B-C8BACE132813}"/>
              </a:ext>
            </a:extLst>
          </p:cNvPr>
          <p:cNvSpPr>
            <a:spLocks noGrp="1"/>
          </p:cNvSpPr>
          <p:nvPr>
            <p:ph type="clipArt" sz="half" idx="1"/>
          </p:nvPr>
        </p:nvSpPr>
        <p:spPr>
          <a:xfrm>
            <a:off x="457200" y="1600200"/>
            <a:ext cx="4038600" cy="4525963"/>
          </a:xfrm>
        </p:spPr>
        <p:txBody>
          <a:bodyPr/>
          <a:lstStyle/>
          <a:p>
            <a:endParaRPr lang="sl-SI"/>
          </a:p>
        </p:txBody>
      </p:sp>
      <p:sp>
        <p:nvSpPr>
          <p:cNvPr id="4" name="Text Placeholder 3">
            <a:extLst>
              <a:ext uri="{FF2B5EF4-FFF2-40B4-BE49-F238E27FC236}">
                <a16:creationId xmlns:a16="http://schemas.microsoft.com/office/drawing/2014/main" id="{B2439040-EA20-4288-9D6A-6646A36AE042}"/>
              </a:ext>
            </a:extLst>
          </p:cNvPr>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11DA62A-61DB-471E-AD5F-0114D7A791AC}"/>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D63E047-40A6-4254-A1EB-0B65C3DFA95A}"/>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1580060-C20D-431F-82A0-8370F1D3437C}"/>
              </a:ext>
            </a:extLst>
          </p:cNvPr>
          <p:cNvSpPr>
            <a:spLocks noGrp="1"/>
          </p:cNvSpPr>
          <p:nvPr>
            <p:ph type="sldNum" sz="quarter" idx="12"/>
          </p:nvPr>
        </p:nvSpPr>
        <p:spPr>
          <a:xfrm>
            <a:off x="6553200" y="6245225"/>
            <a:ext cx="2133600" cy="476250"/>
          </a:xfrm>
        </p:spPr>
        <p:txBody>
          <a:bodyPr/>
          <a:lstStyle>
            <a:lvl1pPr>
              <a:defRPr/>
            </a:lvl1pPr>
          </a:lstStyle>
          <a:p>
            <a:fld id="{E751A0D5-004E-48DE-A374-0C3D4EE3FE8A}" type="slidenum">
              <a:rPr lang="sl-SI" altLang="sl-SI"/>
              <a:pPr/>
              <a:t>‹#›</a:t>
            </a:fld>
            <a:endParaRPr lang="sl-SI" altLang="sl-SI"/>
          </a:p>
        </p:txBody>
      </p:sp>
    </p:spTree>
    <p:extLst>
      <p:ext uri="{BB962C8B-B14F-4D97-AF65-F5344CB8AC3E}">
        <p14:creationId xmlns:p14="http://schemas.microsoft.com/office/powerpoint/2010/main" val="9577611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AD913-FDF3-4F6D-86DB-245DF1271276}"/>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987642A-897B-4863-B839-F2A5C9907897}"/>
              </a:ext>
            </a:extLst>
          </p:cNvPr>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1AEF79D-34D3-4408-AF33-DBFC778BB638}"/>
              </a:ext>
            </a:extLst>
          </p:cNvPr>
          <p:cNvSpPr>
            <a:spLocks noGrp="1"/>
          </p:cNvSpPr>
          <p:nvPr>
            <p:ph sz="quarter" idx="2"/>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D069818E-F05F-4D32-AF3F-6EC48863BB49}"/>
              </a:ext>
            </a:extLst>
          </p:cNvPr>
          <p:cNvSpPr>
            <a:spLocks noGrp="1"/>
          </p:cNvSpPr>
          <p:nvPr>
            <p:ph type="body" sz="half" idx="3"/>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756DCA9A-92F5-4F4C-BF5F-BD5BA14F6EEE}"/>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21DF6681-69BB-48EF-9982-4C98F142D282}"/>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A08428B9-E4C0-4063-A25E-8324BB217D6E}"/>
              </a:ext>
            </a:extLst>
          </p:cNvPr>
          <p:cNvSpPr>
            <a:spLocks noGrp="1"/>
          </p:cNvSpPr>
          <p:nvPr>
            <p:ph type="sldNum" sz="quarter" idx="12"/>
          </p:nvPr>
        </p:nvSpPr>
        <p:spPr>
          <a:xfrm>
            <a:off x="6553200" y="6245225"/>
            <a:ext cx="2133600" cy="476250"/>
          </a:xfrm>
        </p:spPr>
        <p:txBody>
          <a:bodyPr/>
          <a:lstStyle>
            <a:lvl1pPr>
              <a:defRPr/>
            </a:lvl1pPr>
          </a:lstStyle>
          <a:p>
            <a:fld id="{9877913A-0D4C-44A8-AED2-AABC0893ABFF}" type="slidenum">
              <a:rPr lang="sl-SI" altLang="sl-SI"/>
              <a:pPr/>
              <a:t>‹#›</a:t>
            </a:fld>
            <a:endParaRPr lang="sl-SI" altLang="sl-SI"/>
          </a:p>
        </p:txBody>
      </p:sp>
    </p:spTree>
    <p:extLst>
      <p:ext uri="{BB962C8B-B14F-4D97-AF65-F5344CB8AC3E}">
        <p14:creationId xmlns:p14="http://schemas.microsoft.com/office/powerpoint/2010/main" val="3022150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901F1-8D0A-4D73-AE71-CAABFF6CA3F9}"/>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781B042-2F1E-4F4B-A524-692A3B0505A5}"/>
              </a:ext>
            </a:extLst>
          </p:cNvPr>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D6E980E9-DBF7-47B9-99E4-7F58875590FA}"/>
              </a:ext>
            </a:extLst>
          </p:cNvPr>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79341495-823C-491B-B693-A0B19F3D5B9A}"/>
              </a:ext>
            </a:extLst>
          </p:cNvPr>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4A9A1BFF-F9A8-43AD-8678-9E1695F07814}"/>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99E2E773-5028-4672-AE52-CEB0B51FD1B6}"/>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2C2663D7-5457-4DCD-983C-C88E4667FF63}"/>
              </a:ext>
            </a:extLst>
          </p:cNvPr>
          <p:cNvSpPr>
            <a:spLocks noGrp="1"/>
          </p:cNvSpPr>
          <p:nvPr>
            <p:ph type="sldNum" sz="quarter" idx="12"/>
          </p:nvPr>
        </p:nvSpPr>
        <p:spPr>
          <a:xfrm>
            <a:off x="6553200" y="6245225"/>
            <a:ext cx="2133600" cy="476250"/>
          </a:xfrm>
        </p:spPr>
        <p:txBody>
          <a:bodyPr/>
          <a:lstStyle>
            <a:lvl1pPr>
              <a:defRPr/>
            </a:lvl1pPr>
          </a:lstStyle>
          <a:p>
            <a:fld id="{4079A9B4-ADC2-4204-B64F-2AD6C769EF9A}" type="slidenum">
              <a:rPr lang="sl-SI" altLang="sl-SI"/>
              <a:pPr/>
              <a:t>‹#›</a:t>
            </a:fld>
            <a:endParaRPr lang="sl-SI" altLang="sl-SI"/>
          </a:p>
        </p:txBody>
      </p:sp>
    </p:spTree>
    <p:extLst>
      <p:ext uri="{BB962C8B-B14F-4D97-AF65-F5344CB8AC3E}">
        <p14:creationId xmlns:p14="http://schemas.microsoft.com/office/powerpoint/2010/main" val="1393259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76CFA-6F79-4D3A-844A-47E38E384B29}"/>
              </a:ext>
            </a:extLst>
          </p:cNvPr>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99E6D53-D29F-4F1F-8CBD-063809CF6699}"/>
              </a:ext>
            </a:extLst>
          </p:cNvPr>
          <p:cNvSpPr>
            <a:spLocks noGrp="1"/>
          </p:cNvSpPr>
          <p:nvPr>
            <p:ph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A254C8B4-B4B8-4DD8-BA58-C653B079A894}"/>
              </a:ext>
            </a:extLst>
          </p:cNvPr>
          <p:cNvSpPr>
            <a:spLocks noGrp="1"/>
          </p:cNvSpPr>
          <p:nvPr>
            <p:ph type="body"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D5DEE91D-C1B5-4B1D-8AC0-28FF3356DE9E}"/>
              </a:ext>
            </a:extLst>
          </p:cNvPr>
          <p:cNvSpPr>
            <a:spLocks noGrp="1"/>
          </p:cNvSpPr>
          <p:nvPr>
            <p:ph type="dt" sz="half" idx="10"/>
          </p:nvPr>
        </p:nvSpPr>
        <p:spPr>
          <a:xfrm>
            <a:off x="457200" y="6245225"/>
            <a:ext cx="2133600"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6F564EF-3CFF-40CE-855B-769B840D80A6}"/>
              </a:ext>
            </a:extLst>
          </p:cNvPr>
          <p:cNvSpPr>
            <a:spLocks noGrp="1"/>
          </p:cNvSpPr>
          <p:nvPr>
            <p:ph type="ftr" sz="quarter" idx="11"/>
          </p:nvPr>
        </p:nvSpPr>
        <p:spPr>
          <a:xfrm>
            <a:off x="31242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E7944FF-1802-42F3-A1BA-37E43E74D6A6}"/>
              </a:ext>
            </a:extLst>
          </p:cNvPr>
          <p:cNvSpPr>
            <a:spLocks noGrp="1"/>
          </p:cNvSpPr>
          <p:nvPr>
            <p:ph type="sldNum" sz="quarter" idx="12"/>
          </p:nvPr>
        </p:nvSpPr>
        <p:spPr>
          <a:xfrm>
            <a:off x="6553200" y="6245225"/>
            <a:ext cx="2133600" cy="476250"/>
          </a:xfrm>
        </p:spPr>
        <p:txBody>
          <a:bodyPr/>
          <a:lstStyle>
            <a:lvl1pPr>
              <a:defRPr/>
            </a:lvl1pPr>
          </a:lstStyle>
          <a:p>
            <a:fld id="{950C02D1-E1BA-4D24-8F76-9951195DC049}" type="slidenum">
              <a:rPr lang="sl-SI" altLang="sl-SI"/>
              <a:pPr/>
              <a:t>‹#›</a:t>
            </a:fld>
            <a:endParaRPr lang="sl-SI" altLang="sl-SI"/>
          </a:p>
        </p:txBody>
      </p:sp>
    </p:spTree>
    <p:extLst>
      <p:ext uri="{BB962C8B-B14F-4D97-AF65-F5344CB8AC3E}">
        <p14:creationId xmlns:p14="http://schemas.microsoft.com/office/powerpoint/2010/main" val="82192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F624-DCEE-4802-802A-70F169C04FC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9FB5EBF-E1CE-4BF1-B77E-2D61DBE61A6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E8B96ED-A989-46A7-9AF3-06C94EA7EF7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06BCDB9-E82F-41A9-96E8-835C8739C75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49FD71F-B009-419A-BAB2-CE42D7F6D013}"/>
              </a:ext>
            </a:extLst>
          </p:cNvPr>
          <p:cNvSpPr>
            <a:spLocks noGrp="1"/>
          </p:cNvSpPr>
          <p:nvPr>
            <p:ph type="sldNum" sz="quarter" idx="12"/>
          </p:nvPr>
        </p:nvSpPr>
        <p:spPr/>
        <p:txBody>
          <a:bodyPr/>
          <a:lstStyle>
            <a:lvl1pPr>
              <a:defRPr/>
            </a:lvl1pPr>
          </a:lstStyle>
          <a:p>
            <a:fld id="{FADBDAEF-6BE6-4F24-BCF8-218506B23F52}" type="slidenum">
              <a:rPr lang="sl-SI" altLang="sl-SI"/>
              <a:pPr/>
              <a:t>‹#›</a:t>
            </a:fld>
            <a:endParaRPr lang="sl-SI" altLang="sl-SI"/>
          </a:p>
        </p:txBody>
      </p:sp>
    </p:spTree>
    <p:extLst>
      <p:ext uri="{BB962C8B-B14F-4D97-AF65-F5344CB8AC3E}">
        <p14:creationId xmlns:p14="http://schemas.microsoft.com/office/powerpoint/2010/main" val="2134726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5C6A-77BA-43CE-97C5-E6ACBC0D0EF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6D8E3719-3D88-417A-9A00-2C6FF6DCD77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5F204AF-88F5-4F8F-8DB8-1B8034A96CE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7FD3F7C-CEA5-4CA9-830A-21DC70D09406}"/>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5D0D4D56-7B0E-4109-8BCD-7B941163EC82}"/>
              </a:ext>
            </a:extLst>
          </p:cNvPr>
          <p:cNvSpPr>
            <a:spLocks noGrp="1"/>
          </p:cNvSpPr>
          <p:nvPr>
            <p:ph type="sldNum" sz="quarter" idx="12"/>
          </p:nvPr>
        </p:nvSpPr>
        <p:spPr/>
        <p:txBody>
          <a:bodyPr/>
          <a:lstStyle>
            <a:lvl1pPr>
              <a:defRPr/>
            </a:lvl1pPr>
          </a:lstStyle>
          <a:p>
            <a:fld id="{2EB67EC8-383B-4EFC-9737-EF879B716AF6}" type="slidenum">
              <a:rPr lang="sl-SI" altLang="sl-SI"/>
              <a:pPr/>
              <a:t>‹#›</a:t>
            </a:fld>
            <a:endParaRPr lang="sl-SI" altLang="sl-SI"/>
          </a:p>
        </p:txBody>
      </p:sp>
    </p:spTree>
    <p:extLst>
      <p:ext uri="{BB962C8B-B14F-4D97-AF65-F5344CB8AC3E}">
        <p14:creationId xmlns:p14="http://schemas.microsoft.com/office/powerpoint/2010/main" val="164437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CEBCB-4CEC-43EC-B206-13657EA685D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F948FFBD-E18B-4761-AC7C-5BC23472EE34}"/>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6C2A73E9-7C2D-4724-881C-9D51CAC6B150}"/>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D2706BD-2A7B-4454-A2AF-BF85D7B01728}"/>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AE1BA86-653B-4210-A322-77DAD7CB029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DB8CE35-7CEC-463F-ACEB-ECCDC864482B}"/>
              </a:ext>
            </a:extLst>
          </p:cNvPr>
          <p:cNvSpPr>
            <a:spLocks noGrp="1"/>
          </p:cNvSpPr>
          <p:nvPr>
            <p:ph type="sldNum" sz="quarter" idx="12"/>
          </p:nvPr>
        </p:nvSpPr>
        <p:spPr/>
        <p:txBody>
          <a:bodyPr/>
          <a:lstStyle>
            <a:lvl1pPr>
              <a:defRPr/>
            </a:lvl1pPr>
          </a:lstStyle>
          <a:p>
            <a:fld id="{BB443E9C-3B00-4152-95E8-32507A86BC40}" type="slidenum">
              <a:rPr lang="sl-SI" altLang="sl-SI"/>
              <a:pPr/>
              <a:t>‹#›</a:t>
            </a:fld>
            <a:endParaRPr lang="sl-SI" altLang="sl-SI"/>
          </a:p>
        </p:txBody>
      </p:sp>
    </p:spTree>
    <p:extLst>
      <p:ext uri="{BB962C8B-B14F-4D97-AF65-F5344CB8AC3E}">
        <p14:creationId xmlns:p14="http://schemas.microsoft.com/office/powerpoint/2010/main" val="3488320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0E6FA-7FFD-4489-9A02-F3DBC09BB1AB}"/>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3F938D4-6C51-43BD-88ED-99BC4B674B0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3FD314-665D-494A-9EA1-9C94875B21F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FFD2D8E9-9C8B-49EE-A90C-96DF333E0A4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5FA910-AD89-4A38-AF18-B5AA677BD67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DC2A4A2D-696D-4388-B3AF-0090F17AE291}"/>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49DFEFC1-4BF5-42A5-81C4-733E1796DD3D}"/>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4D9F5EA5-826E-4237-845D-94B88B2B64F0}"/>
              </a:ext>
            </a:extLst>
          </p:cNvPr>
          <p:cNvSpPr>
            <a:spLocks noGrp="1"/>
          </p:cNvSpPr>
          <p:nvPr>
            <p:ph type="sldNum" sz="quarter" idx="12"/>
          </p:nvPr>
        </p:nvSpPr>
        <p:spPr/>
        <p:txBody>
          <a:bodyPr/>
          <a:lstStyle>
            <a:lvl1pPr>
              <a:defRPr/>
            </a:lvl1pPr>
          </a:lstStyle>
          <a:p>
            <a:fld id="{0120708F-E063-47C6-9F57-BB549311EA3E}" type="slidenum">
              <a:rPr lang="sl-SI" altLang="sl-SI"/>
              <a:pPr/>
              <a:t>‹#›</a:t>
            </a:fld>
            <a:endParaRPr lang="sl-SI" altLang="sl-SI"/>
          </a:p>
        </p:txBody>
      </p:sp>
    </p:spTree>
    <p:extLst>
      <p:ext uri="{BB962C8B-B14F-4D97-AF65-F5344CB8AC3E}">
        <p14:creationId xmlns:p14="http://schemas.microsoft.com/office/powerpoint/2010/main" val="278350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D040-B620-46E6-AA27-C5606393D147}"/>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1C72A16A-C6F8-4668-82F9-39500D3CEC1C}"/>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8FC22587-E2AF-49FC-9791-FAA2419090DD}"/>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CDC2926-CC86-40CC-8D61-1542893F86C3}"/>
              </a:ext>
            </a:extLst>
          </p:cNvPr>
          <p:cNvSpPr>
            <a:spLocks noGrp="1"/>
          </p:cNvSpPr>
          <p:nvPr>
            <p:ph type="sldNum" sz="quarter" idx="12"/>
          </p:nvPr>
        </p:nvSpPr>
        <p:spPr/>
        <p:txBody>
          <a:bodyPr/>
          <a:lstStyle>
            <a:lvl1pPr>
              <a:defRPr/>
            </a:lvl1pPr>
          </a:lstStyle>
          <a:p>
            <a:fld id="{E2BD887A-9CC9-4B18-B183-C1E15826756D}" type="slidenum">
              <a:rPr lang="sl-SI" altLang="sl-SI"/>
              <a:pPr/>
              <a:t>‹#›</a:t>
            </a:fld>
            <a:endParaRPr lang="sl-SI" altLang="sl-SI"/>
          </a:p>
        </p:txBody>
      </p:sp>
    </p:spTree>
    <p:extLst>
      <p:ext uri="{BB962C8B-B14F-4D97-AF65-F5344CB8AC3E}">
        <p14:creationId xmlns:p14="http://schemas.microsoft.com/office/powerpoint/2010/main" val="1046241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3481E6-D23D-428F-99BF-D3FFEDDD326F}"/>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21018703-14A7-4702-B10A-47FDC962ECA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6D3FD186-C30F-4B54-BBC1-73C1B1A8BADE}"/>
              </a:ext>
            </a:extLst>
          </p:cNvPr>
          <p:cNvSpPr>
            <a:spLocks noGrp="1"/>
          </p:cNvSpPr>
          <p:nvPr>
            <p:ph type="sldNum" sz="quarter" idx="12"/>
          </p:nvPr>
        </p:nvSpPr>
        <p:spPr/>
        <p:txBody>
          <a:bodyPr/>
          <a:lstStyle>
            <a:lvl1pPr>
              <a:defRPr/>
            </a:lvl1pPr>
          </a:lstStyle>
          <a:p>
            <a:fld id="{D182987E-7085-41C1-8AB9-E89C3E34CEE7}" type="slidenum">
              <a:rPr lang="sl-SI" altLang="sl-SI"/>
              <a:pPr/>
              <a:t>‹#›</a:t>
            </a:fld>
            <a:endParaRPr lang="sl-SI" altLang="sl-SI"/>
          </a:p>
        </p:txBody>
      </p:sp>
    </p:spTree>
    <p:extLst>
      <p:ext uri="{BB962C8B-B14F-4D97-AF65-F5344CB8AC3E}">
        <p14:creationId xmlns:p14="http://schemas.microsoft.com/office/powerpoint/2010/main" val="216052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EFFDE-AF55-47A9-B6C2-5D1F536F4F6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7EF6F70-C8F3-4B10-ADC3-4E949AF2D7B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33CF8C88-0AF7-4FE3-B509-1360F0483F4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F769A-612F-4681-BA51-A588DC666C2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4D52F3C-DD1F-48C5-9757-78B4AA8C4B9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2DF7B12-0287-4B6A-8F22-E25D8E6DA52F}"/>
              </a:ext>
            </a:extLst>
          </p:cNvPr>
          <p:cNvSpPr>
            <a:spLocks noGrp="1"/>
          </p:cNvSpPr>
          <p:nvPr>
            <p:ph type="sldNum" sz="quarter" idx="12"/>
          </p:nvPr>
        </p:nvSpPr>
        <p:spPr/>
        <p:txBody>
          <a:bodyPr/>
          <a:lstStyle>
            <a:lvl1pPr>
              <a:defRPr/>
            </a:lvl1pPr>
          </a:lstStyle>
          <a:p>
            <a:fld id="{D3447AFA-874D-48E4-95FE-360F4C89A298}" type="slidenum">
              <a:rPr lang="sl-SI" altLang="sl-SI"/>
              <a:pPr/>
              <a:t>‹#›</a:t>
            </a:fld>
            <a:endParaRPr lang="sl-SI" altLang="sl-SI"/>
          </a:p>
        </p:txBody>
      </p:sp>
    </p:spTree>
    <p:extLst>
      <p:ext uri="{BB962C8B-B14F-4D97-AF65-F5344CB8AC3E}">
        <p14:creationId xmlns:p14="http://schemas.microsoft.com/office/powerpoint/2010/main" val="1460856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220A-C2A5-4325-8917-964FF7742B4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5DB22449-BD71-48F3-8E8B-E93309637D0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622FDECE-672F-47A8-99E1-816F617713B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8DFD95-A07B-4A3B-9E21-ABF7940557A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F7E0463-2183-4A05-A173-1DE4FD7184F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A346EDD-F9FA-4A2B-B08C-04C622E4679E}"/>
              </a:ext>
            </a:extLst>
          </p:cNvPr>
          <p:cNvSpPr>
            <a:spLocks noGrp="1"/>
          </p:cNvSpPr>
          <p:nvPr>
            <p:ph type="sldNum" sz="quarter" idx="12"/>
          </p:nvPr>
        </p:nvSpPr>
        <p:spPr/>
        <p:txBody>
          <a:bodyPr/>
          <a:lstStyle>
            <a:lvl1pPr>
              <a:defRPr/>
            </a:lvl1pPr>
          </a:lstStyle>
          <a:p>
            <a:fld id="{5480574C-7C6C-4954-9D9C-85C6080A0004}" type="slidenum">
              <a:rPr lang="sl-SI" altLang="sl-SI"/>
              <a:pPr/>
              <a:t>‹#›</a:t>
            </a:fld>
            <a:endParaRPr lang="sl-SI" altLang="sl-SI"/>
          </a:p>
        </p:txBody>
      </p:sp>
    </p:spTree>
    <p:extLst>
      <p:ext uri="{BB962C8B-B14F-4D97-AF65-F5344CB8AC3E}">
        <p14:creationId xmlns:p14="http://schemas.microsoft.com/office/powerpoint/2010/main" val="1648553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72A9038-461F-4DE4-A107-0EF07947152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1027" name="Rectangle 3">
            <a:extLst>
              <a:ext uri="{FF2B5EF4-FFF2-40B4-BE49-F238E27FC236}">
                <a16:creationId xmlns:a16="http://schemas.microsoft.com/office/drawing/2014/main" id="{F0760EC9-E0FF-4B76-B5F2-C2A2BA2734F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1028" name="Rectangle 4">
            <a:extLst>
              <a:ext uri="{FF2B5EF4-FFF2-40B4-BE49-F238E27FC236}">
                <a16:creationId xmlns:a16="http://schemas.microsoft.com/office/drawing/2014/main" id="{A535D6AD-72F7-46E2-B32A-E6B4931C309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D9CBDC34-DB67-40D1-B33E-31E10B29DF3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900B349D-0486-4F0D-B217-6674B647F468}"/>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6A09176-1DA3-406F-82FC-22FEF0130028}"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75F06C1-CA50-4A42-B1EB-830239835D56}"/>
              </a:ext>
            </a:extLst>
          </p:cNvPr>
          <p:cNvSpPr>
            <a:spLocks noGrp="1" noChangeArrowheads="1"/>
          </p:cNvSpPr>
          <p:nvPr>
            <p:ph type="ctrTitle"/>
          </p:nvPr>
        </p:nvSpPr>
        <p:spPr>
          <a:xfrm>
            <a:off x="685800" y="2130425"/>
            <a:ext cx="7772400" cy="1470025"/>
          </a:xfrm>
        </p:spPr>
        <p:txBody>
          <a:bodyPr anchor="ctr"/>
          <a:lstStyle/>
          <a:p>
            <a:endParaRPr lang="sl-SI" altLang="sl-SI" sz="4400"/>
          </a:p>
        </p:txBody>
      </p:sp>
      <p:sp>
        <p:nvSpPr>
          <p:cNvPr id="2051" name="Rectangle 3">
            <a:extLst>
              <a:ext uri="{FF2B5EF4-FFF2-40B4-BE49-F238E27FC236}">
                <a16:creationId xmlns:a16="http://schemas.microsoft.com/office/drawing/2014/main" id="{ED9B4DA3-432A-45BB-8548-37ED3D5F34CD}"/>
              </a:ext>
            </a:extLst>
          </p:cNvPr>
          <p:cNvSpPr>
            <a:spLocks noGrp="1" noChangeArrowheads="1"/>
          </p:cNvSpPr>
          <p:nvPr>
            <p:ph type="subTitle" idx="1"/>
          </p:nvPr>
        </p:nvSpPr>
        <p:spPr>
          <a:xfrm>
            <a:off x="1371600" y="3886200"/>
            <a:ext cx="6400800" cy="1752600"/>
          </a:xfrm>
        </p:spPr>
        <p:txBody>
          <a:bodyPr/>
          <a:lstStyle/>
          <a:p>
            <a:endParaRPr lang="sl-SI" altLang="sl-SI" sz="3200" dirty="0"/>
          </a:p>
          <a:p>
            <a:endParaRPr lang="sl-SI" altLang="sl-SI" sz="3200" dirty="0"/>
          </a:p>
          <a:p>
            <a:r>
              <a:rPr lang="sl-SI" altLang="sl-SI" sz="3200">
                <a:solidFill>
                  <a:schemeClr val="bg1"/>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nodePh="1">
                                  <p:stCondLst>
                                    <p:cond delay="0"/>
                                  </p:stCondLst>
                                  <p:endCondLst>
                                    <p:cond evt="begin" delay="0">
                                      <p:tn val="5"/>
                                    </p:cond>
                                  </p:end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 calcmode="lin" valueType="num">
                                      <p:cBhvr>
                                        <p:cTn id="9" dur="500" fill="hold"/>
                                        <p:tgtEl>
                                          <p:spTgt spid="2050"/>
                                        </p:tgtEl>
                                        <p:attrNameLst>
                                          <p:attrName>style.rotation</p:attrName>
                                        </p:attrNameLst>
                                      </p:cBhvr>
                                      <p:tavLst>
                                        <p:tav tm="0">
                                          <p:val>
                                            <p:fltVal val="360"/>
                                          </p:val>
                                        </p:tav>
                                        <p:tav tm="100000">
                                          <p:val>
                                            <p:fltVal val="0"/>
                                          </p:val>
                                        </p:tav>
                                      </p:tavLst>
                                    </p:anim>
                                    <p:animEffect transition="in" filter="fade">
                                      <p:cBhvr>
                                        <p:cTn id="10" dur="500"/>
                                        <p:tgtEl>
                                          <p:spTgt spid="2050"/>
                                        </p:tgtEl>
                                      </p:cBhvr>
                                    </p:animEffect>
                                  </p:childTnLst>
                                </p:cTn>
                              </p:par>
                              <p:par>
                                <p:cTn id="11" presetID="49" presetClass="entr" presetSubtype="0" decel="100000" fill="hold" grpId="0" nodeType="withEffect">
                                  <p:stCondLst>
                                    <p:cond delay="0"/>
                                  </p:stCondLst>
                                  <p:childTnLst>
                                    <p:set>
                                      <p:cBhvr>
                                        <p:cTn id="12" dur="1" fill="hold">
                                          <p:stCondLst>
                                            <p:cond delay="0"/>
                                          </p:stCondLst>
                                        </p:cTn>
                                        <p:tgtEl>
                                          <p:spTgt spid="2051">
                                            <p:txEl>
                                              <p:pRg st="2" end="2"/>
                                            </p:txEl>
                                          </p:spTgt>
                                        </p:tgtEl>
                                        <p:attrNameLst>
                                          <p:attrName>style.visibility</p:attrName>
                                        </p:attrNameLst>
                                      </p:cBhvr>
                                      <p:to>
                                        <p:strVal val="visible"/>
                                      </p:to>
                                    </p:set>
                                    <p:anim calcmode="lin" valueType="num">
                                      <p:cBhvr>
                                        <p:cTn id="13" dur="500" fill="hold"/>
                                        <p:tgtEl>
                                          <p:spTgt spid="2051">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051">
                                            <p:txEl>
                                              <p:pRg st="2" end="2"/>
                                            </p:txEl>
                                          </p:spTgt>
                                        </p:tgtEl>
                                        <p:attrNameLst>
                                          <p:attrName>ppt_h</p:attrName>
                                        </p:attrNameLst>
                                      </p:cBhvr>
                                      <p:tavLst>
                                        <p:tav tm="0">
                                          <p:val>
                                            <p:fltVal val="0"/>
                                          </p:val>
                                        </p:tav>
                                        <p:tav tm="100000">
                                          <p:val>
                                            <p:strVal val="#ppt_h"/>
                                          </p:val>
                                        </p:tav>
                                      </p:tavLst>
                                    </p:anim>
                                    <p:anim calcmode="lin" valueType="num">
                                      <p:cBhvr>
                                        <p:cTn id="15" dur="500" fill="hold"/>
                                        <p:tgtEl>
                                          <p:spTgt spid="2051">
                                            <p:txEl>
                                              <p:pRg st="2" end="2"/>
                                            </p:txEl>
                                          </p:spTgt>
                                        </p:tgtEl>
                                        <p:attrNameLst>
                                          <p:attrName>style.rotation</p:attrName>
                                        </p:attrNameLst>
                                      </p:cBhvr>
                                      <p:tavLst>
                                        <p:tav tm="0">
                                          <p:val>
                                            <p:fltVal val="360"/>
                                          </p:val>
                                        </p:tav>
                                        <p:tav tm="100000">
                                          <p:val>
                                            <p:fltVal val="0"/>
                                          </p:val>
                                        </p:tav>
                                      </p:tavLst>
                                    </p:anim>
                                    <p:animEffect transition="in" filter="fade">
                                      <p:cBhvr>
                                        <p:cTn id="16" dur="5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4">
            <a:extLst>
              <a:ext uri="{FF2B5EF4-FFF2-40B4-BE49-F238E27FC236}">
                <a16:creationId xmlns:a16="http://schemas.microsoft.com/office/drawing/2014/main" id="{09BBD83D-C192-4735-BB89-9BA0003784A6}"/>
              </a:ext>
            </a:extLst>
          </p:cNvPr>
          <p:cNvSpPr>
            <a:spLocks noGrp="1" noChangeArrowheads="1"/>
          </p:cNvSpPr>
          <p:nvPr>
            <p:ph type="title"/>
          </p:nvPr>
        </p:nvSpPr>
        <p:spPr/>
        <p:txBody>
          <a:bodyPr/>
          <a:lstStyle/>
          <a:p>
            <a:r>
              <a:rPr lang="sl-SI" altLang="sl-SI">
                <a:solidFill>
                  <a:schemeClr val="bg1"/>
                </a:solidFill>
              </a:rPr>
              <a:t>HYBRID THEORY</a:t>
            </a:r>
          </a:p>
        </p:txBody>
      </p:sp>
      <p:sp>
        <p:nvSpPr>
          <p:cNvPr id="29701" name="Rectangle 5">
            <a:extLst>
              <a:ext uri="{FF2B5EF4-FFF2-40B4-BE49-F238E27FC236}">
                <a16:creationId xmlns:a16="http://schemas.microsoft.com/office/drawing/2014/main" id="{C2F20DE7-7275-44BF-9851-F5833F156FE3}"/>
              </a:ext>
            </a:extLst>
          </p:cNvPr>
          <p:cNvSpPr>
            <a:spLocks noGrp="1" noChangeArrowheads="1"/>
          </p:cNvSpPr>
          <p:nvPr>
            <p:ph type="body" sz="half" idx="1"/>
          </p:nvPr>
        </p:nvSpPr>
        <p:spPr/>
        <p:txBody>
          <a:bodyPr/>
          <a:lstStyle/>
          <a:p>
            <a:pPr>
              <a:lnSpc>
                <a:spcPct val="80000"/>
              </a:lnSpc>
            </a:pPr>
            <a:r>
              <a:rPr lang="sl-SI" altLang="sl-SI" sz="1800" b="1">
                <a:solidFill>
                  <a:schemeClr val="bg1"/>
                </a:solidFill>
              </a:rPr>
              <a:t>Band je bil zatopljen v pisanje pesmi vse do pomladi 2000, ko so se povezali z Warner Bros. Records in takoj odšli v studio.</a:t>
            </a:r>
          </a:p>
          <a:p>
            <a:pPr>
              <a:lnSpc>
                <a:spcPct val="80000"/>
              </a:lnSpc>
            </a:pPr>
            <a:r>
              <a:rPr lang="sl-SI" altLang="sl-SI" sz="1800" b="1">
                <a:solidFill>
                  <a:schemeClr val="bg1"/>
                </a:solidFill>
              </a:rPr>
              <a:t>Pri snemanju plošče jim je pomagal producent Don Gilmore (Pearl Jam, Apex Theory, Sugar Ray). "spoznali smo se z velikim številom ljudi, ki bi nam lahko pomagali pri delu in odločitev o producentu je bila res težka," pravi Bennington.</a:t>
            </a:r>
          </a:p>
          <a:p>
            <a:pPr>
              <a:lnSpc>
                <a:spcPct val="80000"/>
              </a:lnSpc>
            </a:pPr>
            <a:r>
              <a:rPr lang="sl-SI" altLang="sl-SI" sz="1800" b="1">
                <a:solidFill>
                  <a:schemeClr val="bg1"/>
                </a:solidFill>
              </a:rPr>
              <a:t>"Ampak Don nas je, poleg tega, da zna narediti stvari odličnega zvoka, znal pripraviti, da smo delali več kot le pisci pesmi.".</a:t>
            </a:r>
          </a:p>
        </p:txBody>
      </p:sp>
      <p:sp>
        <p:nvSpPr>
          <p:cNvPr id="29702" name="Rectangle 6">
            <a:extLst>
              <a:ext uri="{FF2B5EF4-FFF2-40B4-BE49-F238E27FC236}">
                <a16:creationId xmlns:a16="http://schemas.microsoft.com/office/drawing/2014/main" id="{9A6D1759-2631-40A2-BBF8-BFDAD2C9639D}"/>
              </a:ext>
            </a:extLst>
          </p:cNvPr>
          <p:cNvSpPr>
            <a:spLocks noGrp="1" noChangeArrowheads="1"/>
          </p:cNvSpPr>
          <p:nvPr>
            <p:ph type="body" sz="half" idx="2"/>
          </p:nvPr>
        </p:nvSpPr>
        <p:spPr/>
        <p:txBody>
          <a:bodyPr/>
          <a:lstStyle/>
          <a:p>
            <a:pPr>
              <a:lnSpc>
                <a:spcPct val="80000"/>
              </a:lnSpc>
            </a:pPr>
            <a:r>
              <a:rPr lang="sl-SI" altLang="sl-SI" sz="1800" b="1">
                <a:solidFill>
                  <a:schemeClr val="bg1"/>
                </a:solidFill>
              </a:rPr>
              <a:t>Končni rezultat je album, ki je zaokrožen v neko umetnostno celoto, melodičen in z močnim liričnim sporočilom. </a:t>
            </a:r>
          </a:p>
          <a:p>
            <a:pPr>
              <a:lnSpc>
                <a:spcPct val="80000"/>
              </a:lnSpc>
            </a:pPr>
            <a:r>
              <a:rPr lang="sl-SI" altLang="sl-SI" sz="1800" b="1">
                <a:solidFill>
                  <a:schemeClr val="bg1"/>
                </a:solidFill>
              </a:rPr>
              <a:t>"Chester in jaz piševa o čustvih, pa naj bodo ti kakršnikoli" opisuje Shinoda. "Piševa o vsakodnevnem življenju, ker je včasih dobro vedeti, da nekje obstaja nekdo, ki preživlja isto kot ti." </a:t>
            </a:r>
          </a:p>
          <a:p>
            <a:pPr>
              <a:lnSpc>
                <a:spcPct val="80000"/>
              </a:lnSpc>
            </a:pPr>
            <a:r>
              <a:rPr lang="sl-SI" altLang="sl-SI" sz="1800" b="1">
                <a:solidFill>
                  <a:schemeClr val="bg1"/>
                </a:solidFill>
              </a:rPr>
              <a:t>Posledica teh besedil in pa raznolike ter odlične instrumentalne spremljave je debitantni album Linkin parka: Hybrid Theory</a:t>
            </a:r>
          </a:p>
        </p:txBody>
      </p:sp>
      <p:pic>
        <p:nvPicPr>
          <p:cNvPr id="29705" name="Picture 9" descr="linkinpark01">
            <a:extLst>
              <a:ext uri="{FF2B5EF4-FFF2-40B4-BE49-F238E27FC236}">
                <a16:creationId xmlns:a16="http://schemas.microsoft.com/office/drawing/2014/main" id="{C2D9AEDB-043C-4513-8B2A-3116C10251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5516563"/>
            <a:ext cx="6048375" cy="134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970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9701">
                                            <p:txEl>
                                              <p:pRg st="0" end="0"/>
                                            </p:txEl>
                                          </p:spTgt>
                                        </p:tgtEl>
                                        <p:attrNameLst>
                                          <p:attrName>style.visibility</p:attrName>
                                        </p:attrNameLst>
                                      </p:cBhvr>
                                      <p:to>
                                        <p:strVal val="visible"/>
                                      </p:to>
                                    </p:set>
                                    <p:animEffect transition="in" filter="fade">
                                      <p:cBhvr>
                                        <p:cTn id="11" dur="1000">
                                          <p:stCondLst>
                                            <p:cond delay="0"/>
                                          </p:stCondLst>
                                        </p:cTn>
                                        <p:tgtEl>
                                          <p:spTgt spid="2970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9701">
                                            <p:txEl>
                                              <p:pRg st="1" end="1"/>
                                            </p:txEl>
                                          </p:spTgt>
                                        </p:tgtEl>
                                        <p:attrNameLst>
                                          <p:attrName>style.visibility</p:attrName>
                                        </p:attrNameLst>
                                      </p:cBhvr>
                                      <p:to>
                                        <p:strVal val="visible"/>
                                      </p:to>
                                    </p:set>
                                    <p:animEffect transition="in" filter="fade">
                                      <p:cBhvr>
                                        <p:cTn id="16" dur="1000">
                                          <p:stCondLst>
                                            <p:cond delay="0"/>
                                          </p:stCondLst>
                                        </p:cTn>
                                        <p:tgtEl>
                                          <p:spTgt spid="2970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9701">
                                            <p:txEl>
                                              <p:pRg st="2" end="2"/>
                                            </p:txEl>
                                          </p:spTgt>
                                        </p:tgtEl>
                                        <p:attrNameLst>
                                          <p:attrName>style.visibility</p:attrName>
                                        </p:attrNameLst>
                                      </p:cBhvr>
                                      <p:to>
                                        <p:strVal val="visible"/>
                                      </p:to>
                                    </p:set>
                                    <p:animEffect transition="in" filter="fade">
                                      <p:cBhvr>
                                        <p:cTn id="21" dur="1000">
                                          <p:stCondLst>
                                            <p:cond delay="0"/>
                                          </p:stCondLst>
                                        </p:cTn>
                                        <p:tgtEl>
                                          <p:spTgt spid="29701">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702">
                                            <p:txEl>
                                              <p:pRg st="0" end="0"/>
                                            </p:txEl>
                                          </p:spTgt>
                                        </p:tgtEl>
                                        <p:attrNameLst>
                                          <p:attrName>style.visibility</p:attrName>
                                        </p:attrNameLst>
                                      </p:cBhvr>
                                      <p:to>
                                        <p:strVal val="visible"/>
                                      </p:to>
                                    </p:set>
                                    <p:animEffect transition="in" filter="fade">
                                      <p:cBhvr>
                                        <p:cTn id="26" dur="1000">
                                          <p:stCondLst>
                                            <p:cond delay="0"/>
                                          </p:stCondLst>
                                        </p:cTn>
                                        <p:tgtEl>
                                          <p:spTgt spid="29702">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9702">
                                            <p:txEl>
                                              <p:pRg st="1" end="1"/>
                                            </p:txEl>
                                          </p:spTgt>
                                        </p:tgtEl>
                                        <p:attrNameLst>
                                          <p:attrName>style.visibility</p:attrName>
                                        </p:attrNameLst>
                                      </p:cBhvr>
                                      <p:to>
                                        <p:strVal val="visible"/>
                                      </p:to>
                                    </p:set>
                                    <p:animEffect transition="in" filter="fade">
                                      <p:cBhvr>
                                        <p:cTn id="31" dur="1000">
                                          <p:stCondLst>
                                            <p:cond delay="0"/>
                                          </p:stCondLst>
                                        </p:cTn>
                                        <p:tgtEl>
                                          <p:spTgt spid="29702">
                                            <p:txEl>
                                              <p:pRg st="1" end="1"/>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702">
                                            <p:txEl>
                                              <p:pRg st="2" end="2"/>
                                            </p:txEl>
                                          </p:spTgt>
                                        </p:tgtEl>
                                        <p:attrNameLst>
                                          <p:attrName>style.visibility</p:attrName>
                                        </p:attrNameLst>
                                      </p:cBhvr>
                                      <p:to>
                                        <p:strVal val="visible"/>
                                      </p:to>
                                    </p:set>
                                    <p:animEffect transition="in" filter="fade">
                                      <p:cBhvr>
                                        <p:cTn id="36" dur="1000">
                                          <p:stCondLst>
                                            <p:cond delay="0"/>
                                          </p:stCondLst>
                                        </p:cTn>
                                        <p:tgtEl>
                                          <p:spTgt spid="2970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P spid="29701" grpId="0" build="p"/>
      <p:bldP spid="2970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8" name="Rectangle 4">
            <a:extLst>
              <a:ext uri="{FF2B5EF4-FFF2-40B4-BE49-F238E27FC236}">
                <a16:creationId xmlns:a16="http://schemas.microsoft.com/office/drawing/2014/main" id="{ED376AE0-4F85-4A81-9201-D24CBFABA01C}"/>
              </a:ext>
            </a:extLst>
          </p:cNvPr>
          <p:cNvSpPr>
            <a:spLocks noGrp="1" noChangeArrowheads="1"/>
          </p:cNvSpPr>
          <p:nvPr>
            <p:ph type="title"/>
          </p:nvPr>
        </p:nvSpPr>
        <p:spPr/>
        <p:txBody>
          <a:bodyPr/>
          <a:lstStyle/>
          <a:p>
            <a:r>
              <a:rPr lang="sl-SI" altLang="sl-SI">
                <a:solidFill>
                  <a:schemeClr val="bg1"/>
                </a:solidFill>
              </a:rPr>
              <a:t>Turneje, turneje, turneje,...</a:t>
            </a:r>
          </a:p>
        </p:txBody>
      </p:sp>
      <p:sp>
        <p:nvSpPr>
          <p:cNvPr id="31750" name="Rectangle 6">
            <a:extLst>
              <a:ext uri="{FF2B5EF4-FFF2-40B4-BE49-F238E27FC236}">
                <a16:creationId xmlns:a16="http://schemas.microsoft.com/office/drawing/2014/main" id="{86D18DBA-575F-41F7-97C6-897B7D67FD03}"/>
              </a:ext>
            </a:extLst>
          </p:cNvPr>
          <p:cNvSpPr>
            <a:spLocks noGrp="1" noChangeArrowheads="1"/>
          </p:cNvSpPr>
          <p:nvPr>
            <p:ph sz="quarter" idx="2"/>
          </p:nvPr>
        </p:nvSpPr>
        <p:spPr/>
        <p:txBody>
          <a:bodyPr/>
          <a:lstStyle/>
          <a:p>
            <a:endParaRPr lang="sl-SI" altLang="sl-SI" sz="2400"/>
          </a:p>
        </p:txBody>
      </p:sp>
      <p:sp>
        <p:nvSpPr>
          <p:cNvPr id="31751" name="Rectangle 7">
            <a:extLst>
              <a:ext uri="{FF2B5EF4-FFF2-40B4-BE49-F238E27FC236}">
                <a16:creationId xmlns:a16="http://schemas.microsoft.com/office/drawing/2014/main" id="{023E31CA-22A7-433B-938C-016DAD481BDD}"/>
              </a:ext>
            </a:extLst>
          </p:cNvPr>
          <p:cNvSpPr>
            <a:spLocks noGrp="1" noChangeArrowheads="1"/>
          </p:cNvSpPr>
          <p:nvPr>
            <p:ph type="body" sz="half" idx="3"/>
          </p:nvPr>
        </p:nvSpPr>
        <p:spPr/>
        <p:txBody>
          <a:bodyPr/>
          <a:lstStyle/>
          <a:p>
            <a:pPr>
              <a:lnSpc>
                <a:spcPct val="80000"/>
              </a:lnSpc>
            </a:pPr>
            <a:r>
              <a:rPr lang="sl-SI" altLang="sl-SI" sz="1600" b="1">
                <a:solidFill>
                  <a:schemeClr val="bg1"/>
                </a:solidFill>
              </a:rPr>
              <a:t>Po izidu Hybrid Theory in vrnitvi enega od članov, Pheonixa, je band nenehno igral po raznih nastopih in turnejah in s tem množicam pokazal, da so odlični tudi v živo. Energija in napetost, ki so jo fantje pokazali na nastopih z Deftones, P.O.D. in Papa Roach, pa tudi na svojih turnejah, jim je pomagala si pridobiti vrsto zvestih fanov in posledično tudi milijonsko naklado svojega prvega albuma.</a:t>
            </a:r>
          </a:p>
          <a:p>
            <a:pPr>
              <a:lnSpc>
                <a:spcPct val="80000"/>
              </a:lnSpc>
            </a:pPr>
            <a:r>
              <a:rPr lang="sl-SI" altLang="sl-SI" sz="1600" b="1">
                <a:solidFill>
                  <a:schemeClr val="bg1"/>
                </a:solidFill>
              </a:rPr>
              <a:t>Uspeh se skriva v njihovi močni povezanosti s fani, ki so za njih na prvem mestu. Na svojih koncertih vsakič podpišejo več sto avtogramov, njihovi izdelki so kvalitetni, še večjo povezavo s oboževalci pa jim omogoča njihova spletna stran www.linkinpark.com.</a:t>
            </a:r>
          </a:p>
        </p:txBody>
      </p:sp>
      <p:pic>
        <p:nvPicPr>
          <p:cNvPr id="31752" name="Picture 8" descr="1049722731">
            <a:extLst>
              <a:ext uri="{FF2B5EF4-FFF2-40B4-BE49-F238E27FC236}">
                <a16:creationId xmlns:a16="http://schemas.microsoft.com/office/drawing/2014/main" id="{C6238787-136F-494E-BEDE-E90D94E51BEB}"/>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50825" y="1628775"/>
            <a:ext cx="4608513" cy="5040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3174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1751">
                                            <p:txEl>
                                              <p:pRg st="0" end="0"/>
                                            </p:txEl>
                                          </p:spTgt>
                                        </p:tgtEl>
                                        <p:attrNameLst>
                                          <p:attrName>style.visibility</p:attrName>
                                        </p:attrNameLst>
                                      </p:cBhvr>
                                      <p:to>
                                        <p:strVal val="visible"/>
                                      </p:to>
                                    </p:set>
                                    <p:animEffect transition="in" filter="fade">
                                      <p:cBhvr>
                                        <p:cTn id="11" dur="1000">
                                          <p:stCondLst>
                                            <p:cond delay="0"/>
                                          </p:stCondLst>
                                        </p:cTn>
                                        <p:tgtEl>
                                          <p:spTgt spid="3175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1751">
                                            <p:txEl>
                                              <p:pRg st="1" end="1"/>
                                            </p:txEl>
                                          </p:spTgt>
                                        </p:tgtEl>
                                        <p:attrNameLst>
                                          <p:attrName>style.visibility</p:attrName>
                                        </p:attrNameLst>
                                      </p:cBhvr>
                                      <p:to>
                                        <p:strVal val="visible"/>
                                      </p:to>
                                    </p:set>
                                    <p:animEffect transition="in" filter="fade">
                                      <p:cBhvr>
                                        <p:cTn id="16" dur="1000">
                                          <p:stCondLst>
                                            <p:cond delay="0"/>
                                          </p:stCondLst>
                                        </p:cTn>
                                        <p:tgtEl>
                                          <p:spTgt spid="317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5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4">
            <a:extLst>
              <a:ext uri="{FF2B5EF4-FFF2-40B4-BE49-F238E27FC236}">
                <a16:creationId xmlns:a16="http://schemas.microsoft.com/office/drawing/2014/main" id="{680818A2-EF82-4601-843A-331A27C95EB9}"/>
              </a:ext>
            </a:extLst>
          </p:cNvPr>
          <p:cNvSpPr>
            <a:spLocks noGrp="1" noChangeArrowheads="1"/>
          </p:cNvSpPr>
          <p:nvPr>
            <p:ph type="title"/>
          </p:nvPr>
        </p:nvSpPr>
        <p:spPr/>
        <p:txBody>
          <a:bodyPr/>
          <a:lstStyle/>
          <a:p>
            <a:r>
              <a:rPr lang="sl-SI" altLang="sl-SI">
                <a:solidFill>
                  <a:schemeClr val="bg1"/>
                </a:solidFill>
              </a:rPr>
              <a:t>DISKOGRAFIJA</a:t>
            </a:r>
          </a:p>
        </p:txBody>
      </p:sp>
      <p:sp>
        <p:nvSpPr>
          <p:cNvPr id="23557" name="Rectangle 5">
            <a:extLst>
              <a:ext uri="{FF2B5EF4-FFF2-40B4-BE49-F238E27FC236}">
                <a16:creationId xmlns:a16="http://schemas.microsoft.com/office/drawing/2014/main" id="{69F8E132-493E-495B-88E9-797FAE413F16}"/>
              </a:ext>
            </a:extLst>
          </p:cNvPr>
          <p:cNvSpPr>
            <a:spLocks noGrp="1" noChangeArrowheads="1"/>
          </p:cNvSpPr>
          <p:nvPr>
            <p:ph type="body" sz="half" idx="1"/>
          </p:nvPr>
        </p:nvSpPr>
        <p:spPr>
          <a:xfrm>
            <a:off x="457200" y="1600200"/>
            <a:ext cx="4762500" cy="4525963"/>
          </a:xfrm>
        </p:spPr>
        <p:txBody>
          <a:bodyPr/>
          <a:lstStyle/>
          <a:p>
            <a:pPr>
              <a:lnSpc>
                <a:spcPct val="90000"/>
              </a:lnSpc>
            </a:pPr>
            <a:r>
              <a:rPr lang="sl-SI" altLang="sl-SI" sz="2400">
                <a:solidFill>
                  <a:schemeClr val="bg1"/>
                </a:solidFill>
              </a:rPr>
              <a:t>Hybrid  Theory EP (1999)</a:t>
            </a:r>
          </a:p>
          <a:p>
            <a:pPr>
              <a:lnSpc>
                <a:spcPct val="90000"/>
              </a:lnSpc>
            </a:pPr>
            <a:r>
              <a:rPr lang="sl-SI" altLang="sl-SI" sz="2400">
                <a:solidFill>
                  <a:schemeClr val="bg1"/>
                </a:solidFill>
              </a:rPr>
              <a:t>Hybrid Theory (24. Oktober 2001)</a:t>
            </a:r>
          </a:p>
          <a:p>
            <a:pPr>
              <a:lnSpc>
                <a:spcPct val="90000"/>
              </a:lnSpc>
            </a:pPr>
            <a:r>
              <a:rPr lang="sl-SI" altLang="sl-SI" sz="2400">
                <a:solidFill>
                  <a:schemeClr val="bg1"/>
                </a:solidFill>
              </a:rPr>
              <a:t>Reanimation (30. Julij 2002)</a:t>
            </a:r>
          </a:p>
          <a:p>
            <a:pPr>
              <a:lnSpc>
                <a:spcPct val="90000"/>
              </a:lnSpc>
            </a:pPr>
            <a:r>
              <a:rPr lang="sl-SI" altLang="sl-SI" sz="2400">
                <a:solidFill>
                  <a:schemeClr val="bg1"/>
                </a:solidFill>
              </a:rPr>
              <a:t>Meteora (25. Marec 2003)</a:t>
            </a:r>
          </a:p>
          <a:p>
            <a:pPr>
              <a:lnSpc>
                <a:spcPct val="90000"/>
              </a:lnSpc>
            </a:pPr>
            <a:r>
              <a:rPr lang="sl-SI" altLang="sl-SI" sz="2400">
                <a:solidFill>
                  <a:schemeClr val="bg1"/>
                </a:solidFill>
              </a:rPr>
              <a:t>Live in Texas (18. November 2003)</a:t>
            </a:r>
          </a:p>
          <a:p>
            <a:pPr>
              <a:lnSpc>
                <a:spcPct val="90000"/>
              </a:lnSpc>
            </a:pPr>
            <a:r>
              <a:rPr lang="sl-SI" altLang="sl-SI" sz="2400">
                <a:solidFill>
                  <a:schemeClr val="bg1"/>
                </a:solidFill>
              </a:rPr>
              <a:t>+ 9 singelov (One step closer, Crawling, papercut, In the end, It's going down, pts.Of.Athrty, Somewhere I belong, Faint, Numb)</a:t>
            </a:r>
          </a:p>
          <a:p>
            <a:pPr>
              <a:lnSpc>
                <a:spcPct val="90000"/>
              </a:lnSpc>
            </a:pPr>
            <a:endParaRPr lang="sl-SI" altLang="sl-SI" sz="2400">
              <a:solidFill>
                <a:schemeClr val="bg1"/>
              </a:solidFill>
            </a:endParaRPr>
          </a:p>
        </p:txBody>
      </p:sp>
      <p:pic>
        <p:nvPicPr>
          <p:cNvPr id="23560" name="Picture 8" descr="fanart16">
            <a:extLst>
              <a:ext uri="{FF2B5EF4-FFF2-40B4-BE49-F238E27FC236}">
                <a16:creationId xmlns:a16="http://schemas.microsoft.com/office/drawing/2014/main" id="{892CA590-32B5-497A-892B-B235D4030B57}"/>
              </a:ext>
            </a:extLst>
          </p:cNvPr>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292725" y="1630363"/>
            <a:ext cx="3455988" cy="3444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3556"/>
                                        </p:tgtEl>
                                        <p:attrNameLst>
                                          <p:attrName>style.visibility</p:attrName>
                                        </p:attrNameLst>
                                      </p:cBhvr>
                                      <p:to>
                                        <p:strVal val="visible"/>
                                      </p:to>
                                    </p:set>
                                    <p:animEffect transition="in" filter="fade">
                                      <p:cBhvr>
                                        <p:cTn id="7" dur="600">
                                          <p:stCondLst>
                                            <p:cond delay="0"/>
                                          </p:stCondLst>
                                        </p:cTn>
                                        <p:tgtEl>
                                          <p:spTgt spid="23556"/>
                                        </p:tgtEl>
                                      </p:cBhvr>
                                    </p:animEffect>
                                    <p:anim calcmode="lin" valueType="num">
                                      <p:cBhvr>
                                        <p:cTn id="8" dur="600" fill="hold">
                                          <p:stCondLst>
                                            <p:cond delay="0"/>
                                          </p:stCondLst>
                                        </p:cTn>
                                        <p:tgtEl>
                                          <p:spTgt spid="2355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355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355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3557">
                                            <p:txEl>
                                              <p:pRg st="0" end="0"/>
                                            </p:txEl>
                                          </p:spTgt>
                                        </p:tgtEl>
                                        <p:attrNameLst>
                                          <p:attrName>style.visibility</p:attrName>
                                        </p:attrNameLst>
                                      </p:cBhvr>
                                      <p:to>
                                        <p:strVal val="visible"/>
                                      </p:to>
                                    </p:set>
                                    <p:animEffect transition="in" filter="slide(fromBottom)">
                                      <p:cBhvr>
                                        <p:cTn id="15" dur="500">
                                          <p:stCondLst>
                                            <p:cond delay="0"/>
                                          </p:stCondLst>
                                        </p:cTn>
                                        <p:tgtEl>
                                          <p:spTgt spid="2355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23557">
                                            <p:txEl>
                                              <p:pRg st="1" end="1"/>
                                            </p:txEl>
                                          </p:spTgt>
                                        </p:tgtEl>
                                        <p:attrNameLst>
                                          <p:attrName>style.visibility</p:attrName>
                                        </p:attrNameLst>
                                      </p:cBhvr>
                                      <p:to>
                                        <p:strVal val="visible"/>
                                      </p:to>
                                    </p:set>
                                    <p:animEffect transition="in" filter="slide(fromBottom)">
                                      <p:cBhvr>
                                        <p:cTn id="20" dur="500">
                                          <p:stCondLst>
                                            <p:cond delay="0"/>
                                          </p:stCondLst>
                                        </p:cTn>
                                        <p:tgtEl>
                                          <p:spTgt spid="2355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3557">
                                            <p:txEl>
                                              <p:pRg st="2" end="2"/>
                                            </p:txEl>
                                          </p:spTgt>
                                        </p:tgtEl>
                                        <p:attrNameLst>
                                          <p:attrName>style.visibility</p:attrName>
                                        </p:attrNameLst>
                                      </p:cBhvr>
                                      <p:to>
                                        <p:strVal val="visible"/>
                                      </p:to>
                                    </p:set>
                                    <p:animEffect transition="in" filter="slide(fromBottom)">
                                      <p:cBhvr>
                                        <p:cTn id="25" dur="500">
                                          <p:stCondLst>
                                            <p:cond delay="0"/>
                                          </p:stCondLst>
                                        </p:cTn>
                                        <p:tgtEl>
                                          <p:spTgt spid="2355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23557">
                                            <p:txEl>
                                              <p:pRg st="3" end="3"/>
                                            </p:txEl>
                                          </p:spTgt>
                                        </p:tgtEl>
                                        <p:attrNameLst>
                                          <p:attrName>style.visibility</p:attrName>
                                        </p:attrNameLst>
                                      </p:cBhvr>
                                      <p:to>
                                        <p:strVal val="visible"/>
                                      </p:to>
                                    </p:set>
                                    <p:animEffect transition="in" filter="slide(fromBottom)">
                                      <p:cBhvr>
                                        <p:cTn id="30" dur="500">
                                          <p:stCondLst>
                                            <p:cond delay="0"/>
                                          </p:stCondLst>
                                        </p:cTn>
                                        <p:tgtEl>
                                          <p:spTgt spid="2355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23557">
                                            <p:txEl>
                                              <p:pRg st="4" end="4"/>
                                            </p:txEl>
                                          </p:spTgt>
                                        </p:tgtEl>
                                        <p:attrNameLst>
                                          <p:attrName>style.visibility</p:attrName>
                                        </p:attrNameLst>
                                      </p:cBhvr>
                                      <p:to>
                                        <p:strVal val="visible"/>
                                      </p:to>
                                    </p:set>
                                    <p:animEffect transition="in" filter="slide(fromBottom)">
                                      <p:cBhvr>
                                        <p:cTn id="35" dur="500">
                                          <p:stCondLst>
                                            <p:cond delay="0"/>
                                          </p:stCondLst>
                                        </p:cTn>
                                        <p:tgtEl>
                                          <p:spTgt spid="23557">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23557">
                                            <p:txEl>
                                              <p:pRg st="5" end="5"/>
                                            </p:txEl>
                                          </p:spTgt>
                                        </p:tgtEl>
                                        <p:attrNameLst>
                                          <p:attrName>style.visibility</p:attrName>
                                        </p:attrNameLst>
                                      </p:cBhvr>
                                      <p:to>
                                        <p:strVal val="visible"/>
                                      </p:to>
                                    </p:set>
                                    <p:animEffect transition="in" filter="slide(fromBottom)">
                                      <p:cBhvr>
                                        <p:cTn id="40" dur="500">
                                          <p:stCondLst>
                                            <p:cond delay="0"/>
                                          </p:stCondLst>
                                        </p:cTn>
                                        <p:tgtEl>
                                          <p:spTgt spid="2355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Rectangle 4">
            <a:extLst>
              <a:ext uri="{FF2B5EF4-FFF2-40B4-BE49-F238E27FC236}">
                <a16:creationId xmlns:a16="http://schemas.microsoft.com/office/drawing/2014/main" id="{8303D433-3DC3-46FD-90C0-5C8524AE7BAA}"/>
              </a:ext>
            </a:extLst>
          </p:cNvPr>
          <p:cNvSpPr>
            <a:spLocks noGrp="1" noChangeArrowheads="1"/>
          </p:cNvSpPr>
          <p:nvPr>
            <p:ph type="title"/>
          </p:nvPr>
        </p:nvSpPr>
        <p:spPr>
          <a:xfrm>
            <a:off x="468313" y="908050"/>
            <a:ext cx="8229600" cy="1714500"/>
          </a:xfrm>
        </p:spPr>
        <p:txBody>
          <a:bodyPr/>
          <a:lstStyle/>
          <a:p>
            <a:br>
              <a:rPr lang="sl-SI" altLang="sl-SI" sz="1600" b="1">
                <a:solidFill>
                  <a:schemeClr val="bg1"/>
                </a:solidFill>
              </a:rPr>
            </a:br>
            <a:br>
              <a:rPr lang="sl-SI" altLang="sl-SI" sz="1600" b="1">
                <a:solidFill>
                  <a:schemeClr val="bg1"/>
                </a:solidFill>
              </a:rPr>
            </a:br>
            <a:br>
              <a:rPr lang="sl-SI" altLang="sl-SI" sz="1600" b="1">
                <a:solidFill>
                  <a:schemeClr val="bg1"/>
                </a:solidFill>
              </a:rPr>
            </a:br>
            <a:br>
              <a:rPr lang="sl-SI" altLang="sl-SI" sz="1600" b="1">
                <a:solidFill>
                  <a:schemeClr val="bg1"/>
                </a:solidFill>
              </a:rPr>
            </a:br>
            <a:br>
              <a:rPr lang="sl-SI" altLang="sl-SI" sz="1600" b="1">
                <a:solidFill>
                  <a:schemeClr val="bg1"/>
                </a:solidFill>
              </a:rPr>
            </a:br>
            <a:br>
              <a:rPr lang="sl-SI" altLang="sl-SI" sz="1600" b="1">
                <a:solidFill>
                  <a:schemeClr val="bg1"/>
                </a:solidFill>
              </a:rPr>
            </a:br>
            <a:br>
              <a:rPr lang="sl-SI" altLang="sl-SI" sz="1600" b="1">
                <a:solidFill>
                  <a:schemeClr val="bg1"/>
                </a:solidFill>
              </a:rPr>
            </a:br>
            <a:br>
              <a:rPr lang="sl-SI" altLang="sl-SI" sz="1600" b="1">
                <a:solidFill>
                  <a:schemeClr val="bg1"/>
                </a:solidFill>
              </a:rPr>
            </a:br>
            <a:br>
              <a:rPr lang="sl-SI" altLang="sl-SI" sz="1600" b="1">
                <a:solidFill>
                  <a:schemeClr val="bg1"/>
                </a:solidFill>
              </a:rPr>
            </a:br>
            <a:br>
              <a:rPr lang="sl-SI" altLang="sl-SI" sz="1600" b="1">
                <a:solidFill>
                  <a:schemeClr val="bg1"/>
                </a:solidFill>
              </a:rPr>
            </a:br>
            <a:br>
              <a:rPr lang="sl-SI" altLang="sl-SI" sz="1600" b="1">
                <a:solidFill>
                  <a:schemeClr val="bg1"/>
                </a:solidFill>
              </a:rPr>
            </a:br>
            <a:br>
              <a:rPr lang="sl-SI" altLang="sl-SI" sz="1600" b="1">
                <a:solidFill>
                  <a:schemeClr val="bg1"/>
                </a:solidFill>
              </a:rPr>
            </a:br>
            <a:r>
              <a:rPr lang="sl-SI" altLang="sl-SI" sz="1600" b="1">
                <a:solidFill>
                  <a:schemeClr val="bg1"/>
                </a:solidFill>
              </a:rPr>
              <a:t>(It starts with)</a:t>
            </a:r>
            <a:br>
              <a:rPr lang="sl-SI" altLang="sl-SI" sz="1600" b="1">
                <a:solidFill>
                  <a:schemeClr val="bg1"/>
                </a:solidFill>
              </a:rPr>
            </a:br>
            <a:r>
              <a:rPr lang="sl-SI" altLang="sl-SI" sz="1600" b="1">
                <a:solidFill>
                  <a:schemeClr val="bg1"/>
                </a:solidFill>
              </a:rPr>
              <a:t>One thing, I don’t know why</a:t>
            </a:r>
            <a:br>
              <a:rPr lang="sl-SI" altLang="sl-SI" sz="1600" b="1">
                <a:solidFill>
                  <a:schemeClr val="bg1"/>
                </a:solidFill>
              </a:rPr>
            </a:br>
            <a:r>
              <a:rPr lang="sl-SI" altLang="sl-SI" sz="1600" b="1">
                <a:solidFill>
                  <a:schemeClr val="bg1"/>
                </a:solidFill>
              </a:rPr>
              <a:t>It doesn’t even matter how hard you try</a:t>
            </a:r>
            <a:br>
              <a:rPr lang="sl-SI" altLang="sl-SI" sz="1600" b="1">
                <a:solidFill>
                  <a:schemeClr val="bg1"/>
                </a:solidFill>
              </a:rPr>
            </a:br>
            <a:r>
              <a:rPr lang="sl-SI" altLang="sl-SI" sz="1600" b="1">
                <a:solidFill>
                  <a:schemeClr val="bg1"/>
                </a:solidFill>
              </a:rPr>
              <a:t>Keep that in mind, I designed this rhyme</a:t>
            </a:r>
            <a:br>
              <a:rPr lang="sl-SI" altLang="sl-SI" sz="1600" b="1">
                <a:solidFill>
                  <a:schemeClr val="bg1"/>
                </a:solidFill>
              </a:rPr>
            </a:br>
            <a:r>
              <a:rPr lang="sl-SI" altLang="sl-SI" sz="1600" b="1">
                <a:solidFill>
                  <a:schemeClr val="bg1"/>
                </a:solidFill>
              </a:rPr>
              <a:t>To explain in due time</a:t>
            </a:r>
            <a:br>
              <a:rPr lang="sl-SI" altLang="sl-SI" sz="1600" b="1">
                <a:solidFill>
                  <a:schemeClr val="bg1"/>
                </a:solidFill>
              </a:rPr>
            </a:br>
            <a:r>
              <a:rPr lang="sl-SI" altLang="sl-SI" sz="1600" b="1">
                <a:solidFill>
                  <a:schemeClr val="bg1"/>
                </a:solidFill>
              </a:rPr>
              <a:t>(All I know)</a:t>
            </a:r>
            <a:br>
              <a:rPr lang="sl-SI" altLang="sl-SI" sz="1600" b="1">
                <a:solidFill>
                  <a:schemeClr val="bg1"/>
                </a:solidFill>
              </a:rPr>
            </a:br>
            <a:r>
              <a:rPr lang="sl-SI" altLang="sl-SI" sz="1600" b="1">
                <a:solidFill>
                  <a:schemeClr val="bg1"/>
                </a:solidFill>
              </a:rPr>
              <a:t>Time is a valuable thing</a:t>
            </a:r>
            <a:br>
              <a:rPr lang="sl-SI" altLang="sl-SI" sz="1600" b="1">
                <a:solidFill>
                  <a:schemeClr val="bg1"/>
                </a:solidFill>
              </a:rPr>
            </a:br>
            <a:r>
              <a:rPr lang="sl-SI" altLang="sl-SI" sz="1600" b="1">
                <a:solidFill>
                  <a:schemeClr val="bg1"/>
                </a:solidFill>
              </a:rPr>
              <a:t>Watch it fly by as the pendulum swings</a:t>
            </a:r>
            <a:br>
              <a:rPr lang="sl-SI" altLang="sl-SI" sz="1600" b="1">
                <a:solidFill>
                  <a:schemeClr val="bg1"/>
                </a:solidFill>
              </a:rPr>
            </a:br>
            <a:r>
              <a:rPr lang="sl-SI" altLang="sl-SI" sz="1600" b="1">
                <a:solidFill>
                  <a:schemeClr val="bg1"/>
                </a:solidFill>
              </a:rPr>
              <a:t>Watch it count down to the end of the day</a:t>
            </a:r>
            <a:br>
              <a:rPr lang="sl-SI" altLang="sl-SI" sz="1600" b="1">
                <a:solidFill>
                  <a:schemeClr val="bg1"/>
                </a:solidFill>
              </a:rPr>
            </a:br>
            <a:r>
              <a:rPr lang="sl-SI" altLang="sl-SI" sz="1600" b="1">
                <a:solidFill>
                  <a:schemeClr val="bg1"/>
                </a:solidFill>
              </a:rPr>
              <a:t>The clock ticks life away</a:t>
            </a:r>
            <a:br>
              <a:rPr lang="sl-SI" altLang="sl-SI" sz="1600" b="1">
                <a:solidFill>
                  <a:schemeClr val="bg1"/>
                </a:solidFill>
              </a:rPr>
            </a:br>
            <a:r>
              <a:rPr lang="sl-SI" altLang="sl-SI" sz="1600" b="1">
                <a:solidFill>
                  <a:schemeClr val="bg1"/>
                </a:solidFill>
              </a:rPr>
              <a:t>(It’s so unreal)</a:t>
            </a:r>
            <a:br>
              <a:rPr lang="sl-SI" altLang="sl-SI" sz="1600" b="1">
                <a:solidFill>
                  <a:schemeClr val="bg1"/>
                </a:solidFill>
              </a:rPr>
            </a:br>
            <a:r>
              <a:rPr lang="sl-SI" altLang="sl-SI" sz="1600" b="1">
                <a:solidFill>
                  <a:schemeClr val="bg1"/>
                </a:solidFill>
              </a:rPr>
              <a:t>Didn’t look out below</a:t>
            </a:r>
            <a:br>
              <a:rPr lang="sl-SI" altLang="sl-SI" sz="1600" b="1">
                <a:solidFill>
                  <a:schemeClr val="bg1"/>
                </a:solidFill>
              </a:rPr>
            </a:br>
            <a:r>
              <a:rPr lang="sl-SI" altLang="sl-SI" sz="1600" b="1">
                <a:solidFill>
                  <a:schemeClr val="bg1"/>
                </a:solidFill>
              </a:rPr>
              <a:t>Watched the time go right out the window</a:t>
            </a:r>
            <a:br>
              <a:rPr lang="sl-SI" altLang="sl-SI" sz="1600" b="1">
                <a:solidFill>
                  <a:schemeClr val="bg1"/>
                </a:solidFill>
              </a:rPr>
            </a:br>
            <a:r>
              <a:rPr lang="sl-SI" altLang="sl-SI" sz="1600" b="1">
                <a:solidFill>
                  <a:schemeClr val="bg1"/>
                </a:solidFill>
              </a:rPr>
              <a:t>Tried to hold on, but didn’t even know</a:t>
            </a:r>
            <a:br>
              <a:rPr lang="sl-SI" altLang="sl-SI" sz="1600" b="1">
                <a:solidFill>
                  <a:schemeClr val="bg1"/>
                </a:solidFill>
              </a:rPr>
            </a:br>
            <a:r>
              <a:rPr lang="sl-SI" altLang="sl-SI" sz="1600" b="1">
                <a:solidFill>
                  <a:schemeClr val="bg1"/>
                </a:solidFill>
              </a:rPr>
              <a:t>I wasted it all just to</a:t>
            </a:r>
            <a:br>
              <a:rPr lang="sl-SI" altLang="sl-SI" sz="1600" b="1">
                <a:solidFill>
                  <a:schemeClr val="bg1"/>
                </a:solidFill>
              </a:rPr>
            </a:br>
            <a:r>
              <a:rPr lang="sl-SI" altLang="sl-SI" sz="1600" b="1">
                <a:solidFill>
                  <a:schemeClr val="bg1"/>
                </a:solidFill>
              </a:rPr>
              <a:t>(Watch you go)</a:t>
            </a:r>
            <a:br>
              <a:rPr lang="sl-SI" altLang="sl-SI" sz="1600" b="1">
                <a:solidFill>
                  <a:schemeClr val="bg1"/>
                </a:solidFill>
              </a:rPr>
            </a:br>
            <a:r>
              <a:rPr lang="sl-SI" altLang="sl-SI" sz="1600" b="1">
                <a:solidFill>
                  <a:schemeClr val="bg1"/>
                </a:solidFill>
              </a:rPr>
              <a:t>I kept everything inside</a:t>
            </a:r>
            <a:br>
              <a:rPr lang="sl-SI" altLang="sl-SI" sz="1600" b="1">
                <a:solidFill>
                  <a:schemeClr val="bg1"/>
                </a:solidFill>
              </a:rPr>
            </a:br>
            <a:r>
              <a:rPr lang="sl-SI" altLang="sl-SI" sz="1600" b="1">
                <a:solidFill>
                  <a:schemeClr val="bg1"/>
                </a:solidFill>
              </a:rPr>
              <a:t>And, even though I tried, it all fell apart</a:t>
            </a:r>
            <a:br>
              <a:rPr lang="sl-SI" altLang="sl-SI" sz="1600" b="1">
                <a:solidFill>
                  <a:schemeClr val="bg1"/>
                </a:solidFill>
              </a:rPr>
            </a:br>
            <a:r>
              <a:rPr lang="sl-SI" altLang="sl-SI" sz="1600" b="1">
                <a:solidFill>
                  <a:schemeClr val="bg1"/>
                </a:solidFill>
              </a:rPr>
              <a:t>What it meant to me will eventually be</a:t>
            </a:r>
            <a:br>
              <a:rPr lang="sl-SI" altLang="sl-SI" sz="1600" b="1">
                <a:solidFill>
                  <a:schemeClr val="bg1"/>
                </a:solidFill>
              </a:rPr>
            </a:br>
            <a:r>
              <a:rPr lang="sl-SI" altLang="sl-SI" sz="1600" b="1">
                <a:solidFill>
                  <a:schemeClr val="bg1"/>
                </a:solidFill>
              </a:rPr>
              <a:t>A memory of a time when</a:t>
            </a:r>
            <a:br>
              <a:rPr lang="sl-SI" altLang="sl-SI" sz="1600" b="1">
                <a:solidFill>
                  <a:schemeClr val="bg1"/>
                </a:solidFill>
              </a:rPr>
            </a:br>
            <a:br>
              <a:rPr lang="sl-SI" altLang="sl-SI" sz="1600" b="1">
                <a:solidFill>
                  <a:schemeClr val="bg1"/>
                </a:solidFill>
              </a:rPr>
            </a:br>
            <a:r>
              <a:rPr lang="sl-SI" altLang="sl-SI" sz="1600" b="1">
                <a:solidFill>
                  <a:schemeClr val="bg1"/>
                </a:solidFill>
              </a:rPr>
              <a:t>I tried so hard, and I got so far, but in the end, it doesn't even matter...</a:t>
            </a:r>
            <a:br>
              <a:rPr lang="sl-SI" altLang="sl-SI" sz="1600" b="1">
                <a:solidFill>
                  <a:schemeClr val="bg1"/>
                </a:solidFill>
              </a:rPr>
            </a:br>
            <a:r>
              <a:rPr lang="sl-SI" altLang="sl-SI" sz="1600" b="1">
                <a:solidFill>
                  <a:schemeClr val="bg1"/>
                </a:solidFill>
              </a:rPr>
              <a:t>I had to fall and lose it all but in the end it doesn’t even matter...</a:t>
            </a:r>
            <a:endParaRPr lang="sl-SI" altLang="sl-SI" sz="5400" b="1">
              <a:solidFill>
                <a:schemeClr val="bg1"/>
              </a:solidFill>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2765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9" name="Rectangle 7">
            <a:extLst>
              <a:ext uri="{FF2B5EF4-FFF2-40B4-BE49-F238E27FC236}">
                <a16:creationId xmlns:a16="http://schemas.microsoft.com/office/drawing/2014/main" id="{17D1D7BC-9EAF-4612-A73F-82271B5785B2}"/>
              </a:ext>
            </a:extLst>
          </p:cNvPr>
          <p:cNvSpPr>
            <a:spLocks noGrp="1" noChangeArrowheads="1"/>
          </p:cNvSpPr>
          <p:nvPr>
            <p:ph type="title"/>
          </p:nvPr>
        </p:nvSpPr>
        <p:spPr>
          <a:xfrm>
            <a:off x="457200" y="274638"/>
            <a:ext cx="8229600" cy="3370262"/>
          </a:xfrm>
        </p:spPr>
        <p:txBody>
          <a:bodyPr/>
          <a:lstStyle/>
          <a:p>
            <a:br>
              <a:rPr lang="sl-SI" altLang="sl-SI" sz="4000"/>
            </a:br>
            <a:br>
              <a:rPr lang="sl-SI" altLang="sl-SI" sz="4000"/>
            </a:br>
            <a:r>
              <a:rPr lang="sl-SI" altLang="sl-SI" sz="6600">
                <a:solidFill>
                  <a:schemeClr val="bg1"/>
                </a:solidFill>
              </a:rPr>
              <a:t>T</a:t>
            </a:r>
            <a:br>
              <a:rPr lang="sl-SI" altLang="sl-SI" sz="6600">
                <a:solidFill>
                  <a:schemeClr val="bg1"/>
                </a:solidFill>
              </a:rPr>
            </a:br>
            <a:r>
              <a:rPr lang="sl-SI" altLang="sl-SI" sz="6600">
                <a:solidFill>
                  <a:schemeClr val="bg1"/>
                </a:solidFill>
              </a:rPr>
              <a:t>H</a:t>
            </a:r>
            <a:br>
              <a:rPr lang="sl-SI" altLang="sl-SI" sz="6600">
                <a:solidFill>
                  <a:schemeClr val="bg1"/>
                </a:solidFill>
              </a:rPr>
            </a:br>
            <a:r>
              <a:rPr lang="sl-SI" altLang="sl-SI" sz="6600">
                <a:solidFill>
                  <a:schemeClr val="bg1"/>
                </a:solidFill>
              </a:rPr>
              <a:t>E</a:t>
            </a:r>
            <a:br>
              <a:rPr lang="sl-SI" altLang="sl-SI" sz="6600">
                <a:solidFill>
                  <a:schemeClr val="bg1"/>
                </a:solidFill>
              </a:rPr>
            </a:br>
            <a:br>
              <a:rPr lang="sl-SI" altLang="sl-SI" sz="6600">
                <a:solidFill>
                  <a:schemeClr val="bg1"/>
                </a:solidFill>
              </a:rPr>
            </a:br>
            <a:r>
              <a:rPr lang="sl-SI" altLang="sl-SI" sz="6600">
                <a:solidFill>
                  <a:schemeClr val="bg1"/>
                </a:solidFill>
              </a:rPr>
              <a:t>E</a:t>
            </a:r>
            <a:br>
              <a:rPr lang="sl-SI" altLang="sl-SI" sz="6600">
                <a:solidFill>
                  <a:schemeClr val="bg1"/>
                </a:solidFill>
              </a:rPr>
            </a:br>
            <a:r>
              <a:rPr lang="sl-SI" altLang="sl-SI" sz="6600">
                <a:solidFill>
                  <a:schemeClr val="bg1"/>
                </a:solidFill>
              </a:rPr>
              <a:t>N</a:t>
            </a:r>
            <a:br>
              <a:rPr lang="sl-SI" altLang="sl-SI" sz="6600">
                <a:solidFill>
                  <a:schemeClr val="bg1"/>
                </a:solidFill>
              </a:rPr>
            </a:br>
            <a:r>
              <a:rPr lang="sl-SI" altLang="sl-SI" sz="6600">
                <a:solidFill>
                  <a:schemeClr val="bg1"/>
                </a:solidFill>
              </a:rPr>
              <a:t>D</a:t>
            </a:r>
            <a:br>
              <a:rPr lang="sl-SI" altLang="sl-SI" sz="6600">
                <a:solidFill>
                  <a:schemeClr val="bg1"/>
                </a:solidFill>
              </a:rPr>
            </a:br>
            <a:br>
              <a:rPr lang="sl-SI" altLang="sl-SI" sz="6600">
                <a:solidFill>
                  <a:schemeClr val="bg1"/>
                </a:solidFill>
              </a:rPr>
            </a:br>
            <a:br>
              <a:rPr lang="sl-SI" altLang="sl-SI" sz="4000"/>
            </a:br>
            <a:br>
              <a:rPr lang="sl-SI" altLang="sl-SI" sz="4000"/>
            </a:br>
            <a:br>
              <a:rPr lang="sl-SI" altLang="sl-SI" sz="6000" b="1">
                <a:solidFill>
                  <a:schemeClr val="bg1"/>
                </a:solidFill>
              </a:rPr>
            </a:br>
            <a:endParaRPr lang="sl-SI" altLang="sl-SI" sz="6000" b="1">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8" presetClass="entr" presetSubtype="0" fill="hold" grpId="0" nodeType="withEffect">
                                  <p:stCondLst>
                                    <p:cond delay="0"/>
                                  </p:stCondLst>
                                  <p:childTnLst>
                                    <p:set>
                                      <p:cBhvr>
                                        <p:cTn id="6" dur="1" fill="hold">
                                          <p:stCondLst>
                                            <p:cond delay="0"/>
                                          </p:stCondLst>
                                        </p:cTn>
                                        <p:tgtEl>
                                          <p:spTgt spid="33799"/>
                                        </p:tgtEl>
                                        <p:attrNameLst>
                                          <p:attrName>style.visibility</p:attrName>
                                        </p:attrNameLst>
                                      </p:cBhvr>
                                      <p:to>
                                        <p:strVal val="visible"/>
                                      </p:to>
                                    </p:set>
                                    <p:anim calcmode="lin" valueType="num">
                                      <p:cBhvr>
                                        <p:cTn id="7" dur="15000" fill="hold"/>
                                        <p:tgtEl>
                                          <p:spTgt spid="33799"/>
                                        </p:tgtEl>
                                        <p:attrNameLst>
                                          <p:attrName>ppt_x</p:attrName>
                                        </p:attrNameLst>
                                      </p:cBhvr>
                                      <p:tavLst>
                                        <p:tav tm="0">
                                          <p:val>
                                            <p:strVal val="#ppt_x"/>
                                          </p:val>
                                        </p:tav>
                                        <p:tav tm="100000">
                                          <p:val>
                                            <p:strVal val="#ppt_x"/>
                                          </p:val>
                                        </p:tav>
                                      </p:tavLst>
                                    </p:anim>
                                    <p:anim calcmode="lin" valueType="num">
                                      <p:cBhvr>
                                        <p:cTn id="8" dur="15000" fill="hold"/>
                                        <p:tgtEl>
                                          <p:spTgt spid="33799"/>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C3EFABA8-962D-47D8-98EE-5D23A7021358}"/>
              </a:ext>
            </a:extLst>
          </p:cNvPr>
          <p:cNvSpPr>
            <a:spLocks noGrp="1" noChangeArrowheads="1"/>
          </p:cNvSpPr>
          <p:nvPr>
            <p:ph type="title"/>
          </p:nvPr>
        </p:nvSpPr>
        <p:spPr/>
        <p:txBody>
          <a:bodyPr/>
          <a:lstStyle/>
          <a:p>
            <a:r>
              <a:rPr lang="sl-SI" altLang="sl-SI">
                <a:solidFill>
                  <a:schemeClr val="bg1"/>
                </a:solidFill>
              </a:rPr>
              <a:t>ČLANI SKUPINE:</a:t>
            </a:r>
          </a:p>
        </p:txBody>
      </p:sp>
      <p:sp>
        <p:nvSpPr>
          <p:cNvPr id="9222" name="Rectangle 6">
            <a:extLst>
              <a:ext uri="{FF2B5EF4-FFF2-40B4-BE49-F238E27FC236}">
                <a16:creationId xmlns:a16="http://schemas.microsoft.com/office/drawing/2014/main" id="{6459E5D2-12CC-4514-B15C-90BDCFC2E00D}"/>
              </a:ext>
            </a:extLst>
          </p:cNvPr>
          <p:cNvSpPr>
            <a:spLocks noGrp="1" noChangeArrowheads="1"/>
          </p:cNvSpPr>
          <p:nvPr>
            <p:ph type="body" sz="half" idx="2"/>
          </p:nvPr>
        </p:nvSpPr>
        <p:spPr/>
        <p:txBody>
          <a:bodyPr/>
          <a:lstStyle/>
          <a:p>
            <a:pPr>
              <a:lnSpc>
                <a:spcPct val="90000"/>
              </a:lnSpc>
              <a:buFontTx/>
              <a:buNone/>
            </a:pPr>
            <a:r>
              <a:rPr lang="sl-SI" altLang="sl-SI" sz="2800"/>
              <a:t> </a:t>
            </a:r>
            <a:r>
              <a:rPr lang="sl-SI" altLang="sl-SI" sz="2800">
                <a:solidFill>
                  <a:schemeClr val="bg1"/>
                </a:solidFill>
              </a:rPr>
              <a:t>Zasedbo Linkin Park sestavlja šest, po njihovem mnenju dolgočasnih, ljudi:</a:t>
            </a:r>
          </a:p>
          <a:p>
            <a:pPr>
              <a:lnSpc>
                <a:spcPct val="90000"/>
              </a:lnSpc>
            </a:pPr>
            <a:r>
              <a:rPr lang="sl-SI" altLang="sl-SI" sz="2800">
                <a:solidFill>
                  <a:schemeClr val="bg1"/>
                </a:solidFill>
              </a:rPr>
              <a:t>Vokalist Chester</a:t>
            </a:r>
          </a:p>
          <a:p>
            <a:pPr>
              <a:lnSpc>
                <a:spcPct val="90000"/>
              </a:lnSpc>
            </a:pPr>
            <a:r>
              <a:rPr lang="sl-SI" altLang="sl-SI" sz="2800">
                <a:solidFill>
                  <a:schemeClr val="bg1"/>
                </a:solidFill>
              </a:rPr>
              <a:t>Bobnar Rob</a:t>
            </a:r>
          </a:p>
          <a:p>
            <a:pPr>
              <a:lnSpc>
                <a:spcPct val="90000"/>
              </a:lnSpc>
            </a:pPr>
            <a:r>
              <a:rPr lang="sl-SI" altLang="sl-SI" sz="2800">
                <a:solidFill>
                  <a:schemeClr val="bg1"/>
                </a:solidFill>
              </a:rPr>
              <a:t>Vokalist Mike</a:t>
            </a:r>
          </a:p>
          <a:p>
            <a:pPr>
              <a:lnSpc>
                <a:spcPct val="90000"/>
              </a:lnSpc>
            </a:pPr>
            <a:r>
              <a:rPr lang="sl-SI" altLang="sl-SI" sz="2800">
                <a:solidFill>
                  <a:schemeClr val="bg1"/>
                </a:solidFill>
              </a:rPr>
              <a:t>Basist Pheonix</a:t>
            </a:r>
          </a:p>
          <a:p>
            <a:pPr>
              <a:lnSpc>
                <a:spcPct val="90000"/>
              </a:lnSpc>
            </a:pPr>
            <a:r>
              <a:rPr lang="sl-SI" altLang="sl-SI" sz="2800">
                <a:solidFill>
                  <a:schemeClr val="bg1"/>
                </a:solidFill>
              </a:rPr>
              <a:t>DJ Hahn</a:t>
            </a:r>
          </a:p>
          <a:p>
            <a:pPr>
              <a:lnSpc>
                <a:spcPct val="90000"/>
              </a:lnSpc>
            </a:pPr>
            <a:r>
              <a:rPr lang="sl-SI" altLang="sl-SI" sz="2800">
                <a:solidFill>
                  <a:schemeClr val="bg1"/>
                </a:solidFill>
              </a:rPr>
              <a:t>Kitarist Brad</a:t>
            </a:r>
          </a:p>
        </p:txBody>
      </p:sp>
      <p:pic>
        <p:nvPicPr>
          <p:cNvPr id="9223" name="Picture 7" descr="linkinpark04">
            <a:extLst>
              <a:ext uri="{FF2B5EF4-FFF2-40B4-BE49-F238E27FC236}">
                <a16:creationId xmlns:a16="http://schemas.microsoft.com/office/drawing/2014/main" id="{CE4A8119-9981-4007-8379-27FEEDD3989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50825" y="1268413"/>
            <a:ext cx="4479925" cy="5111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9220"/>
                                        </p:tgtEl>
                                        <p:attrNameLst>
                                          <p:attrName>style.visibility</p:attrName>
                                        </p:attrNameLst>
                                      </p:cBhvr>
                                      <p:to>
                                        <p:strVal val="visible"/>
                                      </p:to>
                                    </p:set>
                                    <p:animEffect transition="in" filter="fade">
                                      <p:cBhvr>
                                        <p:cTn id="7" dur="1000">
                                          <p:stCondLst>
                                            <p:cond delay="0"/>
                                          </p:stCondLst>
                                        </p:cTn>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9222">
                                            <p:txEl>
                                              <p:pRg st="0" end="0"/>
                                            </p:txEl>
                                          </p:spTgt>
                                        </p:tgtEl>
                                        <p:attrNameLst>
                                          <p:attrName>style.visibility</p:attrName>
                                        </p:attrNameLst>
                                      </p:cBhvr>
                                      <p:to>
                                        <p:strVal val="visible"/>
                                      </p:to>
                                    </p:set>
                                    <p:animEffect transition="in" filter="fade">
                                      <p:cBhvr>
                                        <p:cTn id="12" dur="500">
                                          <p:stCondLst>
                                            <p:cond delay="0"/>
                                          </p:stCondLst>
                                        </p:cTn>
                                        <p:tgtEl>
                                          <p:spTgt spid="922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9222">
                                            <p:txEl>
                                              <p:pRg st="1" end="1"/>
                                            </p:txEl>
                                          </p:spTgt>
                                        </p:tgtEl>
                                        <p:attrNameLst>
                                          <p:attrName>style.visibility</p:attrName>
                                        </p:attrNameLst>
                                      </p:cBhvr>
                                      <p:to>
                                        <p:strVal val="visible"/>
                                      </p:to>
                                    </p:set>
                                    <p:animEffect transition="in" filter="fade">
                                      <p:cBhvr>
                                        <p:cTn id="17" dur="500">
                                          <p:stCondLst>
                                            <p:cond delay="0"/>
                                          </p:stCondLst>
                                        </p:cTn>
                                        <p:tgtEl>
                                          <p:spTgt spid="9222">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9222">
                                            <p:txEl>
                                              <p:pRg st="2" end="2"/>
                                            </p:txEl>
                                          </p:spTgt>
                                        </p:tgtEl>
                                        <p:attrNameLst>
                                          <p:attrName>style.visibility</p:attrName>
                                        </p:attrNameLst>
                                      </p:cBhvr>
                                      <p:to>
                                        <p:strVal val="visible"/>
                                      </p:to>
                                    </p:set>
                                    <p:animEffect transition="in" filter="fade">
                                      <p:cBhvr>
                                        <p:cTn id="22" dur="500">
                                          <p:stCondLst>
                                            <p:cond delay="0"/>
                                          </p:stCondLst>
                                        </p:cTn>
                                        <p:tgtEl>
                                          <p:spTgt spid="9222">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9222">
                                            <p:txEl>
                                              <p:pRg st="3" end="3"/>
                                            </p:txEl>
                                          </p:spTgt>
                                        </p:tgtEl>
                                        <p:attrNameLst>
                                          <p:attrName>style.visibility</p:attrName>
                                        </p:attrNameLst>
                                      </p:cBhvr>
                                      <p:to>
                                        <p:strVal val="visible"/>
                                      </p:to>
                                    </p:set>
                                    <p:animEffect transition="in" filter="fade">
                                      <p:cBhvr>
                                        <p:cTn id="27" dur="500">
                                          <p:stCondLst>
                                            <p:cond delay="0"/>
                                          </p:stCondLst>
                                        </p:cTn>
                                        <p:tgtEl>
                                          <p:spTgt spid="9222">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9222">
                                            <p:txEl>
                                              <p:pRg st="4" end="4"/>
                                            </p:txEl>
                                          </p:spTgt>
                                        </p:tgtEl>
                                        <p:attrNameLst>
                                          <p:attrName>style.visibility</p:attrName>
                                        </p:attrNameLst>
                                      </p:cBhvr>
                                      <p:to>
                                        <p:strVal val="visible"/>
                                      </p:to>
                                    </p:set>
                                    <p:animEffect transition="in" filter="fade">
                                      <p:cBhvr>
                                        <p:cTn id="32" dur="500">
                                          <p:stCondLst>
                                            <p:cond delay="0"/>
                                          </p:stCondLst>
                                        </p:cTn>
                                        <p:tgtEl>
                                          <p:spTgt spid="9222">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iterate type="lt">
                                    <p:tmPct val="10000"/>
                                  </p:iterate>
                                  <p:childTnLst>
                                    <p:set>
                                      <p:cBhvr>
                                        <p:cTn id="36" dur="1" fill="hold">
                                          <p:stCondLst>
                                            <p:cond delay="0"/>
                                          </p:stCondLst>
                                        </p:cTn>
                                        <p:tgtEl>
                                          <p:spTgt spid="9222">
                                            <p:txEl>
                                              <p:pRg st="5" end="5"/>
                                            </p:txEl>
                                          </p:spTgt>
                                        </p:tgtEl>
                                        <p:attrNameLst>
                                          <p:attrName>style.visibility</p:attrName>
                                        </p:attrNameLst>
                                      </p:cBhvr>
                                      <p:to>
                                        <p:strVal val="visible"/>
                                      </p:to>
                                    </p:set>
                                    <p:animEffect transition="in" filter="fade">
                                      <p:cBhvr>
                                        <p:cTn id="37" dur="500">
                                          <p:stCondLst>
                                            <p:cond delay="0"/>
                                          </p:stCondLst>
                                        </p:cTn>
                                        <p:tgtEl>
                                          <p:spTgt spid="9222">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iterate type="lt">
                                    <p:tmPct val="10000"/>
                                  </p:iterate>
                                  <p:childTnLst>
                                    <p:set>
                                      <p:cBhvr>
                                        <p:cTn id="41" dur="1" fill="hold">
                                          <p:stCondLst>
                                            <p:cond delay="0"/>
                                          </p:stCondLst>
                                        </p:cTn>
                                        <p:tgtEl>
                                          <p:spTgt spid="9222">
                                            <p:txEl>
                                              <p:pRg st="6" end="6"/>
                                            </p:txEl>
                                          </p:spTgt>
                                        </p:tgtEl>
                                        <p:attrNameLst>
                                          <p:attrName>style.visibility</p:attrName>
                                        </p:attrNameLst>
                                      </p:cBhvr>
                                      <p:to>
                                        <p:strVal val="visible"/>
                                      </p:to>
                                    </p:set>
                                    <p:animEffect transition="in" filter="fade">
                                      <p:cBhvr>
                                        <p:cTn id="42" dur="500">
                                          <p:stCondLst>
                                            <p:cond delay="0"/>
                                          </p:stCondLst>
                                        </p:cTn>
                                        <p:tgtEl>
                                          <p:spTgt spid="92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B039CAD5-7CE6-497E-B77C-071D51FC660A}"/>
              </a:ext>
            </a:extLst>
          </p:cNvPr>
          <p:cNvSpPr>
            <a:spLocks noGrp="1" noChangeArrowheads="1"/>
          </p:cNvSpPr>
          <p:nvPr>
            <p:ph type="title"/>
          </p:nvPr>
        </p:nvSpPr>
        <p:spPr/>
        <p:txBody>
          <a:bodyPr/>
          <a:lstStyle/>
          <a:p>
            <a:r>
              <a:rPr lang="sl-SI" altLang="sl-SI">
                <a:solidFill>
                  <a:schemeClr val="bg1"/>
                </a:solidFill>
              </a:rPr>
              <a:t>CHESTER </a:t>
            </a:r>
          </a:p>
        </p:txBody>
      </p:sp>
      <p:sp>
        <p:nvSpPr>
          <p:cNvPr id="11270" name="Rectangle 6">
            <a:extLst>
              <a:ext uri="{FF2B5EF4-FFF2-40B4-BE49-F238E27FC236}">
                <a16:creationId xmlns:a16="http://schemas.microsoft.com/office/drawing/2014/main" id="{1F648E04-4AE5-4591-9E76-B5253FF2FF0C}"/>
              </a:ext>
            </a:extLst>
          </p:cNvPr>
          <p:cNvSpPr>
            <a:spLocks noGrp="1" noChangeArrowheads="1"/>
          </p:cNvSpPr>
          <p:nvPr>
            <p:ph type="body" sz="half" idx="2"/>
          </p:nvPr>
        </p:nvSpPr>
        <p:spPr/>
        <p:txBody>
          <a:bodyPr/>
          <a:lstStyle/>
          <a:p>
            <a:r>
              <a:rPr lang="sl-SI" altLang="sl-SI" sz="2400" b="1">
                <a:solidFill>
                  <a:schemeClr val="bg1"/>
                </a:solidFill>
              </a:rPr>
              <a:t>Ime:</a:t>
            </a:r>
            <a:r>
              <a:rPr lang="sl-SI" altLang="sl-SI" sz="2400">
                <a:solidFill>
                  <a:schemeClr val="bg1"/>
                </a:solidFill>
              </a:rPr>
              <a:t> Chester Bennington</a:t>
            </a:r>
          </a:p>
          <a:p>
            <a:r>
              <a:rPr lang="sl-SI" altLang="sl-SI" sz="2400" b="1">
                <a:solidFill>
                  <a:schemeClr val="bg1"/>
                </a:solidFill>
              </a:rPr>
              <a:t>Rojstni datum:</a:t>
            </a:r>
            <a:r>
              <a:rPr lang="sl-SI" altLang="sl-SI" sz="2400">
                <a:solidFill>
                  <a:schemeClr val="bg1"/>
                </a:solidFill>
              </a:rPr>
              <a:t> 20. Marec, 1976</a:t>
            </a:r>
          </a:p>
          <a:p>
            <a:r>
              <a:rPr lang="sl-SI" altLang="sl-SI" sz="2400" b="1">
                <a:solidFill>
                  <a:schemeClr val="bg1"/>
                </a:solidFill>
              </a:rPr>
              <a:t>Rojstni kraj:</a:t>
            </a:r>
            <a:r>
              <a:rPr lang="sl-SI" altLang="sl-SI" sz="2400">
                <a:solidFill>
                  <a:schemeClr val="bg1"/>
                </a:solidFill>
              </a:rPr>
              <a:t> Phoenix Arizona (sedaj živi v LA)</a:t>
            </a:r>
          </a:p>
          <a:p>
            <a:r>
              <a:rPr lang="sl-SI" altLang="sl-SI" sz="2400" b="1">
                <a:solidFill>
                  <a:schemeClr val="bg1"/>
                </a:solidFill>
              </a:rPr>
              <a:t>Chester-jeva prva skuppina: </a:t>
            </a:r>
            <a:r>
              <a:rPr lang="sl-SI" altLang="sl-SI" sz="2400">
                <a:solidFill>
                  <a:schemeClr val="bg1"/>
                </a:solidFill>
              </a:rPr>
              <a:t>Grey Daze (1993)</a:t>
            </a:r>
          </a:p>
          <a:p>
            <a:r>
              <a:rPr lang="sl-SI" altLang="sl-SI" sz="2400">
                <a:solidFill>
                  <a:schemeClr val="bg1"/>
                </a:solidFill>
              </a:rPr>
              <a:t>Glavni vokali</a:t>
            </a:r>
          </a:p>
        </p:txBody>
      </p:sp>
      <p:pic>
        <p:nvPicPr>
          <p:cNvPr id="11271" name="Picture 7" descr="chester-solo">
            <a:extLst>
              <a:ext uri="{FF2B5EF4-FFF2-40B4-BE49-F238E27FC236}">
                <a16:creationId xmlns:a16="http://schemas.microsoft.com/office/drawing/2014/main" id="{42D603E1-6D03-4DFA-9D4E-914C9FE6D304}"/>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68313" y="1700213"/>
            <a:ext cx="4171950" cy="3816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2000" fill="hold"/>
                                        <p:tgtEl>
                                          <p:spTgt spid="11268"/>
                                        </p:tgtEl>
                                        <p:attrNameLst>
                                          <p:attrName>ppt_w</p:attrName>
                                        </p:attrNameLst>
                                      </p:cBhvr>
                                      <p:tavLst>
                                        <p:tav tm="0">
                                          <p:val>
                                            <p:strVal val="#ppt_w"/>
                                          </p:val>
                                        </p:tav>
                                        <p:tav tm="100000">
                                          <p:val>
                                            <p:strVal val="#ppt_w"/>
                                          </p:val>
                                        </p:tav>
                                      </p:tavLst>
                                    </p:anim>
                                    <p:anim calcmode="lin" valueType="num">
                                      <p:cBhvr>
                                        <p:cTn id="8" dur="2000" fill="hold"/>
                                        <p:tgtEl>
                                          <p:spTgt spid="1126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1268"/>
                                        </p:tgtEl>
                                        <p:attrNameLst>
                                          <p:attrName>ppt_x</p:attrName>
                                        </p:attrNameLst>
                                      </p:cBhvr>
                                      <p:tavLst>
                                        <p:tav tm="0">
                                          <p:val>
                                            <p:strVal val="#ppt_x-.4"/>
                                          </p:val>
                                        </p:tav>
                                        <p:tav tm="100000">
                                          <p:val>
                                            <p:strVal val="#ppt_x"/>
                                          </p:val>
                                        </p:tav>
                                      </p:tavLst>
                                    </p:anim>
                                    <p:anim calcmode="lin" valueType="num">
                                      <p:cBhvr>
                                        <p:cTn id="10" dur="2000" fill="hold"/>
                                        <p:tgtEl>
                                          <p:spTgt spid="1126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1270">
                                            <p:txEl>
                                              <p:pRg st="0" end="0"/>
                                            </p:txEl>
                                          </p:spTgt>
                                        </p:tgtEl>
                                        <p:attrNameLst>
                                          <p:attrName>style.visibility</p:attrName>
                                        </p:attrNameLst>
                                      </p:cBhvr>
                                      <p:to>
                                        <p:strVal val="visible"/>
                                      </p:to>
                                    </p:set>
                                    <p:animEffect transition="in" filter="fade">
                                      <p:cBhvr>
                                        <p:cTn id="15" dur="500">
                                          <p:stCondLst>
                                            <p:cond delay="0"/>
                                          </p:stCondLst>
                                        </p:cTn>
                                        <p:tgtEl>
                                          <p:spTgt spid="11270">
                                            <p:txEl>
                                              <p:pRg st="0" end="0"/>
                                            </p:txEl>
                                          </p:spTgt>
                                        </p:tgtEl>
                                      </p:cBhvr>
                                    </p:animEffect>
                                    <p:anim calcmode="lin" valueType="num">
                                      <p:cBhvr>
                                        <p:cTn id="16" dur="500" fill="hold">
                                          <p:stCondLst>
                                            <p:cond delay="0"/>
                                          </p:stCondLst>
                                        </p:cTn>
                                        <p:tgtEl>
                                          <p:spTgt spid="11270">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12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1270">
                                            <p:txEl>
                                              <p:pRg st="1" end="1"/>
                                            </p:txEl>
                                          </p:spTgt>
                                        </p:tgtEl>
                                        <p:attrNameLst>
                                          <p:attrName>style.visibility</p:attrName>
                                        </p:attrNameLst>
                                      </p:cBhvr>
                                      <p:to>
                                        <p:strVal val="visible"/>
                                      </p:to>
                                    </p:set>
                                    <p:animEffect transition="in" filter="fade">
                                      <p:cBhvr>
                                        <p:cTn id="22" dur="500">
                                          <p:stCondLst>
                                            <p:cond delay="0"/>
                                          </p:stCondLst>
                                        </p:cTn>
                                        <p:tgtEl>
                                          <p:spTgt spid="11270">
                                            <p:txEl>
                                              <p:pRg st="1" end="1"/>
                                            </p:txEl>
                                          </p:spTgt>
                                        </p:tgtEl>
                                      </p:cBhvr>
                                    </p:animEffect>
                                    <p:anim calcmode="lin" valueType="num">
                                      <p:cBhvr>
                                        <p:cTn id="23" dur="500" fill="hold">
                                          <p:stCondLst>
                                            <p:cond delay="0"/>
                                          </p:stCondLst>
                                        </p:cTn>
                                        <p:tgtEl>
                                          <p:spTgt spid="11270">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12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1270">
                                            <p:txEl>
                                              <p:pRg st="2" end="2"/>
                                            </p:txEl>
                                          </p:spTgt>
                                        </p:tgtEl>
                                        <p:attrNameLst>
                                          <p:attrName>style.visibility</p:attrName>
                                        </p:attrNameLst>
                                      </p:cBhvr>
                                      <p:to>
                                        <p:strVal val="visible"/>
                                      </p:to>
                                    </p:set>
                                    <p:animEffect transition="in" filter="fade">
                                      <p:cBhvr>
                                        <p:cTn id="29" dur="500">
                                          <p:stCondLst>
                                            <p:cond delay="0"/>
                                          </p:stCondLst>
                                        </p:cTn>
                                        <p:tgtEl>
                                          <p:spTgt spid="11270">
                                            <p:txEl>
                                              <p:pRg st="2" end="2"/>
                                            </p:txEl>
                                          </p:spTgt>
                                        </p:tgtEl>
                                      </p:cBhvr>
                                    </p:animEffect>
                                    <p:anim calcmode="lin" valueType="num">
                                      <p:cBhvr>
                                        <p:cTn id="30" dur="500" fill="hold">
                                          <p:stCondLst>
                                            <p:cond delay="0"/>
                                          </p:stCondLst>
                                        </p:cTn>
                                        <p:tgtEl>
                                          <p:spTgt spid="11270">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127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1270">
                                            <p:txEl>
                                              <p:pRg st="3" end="3"/>
                                            </p:txEl>
                                          </p:spTgt>
                                        </p:tgtEl>
                                        <p:attrNameLst>
                                          <p:attrName>style.visibility</p:attrName>
                                        </p:attrNameLst>
                                      </p:cBhvr>
                                      <p:to>
                                        <p:strVal val="visible"/>
                                      </p:to>
                                    </p:set>
                                    <p:animEffect transition="in" filter="fade">
                                      <p:cBhvr>
                                        <p:cTn id="36" dur="500">
                                          <p:stCondLst>
                                            <p:cond delay="0"/>
                                          </p:stCondLst>
                                        </p:cTn>
                                        <p:tgtEl>
                                          <p:spTgt spid="11270">
                                            <p:txEl>
                                              <p:pRg st="3" end="3"/>
                                            </p:txEl>
                                          </p:spTgt>
                                        </p:tgtEl>
                                      </p:cBhvr>
                                    </p:animEffect>
                                    <p:anim calcmode="lin" valueType="num">
                                      <p:cBhvr>
                                        <p:cTn id="37" dur="500" fill="hold">
                                          <p:stCondLst>
                                            <p:cond delay="0"/>
                                          </p:stCondLst>
                                        </p:cTn>
                                        <p:tgtEl>
                                          <p:spTgt spid="11270">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127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0" presetClass="entr" presetSubtype="0" fill="hold" grpId="0" nodeType="clickEffect">
                                  <p:stCondLst>
                                    <p:cond delay="0"/>
                                  </p:stCondLst>
                                  <p:iterate type="lt">
                                    <p:tmPct val="10000"/>
                                  </p:iterate>
                                  <p:childTnLst>
                                    <p:set>
                                      <p:cBhvr>
                                        <p:cTn id="42" dur="1" fill="hold">
                                          <p:stCondLst>
                                            <p:cond delay="0"/>
                                          </p:stCondLst>
                                        </p:cTn>
                                        <p:tgtEl>
                                          <p:spTgt spid="11270">
                                            <p:txEl>
                                              <p:pRg st="4" end="4"/>
                                            </p:txEl>
                                          </p:spTgt>
                                        </p:tgtEl>
                                        <p:attrNameLst>
                                          <p:attrName>style.visibility</p:attrName>
                                        </p:attrNameLst>
                                      </p:cBhvr>
                                      <p:to>
                                        <p:strVal val="visible"/>
                                      </p:to>
                                    </p:set>
                                    <p:animEffect transition="in" filter="fade">
                                      <p:cBhvr>
                                        <p:cTn id="43" dur="500">
                                          <p:stCondLst>
                                            <p:cond delay="0"/>
                                          </p:stCondLst>
                                        </p:cTn>
                                        <p:tgtEl>
                                          <p:spTgt spid="11270">
                                            <p:txEl>
                                              <p:pRg st="4" end="4"/>
                                            </p:txEl>
                                          </p:spTgt>
                                        </p:tgtEl>
                                      </p:cBhvr>
                                    </p:animEffect>
                                    <p:anim calcmode="lin" valueType="num">
                                      <p:cBhvr>
                                        <p:cTn id="44" dur="500" fill="hold">
                                          <p:stCondLst>
                                            <p:cond delay="0"/>
                                          </p:stCondLst>
                                        </p:cTn>
                                        <p:tgtEl>
                                          <p:spTgt spid="11270">
                                            <p:txEl>
                                              <p:pRg st="4" end="4"/>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1127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70"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4">
            <a:extLst>
              <a:ext uri="{FF2B5EF4-FFF2-40B4-BE49-F238E27FC236}">
                <a16:creationId xmlns:a16="http://schemas.microsoft.com/office/drawing/2014/main" id="{70E3DFB4-C2F9-4DA4-8802-B810ECBD2322}"/>
              </a:ext>
            </a:extLst>
          </p:cNvPr>
          <p:cNvSpPr>
            <a:spLocks noGrp="1" noChangeArrowheads="1"/>
          </p:cNvSpPr>
          <p:nvPr>
            <p:ph type="title"/>
          </p:nvPr>
        </p:nvSpPr>
        <p:spPr/>
        <p:txBody>
          <a:bodyPr/>
          <a:lstStyle/>
          <a:p>
            <a:r>
              <a:rPr lang="sl-SI" altLang="sl-SI">
                <a:solidFill>
                  <a:schemeClr val="bg1"/>
                </a:solidFill>
              </a:rPr>
              <a:t>ROB</a:t>
            </a:r>
          </a:p>
        </p:txBody>
      </p:sp>
      <p:sp>
        <p:nvSpPr>
          <p:cNvPr id="13318" name="Rectangle 6">
            <a:extLst>
              <a:ext uri="{FF2B5EF4-FFF2-40B4-BE49-F238E27FC236}">
                <a16:creationId xmlns:a16="http://schemas.microsoft.com/office/drawing/2014/main" id="{3B8DCBC9-F075-4C06-B40E-659EF4FE03EC}"/>
              </a:ext>
            </a:extLst>
          </p:cNvPr>
          <p:cNvSpPr>
            <a:spLocks noGrp="1" noChangeArrowheads="1"/>
          </p:cNvSpPr>
          <p:nvPr>
            <p:ph type="body" sz="half" idx="2"/>
          </p:nvPr>
        </p:nvSpPr>
        <p:spPr/>
        <p:txBody>
          <a:bodyPr/>
          <a:lstStyle/>
          <a:p>
            <a:pPr>
              <a:lnSpc>
                <a:spcPct val="90000"/>
              </a:lnSpc>
            </a:pPr>
            <a:r>
              <a:rPr lang="sl-SI" altLang="sl-SI" sz="2400" b="1">
                <a:solidFill>
                  <a:schemeClr val="bg1"/>
                </a:solidFill>
              </a:rPr>
              <a:t>Ime:</a:t>
            </a:r>
            <a:r>
              <a:rPr lang="sl-SI" altLang="sl-SI" sz="2400">
                <a:solidFill>
                  <a:schemeClr val="bg1"/>
                </a:solidFill>
              </a:rPr>
              <a:t> Rob Bourdon</a:t>
            </a:r>
          </a:p>
          <a:p>
            <a:pPr>
              <a:lnSpc>
                <a:spcPct val="90000"/>
              </a:lnSpc>
            </a:pPr>
            <a:r>
              <a:rPr lang="sl-SI" altLang="sl-SI" sz="2400" b="1">
                <a:solidFill>
                  <a:schemeClr val="bg1"/>
                </a:solidFill>
              </a:rPr>
              <a:t>Rojstni datum:</a:t>
            </a:r>
            <a:r>
              <a:rPr lang="sl-SI" altLang="sl-SI" sz="2400">
                <a:solidFill>
                  <a:schemeClr val="bg1"/>
                </a:solidFill>
              </a:rPr>
              <a:t> 20. Januar 1979</a:t>
            </a:r>
          </a:p>
          <a:p>
            <a:pPr>
              <a:lnSpc>
                <a:spcPct val="90000"/>
              </a:lnSpc>
            </a:pPr>
            <a:r>
              <a:rPr lang="sl-SI" altLang="sl-SI" sz="2400" b="1">
                <a:solidFill>
                  <a:schemeClr val="bg1"/>
                </a:solidFill>
              </a:rPr>
              <a:t>Rojstni kraj: </a:t>
            </a:r>
            <a:r>
              <a:rPr lang="sl-SI" altLang="sl-SI" sz="2400">
                <a:solidFill>
                  <a:schemeClr val="bg1"/>
                </a:solidFill>
              </a:rPr>
              <a:t>Calabasas CA (sedaj živi v LA)</a:t>
            </a:r>
          </a:p>
          <a:p>
            <a:pPr>
              <a:lnSpc>
                <a:spcPct val="90000"/>
              </a:lnSpc>
            </a:pPr>
            <a:r>
              <a:rPr lang="sl-SI" altLang="sl-SI" sz="2400">
                <a:solidFill>
                  <a:schemeClr val="bg1"/>
                </a:solidFill>
              </a:rPr>
              <a:t> </a:t>
            </a:r>
            <a:r>
              <a:rPr lang="sl-SI" altLang="sl-SI" sz="2400" b="1">
                <a:solidFill>
                  <a:schemeClr val="bg1"/>
                </a:solidFill>
              </a:rPr>
              <a:t>Prvi band: </a:t>
            </a:r>
            <a:r>
              <a:rPr lang="sl-SI" altLang="sl-SI" sz="2400">
                <a:solidFill>
                  <a:schemeClr val="bg1"/>
                </a:solidFill>
              </a:rPr>
              <a:t>Relative Degree</a:t>
            </a:r>
          </a:p>
          <a:p>
            <a:pPr>
              <a:lnSpc>
                <a:spcPct val="90000"/>
              </a:lnSpc>
            </a:pPr>
            <a:r>
              <a:rPr lang="sl-SI" altLang="sl-SI" sz="2400">
                <a:solidFill>
                  <a:schemeClr val="bg1"/>
                </a:solidFill>
              </a:rPr>
              <a:t>Bobni in “backup” vokali</a:t>
            </a:r>
          </a:p>
        </p:txBody>
      </p:sp>
      <p:pic>
        <p:nvPicPr>
          <p:cNvPr id="13321" name="Picture 9" descr="robcollage">
            <a:extLst>
              <a:ext uri="{FF2B5EF4-FFF2-40B4-BE49-F238E27FC236}">
                <a16:creationId xmlns:a16="http://schemas.microsoft.com/office/drawing/2014/main" id="{A44F99A6-3D9D-4DE7-9AED-CD65D91D5361}"/>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116013" y="1341438"/>
            <a:ext cx="3346450" cy="4525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2000" fill="hold"/>
                                        <p:tgtEl>
                                          <p:spTgt spid="13316"/>
                                        </p:tgtEl>
                                        <p:attrNameLst>
                                          <p:attrName>ppt_w</p:attrName>
                                        </p:attrNameLst>
                                      </p:cBhvr>
                                      <p:tavLst>
                                        <p:tav tm="0">
                                          <p:val>
                                            <p:strVal val="#ppt_w"/>
                                          </p:val>
                                        </p:tav>
                                        <p:tav tm="100000">
                                          <p:val>
                                            <p:strVal val="#ppt_w"/>
                                          </p:val>
                                        </p:tav>
                                      </p:tavLst>
                                    </p:anim>
                                    <p:anim calcmode="lin" valueType="num">
                                      <p:cBhvr>
                                        <p:cTn id="8" dur="2000" fill="hold"/>
                                        <p:tgtEl>
                                          <p:spTgt spid="1331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3316"/>
                                        </p:tgtEl>
                                        <p:attrNameLst>
                                          <p:attrName>ppt_x</p:attrName>
                                        </p:attrNameLst>
                                      </p:cBhvr>
                                      <p:tavLst>
                                        <p:tav tm="0">
                                          <p:val>
                                            <p:strVal val="#ppt_x-.4"/>
                                          </p:val>
                                        </p:tav>
                                        <p:tav tm="100000">
                                          <p:val>
                                            <p:strVal val="#ppt_x"/>
                                          </p:val>
                                        </p:tav>
                                      </p:tavLst>
                                    </p:anim>
                                    <p:anim calcmode="lin" valueType="num">
                                      <p:cBhvr>
                                        <p:cTn id="10" dur="2000" fill="hold"/>
                                        <p:tgtEl>
                                          <p:spTgt spid="1331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3318">
                                            <p:txEl>
                                              <p:pRg st="0" end="0"/>
                                            </p:txEl>
                                          </p:spTgt>
                                        </p:tgtEl>
                                        <p:attrNameLst>
                                          <p:attrName>style.visibility</p:attrName>
                                        </p:attrNameLst>
                                      </p:cBhvr>
                                      <p:to>
                                        <p:strVal val="visible"/>
                                      </p:to>
                                    </p:set>
                                    <p:animEffect transition="in" filter="fade">
                                      <p:cBhvr>
                                        <p:cTn id="15" dur="500">
                                          <p:stCondLst>
                                            <p:cond delay="0"/>
                                          </p:stCondLst>
                                        </p:cTn>
                                        <p:tgtEl>
                                          <p:spTgt spid="13318">
                                            <p:txEl>
                                              <p:pRg st="0" end="0"/>
                                            </p:txEl>
                                          </p:spTgt>
                                        </p:tgtEl>
                                      </p:cBhvr>
                                    </p:animEffect>
                                    <p:anim calcmode="lin" valueType="num">
                                      <p:cBhvr>
                                        <p:cTn id="16" dur="500" fill="hold">
                                          <p:stCondLst>
                                            <p:cond delay="0"/>
                                          </p:stCondLst>
                                        </p:cTn>
                                        <p:tgtEl>
                                          <p:spTgt spid="13318">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331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3318">
                                            <p:txEl>
                                              <p:pRg st="1" end="1"/>
                                            </p:txEl>
                                          </p:spTgt>
                                        </p:tgtEl>
                                        <p:attrNameLst>
                                          <p:attrName>style.visibility</p:attrName>
                                        </p:attrNameLst>
                                      </p:cBhvr>
                                      <p:to>
                                        <p:strVal val="visible"/>
                                      </p:to>
                                    </p:set>
                                    <p:animEffect transition="in" filter="fade">
                                      <p:cBhvr>
                                        <p:cTn id="22" dur="500">
                                          <p:stCondLst>
                                            <p:cond delay="0"/>
                                          </p:stCondLst>
                                        </p:cTn>
                                        <p:tgtEl>
                                          <p:spTgt spid="13318">
                                            <p:txEl>
                                              <p:pRg st="1" end="1"/>
                                            </p:txEl>
                                          </p:spTgt>
                                        </p:tgtEl>
                                      </p:cBhvr>
                                    </p:animEffect>
                                    <p:anim calcmode="lin" valueType="num">
                                      <p:cBhvr>
                                        <p:cTn id="23" dur="500" fill="hold">
                                          <p:stCondLst>
                                            <p:cond delay="0"/>
                                          </p:stCondLst>
                                        </p:cTn>
                                        <p:tgtEl>
                                          <p:spTgt spid="13318">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331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3318">
                                            <p:txEl>
                                              <p:pRg st="2" end="2"/>
                                            </p:txEl>
                                          </p:spTgt>
                                        </p:tgtEl>
                                        <p:attrNameLst>
                                          <p:attrName>style.visibility</p:attrName>
                                        </p:attrNameLst>
                                      </p:cBhvr>
                                      <p:to>
                                        <p:strVal val="visible"/>
                                      </p:to>
                                    </p:set>
                                    <p:animEffect transition="in" filter="fade">
                                      <p:cBhvr>
                                        <p:cTn id="29" dur="500">
                                          <p:stCondLst>
                                            <p:cond delay="0"/>
                                          </p:stCondLst>
                                        </p:cTn>
                                        <p:tgtEl>
                                          <p:spTgt spid="13318">
                                            <p:txEl>
                                              <p:pRg st="2" end="2"/>
                                            </p:txEl>
                                          </p:spTgt>
                                        </p:tgtEl>
                                      </p:cBhvr>
                                    </p:animEffect>
                                    <p:anim calcmode="lin" valueType="num">
                                      <p:cBhvr>
                                        <p:cTn id="30" dur="500" fill="hold">
                                          <p:stCondLst>
                                            <p:cond delay="0"/>
                                          </p:stCondLst>
                                        </p:cTn>
                                        <p:tgtEl>
                                          <p:spTgt spid="13318">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331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3318">
                                            <p:txEl>
                                              <p:pRg st="3" end="3"/>
                                            </p:txEl>
                                          </p:spTgt>
                                        </p:tgtEl>
                                        <p:attrNameLst>
                                          <p:attrName>style.visibility</p:attrName>
                                        </p:attrNameLst>
                                      </p:cBhvr>
                                      <p:to>
                                        <p:strVal val="visible"/>
                                      </p:to>
                                    </p:set>
                                    <p:animEffect transition="in" filter="fade">
                                      <p:cBhvr>
                                        <p:cTn id="36" dur="500">
                                          <p:stCondLst>
                                            <p:cond delay="0"/>
                                          </p:stCondLst>
                                        </p:cTn>
                                        <p:tgtEl>
                                          <p:spTgt spid="13318">
                                            <p:txEl>
                                              <p:pRg st="3" end="3"/>
                                            </p:txEl>
                                          </p:spTgt>
                                        </p:tgtEl>
                                      </p:cBhvr>
                                    </p:animEffect>
                                    <p:anim calcmode="lin" valueType="num">
                                      <p:cBhvr>
                                        <p:cTn id="37" dur="500" fill="hold">
                                          <p:stCondLst>
                                            <p:cond delay="0"/>
                                          </p:stCondLst>
                                        </p:cTn>
                                        <p:tgtEl>
                                          <p:spTgt spid="13318">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331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0" presetClass="entr" presetSubtype="0" fill="hold" grpId="0" nodeType="clickEffect">
                                  <p:stCondLst>
                                    <p:cond delay="0"/>
                                  </p:stCondLst>
                                  <p:iterate type="lt">
                                    <p:tmPct val="10000"/>
                                  </p:iterate>
                                  <p:childTnLst>
                                    <p:set>
                                      <p:cBhvr>
                                        <p:cTn id="42" dur="1" fill="hold">
                                          <p:stCondLst>
                                            <p:cond delay="0"/>
                                          </p:stCondLst>
                                        </p:cTn>
                                        <p:tgtEl>
                                          <p:spTgt spid="13318">
                                            <p:txEl>
                                              <p:pRg st="4" end="4"/>
                                            </p:txEl>
                                          </p:spTgt>
                                        </p:tgtEl>
                                        <p:attrNameLst>
                                          <p:attrName>style.visibility</p:attrName>
                                        </p:attrNameLst>
                                      </p:cBhvr>
                                      <p:to>
                                        <p:strVal val="visible"/>
                                      </p:to>
                                    </p:set>
                                    <p:animEffect transition="in" filter="fade">
                                      <p:cBhvr>
                                        <p:cTn id="43" dur="500">
                                          <p:stCondLst>
                                            <p:cond delay="0"/>
                                          </p:stCondLst>
                                        </p:cTn>
                                        <p:tgtEl>
                                          <p:spTgt spid="13318">
                                            <p:txEl>
                                              <p:pRg st="4" end="4"/>
                                            </p:txEl>
                                          </p:spTgt>
                                        </p:tgtEl>
                                      </p:cBhvr>
                                    </p:animEffect>
                                    <p:anim calcmode="lin" valueType="num">
                                      <p:cBhvr>
                                        <p:cTn id="44" dur="500" fill="hold">
                                          <p:stCondLst>
                                            <p:cond delay="0"/>
                                          </p:stCondLst>
                                        </p:cTn>
                                        <p:tgtEl>
                                          <p:spTgt spid="13318">
                                            <p:txEl>
                                              <p:pRg st="4" end="4"/>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1331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8"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4">
            <a:extLst>
              <a:ext uri="{FF2B5EF4-FFF2-40B4-BE49-F238E27FC236}">
                <a16:creationId xmlns:a16="http://schemas.microsoft.com/office/drawing/2014/main" id="{33568B11-1AF4-4A7A-BB00-B5A2DFAEEA38}"/>
              </a:ext>
            </a:extLst>
          </p:cNvPr>
          <p:cNvSpPr>
            <a:spLocks noGrp="1" noChangeArrowheads="1"/>
          </p:cNvSpPr>
          <p:nvPr>
            <p:ph type="title"/>
          </p:nvPr>
        </p:nvSpPr>
        <p:spPr/>
        <p:txBody>
          <a:bodyPr/>
          <a:lstStyle/>
          <a:p>
            <a:r>
              <a:rPr lang="sl-SI" altLang="sl-SI">
                <a:solidFill>
                  <a:schemeClr val="bg1"/>
                </a:solidFill>
              </a:rPr>
              <a:t>MIKE</a:t>
            </a:r>
          </a:p>
        </p:txBody>
      </p:sp>
      <p:sp>
        <p:nvSpPr>
          <p:cNvPr id="15366" name="Rectangle 6">
            <a:extLst>
              <a:ext uri="{FF2B5EF4-FFF2-40B4-BE49-F238E27FC236}">
                <a16:creationId xmlns:a16="http://schemas.microsoft.com/office/drawing/2014/main" id="{DB8CD269-5443-4627-9666-B1CBB51E3EA8}"/>
              </a:ext>
            </a:extLst>
          </p:cNvPr>
          <p:cNvSpPr>
            <a:spLocks noGrp="1" noChangeArrowheads="1"/>
          </p:cNvSpPr>
          <p:nvPr>
            <p:ph type="body" sz="half" idx="2"/>
          </p:nvPr>
        </p:nvSpPr>
        <p:spPr/>
        <p:txBody>
          <a:bodyPr/>
          <a:lstStyle/>
          <a:p>
            <a:r>
              <a:rPr lang="sl-SI" altLang="sl-SI" sz="2400" b="1">
                <a:solidFill>
                  <a:schemeClr val="bg1"/>
                </a:solidFill>
              </a:rPr>
              <a:t>Ime: </a:t>
            </a:r>
            <a:r>
              <a:rPr lang="sl-SI" altLang="sl-SI" sz="2400">
                <a:solidFill>
                  <a:schemeClr val="bg1"/>
                </a:solidFill>
              </a:rPr>
              <a:t>Mike Shinoda</a:t>
            </a:r>
          </a:p>
          <a:p>
            <a:r>
              <a:rPr lang="sl-SI" altLang="sl-SI" sz="2400" b="1">
                <a:solidFill>
                  <a:schemeClr val="bg1"/>
                </a:solidFill>
              </a:rPr>
              <a:t>Rojstni datum:</a:t>
            </a:r>
            <a:r>
              <a:rPr lang="sl-SI" altLang="sl-SI" sz="2400">
                <a:solidFill>
                  <a:schemeClr val="bg1"/>
                </a:solidFill>
              </a:rPr>
              <a:t> 11. Februar 1977</a:t>
            </a:r>
          </a:p>
          <a:p>
            <a:r>
              <a:rPr lang="sl-SI" altLang="sl-SI" sz="2400" b="1">
                <a:solidFill>
                  <a:schemeClr val="bg1"/>
                </a:solidFill>
              </a:rPr>
              <a:t>Rojstni kraj:</a:t>
            </a:r>
            <a:r>
              <a:rPr lang="sl-SI" altLang="sl-SI" sz="2400">
                <a:solidFill>
                  <a:schemeClr val="bg1"/>
                </a:solidFill>
              </a:rPr>
              <a:t> Agoura, CA (sedaj živi v LA)</a:t>
            </a:r>
          </a:p>
          <a:p>
            <a:r>
              <a:rPr lang="sl-SI" altLang="sl-SI" sz="2400">
                <a:solidFill>
                  <a:schemeClr val="bg1"/>
                </a:solidFill>
              </a:rPr>
              <a:t>MC, vokalni vložki</a:t>
            </a:r>
          </a:p>
        </p:txBody>
      </p:sp>
      <p:pic>
        <p:nvPicPr>
          <p:cNvPr id="15367" name="Picture 7" descr="mike1">
            <a:extLst>
              <a:ext uri="{FF2B5EF4-FFF2-40B4-BE49-F238E27FC236}">
                <a16:creationId xmlns:a16="http://schemas.microsoft.com/office/drawing/2014/main" id="{AA99F9A3-4B07-47FB-B0D7-1263A4951413}"/>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116013" y="1412875"/>
            <a:ext cx="3101975" cy="4540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2000" fill="hold"/>
                                        <p:tgtEl>
                                          <p:spTgt spid="15364"/>
                                        </p:tgtEl>
                                        <p:attrNameLst>
                                          <p:attrName>ppt_w</p:attrName>
                                        </p:attrNameLst>
                                      </p:cBhvr>
                                      <p:tavLst>
                                        <p:tav tm="0">
                                          <p:val>
                                            <p:strVal val="#ppt_w"/>
                                          </p:val>
                                        </p:tav>
                                        <p:tav tm="100000">
                                          <p:val>
                                            <p:strVal val="#ppt_w"/>
                                          </p:val>
                                        </p:tav>
                                      </p:tavLst>
                                    </p:anim>
                                    <p:anim calcmode="lin" valueType="num">
                                      <p:cBhvr>
                                        <p:cTn id="8" dur="2000" fill="hold"/>
                                        <p:tgtEl>
                                          <p:spTgt spid="1536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5364"/>
                                        </p:tgtEl>
                                        <p:attrNameLst>
                                          <p:attrName>ppt_x</p:attrName>
                                        </p:attrNameLst>
                                      </p:cBhvr>
                                      <p:tavLst>
                                        <p:tav tm="0">
                                          <p:val>
                                            <p:strVal val="#ppt_x-.4"/>
                                          </p:val>
                                        </p:tav>
                                        <p:tav tm="100000">
                                          <p:val>
                                            <p:strVal val="#ppt_x"/>
                                          </p:val>
                                        </p:tav>
                                      </p:tavLst>
                                    </p:anim>
                                    <p:anim calcmode="lin" valueType="num">
                                      <p:cBhvr>
                                        <p:cTn id="10" dur="2000" fill="hold"/>
                                        <p:tgtEl>
                                          <p:spTgt spid="1536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5366">
                                            <p:txEl>
                                              <p:pRg st="0" end="0"/>
                                            </p:txEl>
                                          </p:spTgt>
                                        </p:tgtEl>
                                        <p:attrNameLst>
                                          <p:attrName>style.visibility</p:attrName>
                                        </p:attrNameLst>
                                      </p:cBhvr>
                                      <p:to>
                                        <p:strVal val="visible"/>
                                      </p:to>
                                    </p:set>
                                    <p:animEffect transition="in" filter="fade">
                                      <p:cBhvr>
                                        <p:cTn id="15" dur="500">
                                          <p:stCondLst>
                                            <p:cond delay="0"/>
                                          </p:stCondLst>
                                        </p:cTn>
                                        <p:tgtEl>
                                          <p:spTgt spid="15366">
                                            <p:txEl>
                                              <p:pRg st="0" end="0"/>
                                            </p:txEl>
                                          </p:spTgt>
                                        </p:tgtEl>
                                      </p:cBhvr>
                                    </p:animEffect>
                                    <p:anim calcmode="lin" valueType="num">
                                      <p:cBhvr>
                                        <p:cTn id="16" dur="500" fill="hold">
                                          <p:stCondLst>
                                            <p:cond delay="0"/>
                                          </p:stCondLst>
                                        </p:cTn>
                                        <p:tgtEl>
                                          <p:spTgt spid="15366">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53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5366">
                                            <p:txEl>
                                              <p:pRg st="1" end="1"/>
                                            </p:txEl>
                                          </p:spTgt>
                                        </p:tgtEl>
                                        <p:attrNameLst>
                                          <p:attrName>style.visibility</p:attrName>
                                        </p:attrNameLst>
                                      </p:cBhvr>
                                      <p:to>
                                        <p:strVal val="visible"/>
                                      </p:to>
                                    </p:set>
                                    <p:animEffect transition="in" filter="fade">
                                      <p:cBhvr>
                                        <p:cTn id="22" dur="500">
                                          <p:stCondLst>
                                            <p:cond delay="0"/>
                                          </p:stCondLst>
                                        </p:cTn>
                                        <p:tgtEl>
                                          <p:spTgt spid="15366">
                                            <p:txEl>
                                              <p:pRg st="1" end="1"/>
                                            </p:txEl>
                                          </p:spTgt>
                                        </p:tgtEl>
                                      </p:cBhvr>
                                    </p:animEffect>
                                    <p:anim calcmode="lin" valueType="num">
                                      <p:cBhvr>
                                        <p:cTn id="23" dur="500" fill="hold">
                                          <p:stCondLst>
                                            <p:cond delay="0"/>
                                          </p:stCondLst>
                                        </p:cTn>
                                        <p:tgtEl>
                                          <p:spTgt spid="15366">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536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5366">
                                            <p:txEl>
                                              <p:pRg st="2" end="2"/>
                                            </p:txEl>
                                          </p:spTgt>
                                        </p:tgtEl>
                                        <p:attrNameLst>
                                          <p:attrName>style.visibility</p:attrName>
                                        </p:attrNameLst>
                                      </p:cBhvr>
                                      <p:to>
                                        <p:strVal val="visible"/>
                                      </p:to>
                                    </p:set>
                                    <p:animEffect transition="in" filter="fade">
                                      <p:cBhvr>
                                        <p:cTn id="29" dur="500">
                                          <p:stCondLst>
                                            <p:cond delay="0"/>
                                          </p:stCondLst>
                                        </p:cTn>
                                        <p:tgtEl>
                                          <p:spTgt spid="15366">
                                            <p:txEl>
                                              <p:pRg st="2" end="2"/>
                                            </p:txEl>
                                          </p:spTgt>
                                        </p:tgtEl>
                                      </p:cBhvr>
                                    </p:animEffect>
                                    <p:anim calcmode="lin" valueType="num">
                                      <p:cBhvr>
                                        <p:cTn id="30" dur="500" fill="hold">
                                          <p:stCondLst>
                                            <p:cond delay="0"/>
                                          </p:stCondLst>
                                        </p:cTn>
                                        <p:tgtEl>
                                          <p:spTgt spid="15366">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536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5366">
                                            <p:txEl>
                                              <p:pRg st="3" end="3"/>
                                            </p:txEl>
                                          </p:spTgt>
                                        </p:tgtEl>
                                        <p:attrNameLst>
                                          <p:attrName>style.visibility</p:attrName>
                                        </p:attrNameLst>
                                      </p:cBhvr>
                                      <p:to>
                                        <p:strVal val="visible"/>
                                      </p:to>
                                    </p:set>
                                    <p:animEffect transition="in" filter="fade">
                                      <p:cBhvr>
                                        <p:cTn id="36" dur="500">
                                          <p:stCondLst>
                                            <p:cond delay="0"/>
                                          </p:stCondLst>
                                        </p:cTn>
                                        <p:tgtEl>
                                          <p:spTgt spid="15366">
                                            <p:txEl>
                                              <p:pRg st="3" end="3"/>
                                            </p:txEl>
                                          </p:spTgt>
                                        </p:tgtEl>
                                      </p:cBhvr>
                                    </p:animEffect>
                                    <p:anim calcmode="lin" valueType="num">
                                      <p:cBhvr>
                                        <p:cTn id="37" dur="500" fill="hold">
                                          <p:stCondLst>
                                            <p:cond delay="0"/>
                                          </p:stCondLst>
                                        </p:cTn>
                                        <p:tgtEl>
                                          <p:spTgt spid="15366">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536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6"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4">
            <a:extLst>
              <a:ext uri="{FF2B5EF4-FFF2-40B4-BE49-F238E27FC236}">
                <a16:creationId xmlns:a16="http://schemas.microsoft.com/office/drawing/2014/main" id="{7F0EAFA2-5149-4B95-80C8-51929A0FACF3}"/>
              </a:ext>
            </a:extLst>
          </p:cNvPr>
          <p:cNvSpPr>
            <a:spLocks noGrp="1" noChangeArrowheads="1"/>
          </p:cNvSpPr>
          <p:nvPr>
            <p:ph type="title"/>
          </p:nvPr>
        </p:nvSpPr>
        <p:spPr/>
        <p:txBody>
          <a:bodyPr/>
          <a:lstStyle/>
          <a:p>
            <a:r>
              <a:rPr lang="sl-SI" altLang="sl-SI">
                <a:solidFill>
                  <a:schemeClr val="bg1"/>
                </a:solidFill>
              </a:rPr>
              <a:t>PHOENIX</a:t>
            </a:r>
          </a:p>
        </p:txBody>
      </p:sp>
      <p:sp>
        <p:nvSpPr>
          <p:cNvPr id="17414" name="Rectangle 6">
            <a:extLst>
              <a:ext uri="{FF2B5EF4-FFF2-40B4-BE49-F238E27FC236}">
                <a16:creationId xmlns:a16="http://schemas.microsoft.com/office/drawing/2014/main" id="{D70ECEAB-4A57-4CCC-889A-EBA5FF90FA57}"/>
              </a:ext>
            </a:extLst>
          </p:cNvPr>
          <p:cNvSpPr>
            <a:spLocks noGrp="1" noChangeArrowheads="1"/>
          </p:cNvSpPr>
          <p:nvPr>
            <p:ph type="body" sz="half" idx="2"/>
          </p:nvPr>
        </p:nvSpPr>
        <p:spPr>
          <a:xfrm>
            <a:off x="4643438" y="1341438"/>
            <a:ext cx="4038600" cy="4525962"/>
          </a:xfrm>
        </p:spPr>
        <p:txBody>
          <a:bodyPr/>
          <a:lstStyle/>
          <a:p>
            <a:pPr>
              <a:lnSpc>
                <a:spcPct val="90000"/>
              </a:lnSpc>
            </a:pPr>
            <a:r>
              <a:rPr lang="sl-SI" altLang="sl-SI" sz="2400" b="1">
                <a:solidFill>
                  <a:schemeClr val="bg1"/>
                </a:solidFill>
              </a:rPr>
              <a:t>Ime:</a:t>
            </a:r>
            <a:r>
              <a:rPr lang="sl-SI" altLang="sl-SI" sz="2400">
                <a:solidFill>
                  <a:schemeClr val="bg1"/>
                </a:solidFill>
              </a:rPr>
              <a:t> Phoenix Farrell </a:t>
            </a:r>
          </a:p>
          <a:p>
            <a:pPr>
              <a:lnSpc>
                <a:spcPct val="90000"/>
              </a:lnSpc>
            </a:pPr>
            <a:r>
              <a:rPr lang="sl-SI" altLang="sl-SI" sz="2400" b="1">
                <a:solidFill>
                  <a:schemeClr val="bg1"/>
                </a:solidFill>
              </a:rPr>
              <a:t>Pravo ime:</a:t>
            </a:r>
            <a:r>
              <a:rPr lang="sl-SI" altLang="sl-SI" sz="2400">
                <a:solidFill>
                  <a:schemeClr val="bg1"/>
                </a:solidFill>
              </a:rPr>
              <a:t> David Michael Farrell</a:t>
            </a:r>
          </a:p>
          <a:p>
            <a:pPr>
              <a:lnSpc>
                <a:spcPct val="90000"/>
              </a:lnSpc>
            </a:pPr>
            <a:r>
              <a:rPr lang="sl-SI" altLang="sl-SI" sz="2400" b="1">
                <a:solidFill>
                  <a:schemeClr val="bg1"/>
                </a:solidFill>
              </a:rPr>
              <a:t>Rojstni datum:</a:t>
            </a:r>
            <a:r>
              <a:rPr lang="sl-SI" altLang="sl-SI" sz="2400">
                <a:solidFill>
                  <a:schemeClr val="bg1"/>
                </a:solidFill>
              </a:rPr>
              <a:t> 8. February 1977</a:t>
            </a:r>
          </a:p>
          <a:p>
            <a:pPr>
              <a:lnSpc>
                <a:spcPct val="90000"/>
              </a:lnSpc>
            </a:pPr>
            <a:r>
              <a:rPr lang="sl-SI" altLang="sl-SI" sz="2400" b="1">
                <a:solidFill>
                  <a:schemeClr val="bg1"/>
                </a:solidFill>
              </a:rPr>
              <a:t>Rojstni kraj: </a:t>
            </a:r>
            <a:r>
              <a:rPr lang="sl-SI" altLang="sl-SI" sz="2400">
                <a:solidFill>
                  <a:schemeClr val="bg1"/>
                </a:solidFill>
              </a:rPr>
              <a:t>Plymouth, Massachussetts (sedaj živi v LA)</a:t>
            </a:r>
          </a:p>
          <a:p>
            <a:pPr>
              <a:lnSpc>
                <a:spcPct val="90000"/>
              </a:lnSpc>
            </a:pPr>
            <a:r>
              <a:rPr lang="sl-SI" altLang="sl-SI" sz="2400" b="1">
                <a:solidFill>
                  <a:schemeClr val="bg1"/>
                </a:solidFill>
              </a:rPr>
              <a:t>Prvi band: </a:t>
            </a:r>
            <a:r>
              <a:rPr lang="sl-SI" altLang="sl-SI" sz="2400">
                <a:solidFill>
                  <a:schemeClr val="bg1"/>
                </a:solidFill>
              </a:rPr>
              <a:t>Tasty Snax (band je pozneje spremenil ime v The Snax)</a:t>
            </a:r>
          </a:p>
          <a:p>
            <a:pPr>
              <a:lnSpc>
                <a:spcPct val="90000"/>
              </a:lnSpc>
            </a:pPr>
            <a:r>
              <a:rPr lang="sl-SI" altLang="sl-SI" sz="2400">
                <a:solidFill>
                  <a:schemeClr val="bg1"/>
                </a:solidFill>
              </a:rPr>
              <a:t>Bas kitara</a:t>
            </a:r>
            <a:br>
              <a:rPr lang="sl-SI" altLang="sl-SI" sz="2400"/>
            </a:br>
            <a:endParaRPr lang="sl-SI" altLang="sl-SI" sz="2400"/>
          </a:p>
        </p:txBody>
      </p:sp>
      <p:pic>
        <p:nvPicPr>
          <p:cNvPr id="17415" name="Picture 7" descr="PHOENIX">
            <a:extLst>
              <a:ext uri="{FF2B5EF4-FFF2-40B4-BE49-F238E27FC236}">
                <a16:creationId xmlns:a16="http://schemas.microsoft.com/office/drawing/2014/main" id="{1F5F5024-1BF9-44EC-ADFC-9106E9709299}"/>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323975" y="1412875"/>
            <a:ext cx="2455863" cy="4752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2000" fill="hold"/>
                                        <p:tgtEl>
                                          <p:spTgt spid="17412"/>
                                        </p:tgtEl>
                                        <p:attrNameLst>
                                          <p:attrName>ppt_w</p:attrName>
                                        </p:attrNameLst>
                                      </p:cBhvr>
                                      <p:tavLst>
                                        <p:tav tm="0">
                                          <p:val>
                                            <p:strVal val="#ppt_w"/>
                                          </p:val>
                                        </p:tav>
                                        <p:tav tm="100000">
                                          <p:val>
                                            <p:strVal val="#ppt_w"/>
                                          </p:val>
                                        </p:tav>
                                      </p:tavLst>
                                    </p:anim>
                                    <p:anim calcmode="lin" valueType="num">
                                      <p:cBhvr>
                                        <p:cTn id="8" dur="2000" fill="hold"/>
                                        <p:tgtEl>
                                          <p:spTgt spid="1741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7412"/>
                                        </p:tgtEl>
                                        <p:attrNameLst>
                                          <p:attrName>ppt_x</p:attrName>
                                        </p:attrNameLst>
                                      </p:cBhvr>
                                      <p:tavLst>
                                        <p:tav tm="0">
                                          <p:val>
                                            <p:strVal val="#ppt_x-.4"/>
                                          </p:val>
                                        </p:tav>
                                        <p:tav tm="100000">
                                          <p:val>
                                            <p:strVal val="#ppt_x"/>
                                          </p:val>
                                        </p:tav>
                                      </p:tavLst>
                                    </p:anim>
                                    <p:anim calcmode="lin" valueType="num">
                                      <p:cBhvr>
                                        <p:cTn id="10" dur="2000" fill="hold"/>
                                        <p:tgtEl>
                                          <p:spTgt spid="1741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7414">
                                            <p:txEl>
                                              <p:pRg st="0" end="0"/>
                                            </p:txEl>
                                          </p:spTgt>
                                        </p:tgtEl>
                                        <p:attrNameLst>
                                          <p:attrName>style.visibility</p:attrName>
                                        </p:attrNameLst>
                                      </p:cBhvr>
                                      <p:to>
                                        <p:strVal val="visible"/>
                                      </p:to>
                                    </p:set>
                                    <p:animEffect transition="in" filter="fade">
                                      <p:cBhvr>
                                        <p:cTn id="15" dur="500">
                                          <p:stCondLst>
                                            <p:cond delay="0"/>
                                          </p:stCondLst>
                                        </p:cTn>
                                        <p:tgtEl>
                                          <p:spTgt spid="17414">
                                            <p:txEl>
                                              <p:pRg st="0" end="0"/>
                                            </p:txEl>
                                          </p:spTgt>
                                        </p:tgtEl>
                                      </p:cBhvr>
                                    </p:animEffect>
                                    <p:anim calcmode="lin" valueType="num">
                                      <p:cBhvr>
                                        <p:cTn id="16" dur="500" fill="hold">
                                          <p:stCondLst>
                                            <p:cond delay="0"/>
                                          </p:stCondLst>
                                        </p:cTn>
                                        <p:tgtEl>
                                          <p:spTgt spid="17414">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74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7414">
                                            <p:txEl>
                                              <p:pRg st="1" end="1"/>
                                            </p:txEl>
                                          </p:spTgt>
                                        </p:tgtEl>
                                        <p:attrNameLst>
                                          <p:attrName>style.visibility</p:attrName>
                                        </p:attrNameLst>
                                      </p:cBhvr>
                                      <p:to>
                                        <p:strVal val="visible"/>
                                      </p:to>
                                    </p:set>
                                    <p:animEffect transition="in" filter="fade">
                                      <p:cBhvr>
                                        <p:cTn id="22" dur="500">
                                          <p:stCondLst>
                                            <p:cond delay="0"/>
                                          </p:stCondLst>
                                        </p:cTn>
                                        <p:tgtEl>
                                          <p:spTgt spid="17414">
                                            <p:txEl>
                                              <p:pRg st="1" end="1"/>
                                            </p:txEl>
                                          </p:spTgt>
                                        </p:tgtEl>
                                      </p:cBhvr>
                                    </p:animEffect>
                                    <p:anim calcmode="lin" valueType="num">
                                      <p:cBhvr>
                                        <p:cTn id="23" dur="500" fill="hold">
                                          <p:stCondLst>
                                            <p:cond delay="0"/>
                                          </p:stCondLst>
                                        </p:cTn>
                                        <p:tgtEl>
                                          <p:spTgt spid="17414">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74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7414">
                                            <p:txEl>
                                              <p:pRg st="2" end="2"/>
                                            </p:txEl>
                                          </p:spTgt>
                                        </p:tgtEl>
                                        <p:attrNameLst>
                                          <p:attrName>style.visibility</p:attrName>
                                        </p:attrNameLst>
                                      </p:cBhvr>
                                      <p:to>
                                        <p:strVal val="visible"/>
                                      </p:to>
                                    </p:set>
                                    <p:animEffect transition="in" filter="fade">
                                      <p:cBhvr>
                                        <p:cTn id="29" dur="500">
                                          <p:stCondLst>
                                            <p:cond delay="0"/>
                                          </p:stCondLst>
                                        </p:cTn>
                                        <p:tgtEl>
                                          <p:spTgt spid="17414">
                                            <p:txEl>
                                              <p:pRg st="2" end="2"/>
                                            </p:txEl>
                                          </p:spTgt>
                                        </p:tgtEl>
                                      </p:cBhvr>
                                    </p:animEffect>
                                    <p:anim calcmode="lin" valueType="num">
                                      <p:cBhvr>
                                        <p:cTn id="30" dur="500" fill="hold">
                                          <p:stCondLst>
                                            <p:cond delay="0"/>
                                          </p:stCondLst>
                                        </p:cTn>
                                        <p:tgtEl>
                                          <p:spTgt spid="17414">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74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7414">
                                            <p:txEl>
                                              <p:pRg st="3" end="3"/>
                                            </p:txEl>
                                          </p:spTgt>
                                        </p:tgtEl>
                                        <p:attrNameLst>
                                          <p:attrName>style.visibility</p:attrName>
                                        </p:attrNameLst>
                                      </p:cBhvr>
                                      <p:to>
                                        <p:strVal val="visible"/>
                                      </p:to>
                                    </p:set>
                                    <p:animEffect transition="in" filter="fade">
                                      <p:cBhvr>
                                        <p:cTn id="36" dur="500">
                                          <p:stCondLst>
                                            <p:cond delay="0"/>
                                          </p:stCondLst>
                                        </p:cTn>
                                        <p:tgtEl>
                                          <p:spTgt spid="17414">
                                            <p:txEl>
                                              <p:pRg st="3" end="3"/>
                                            </p:txEl>
                                          </p:spTgt>
                                        </p:tgtEl>
                                      </p:cBhvr>
                                    </p:animEffect>
                                    <p:anim calcmode="lin" valueType="num">
                                      <p:cBhvr>
                                        <p:cTn id="37" dur="500" fill="hold">
                                          <p:stCondLst>
                                            <p:cond delay="0"/>
                                          </p:stCondLst>
                                        </p:cTn>
                                        <p:tgtEl>
                                          <p:spTgt spid="17414">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74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0" presetClass="entr" presetSubtype="0" fill="hold" grpId="0" nodeType="clickEffect">
                                  <p:stCondLst>
                                    <p:cond delay="0"/>
                                  </p:stCondLst>
                                  <p:iterate type="lt">
                                    <p:tmPct val="10000"/>
                                  </p:iterate>
                                  <p:childTnLst>
                                    <p:set>
                                      <p:cBhvr>
                                        <p:cTn id="42" dur="1" fill="hold">
                                          <p:stCondLst>
                                            <p:cond delay="0"/>
                                          </p:stCondLst>
                                        </p:cTn>
                                        <p:tgtEl>
                                          <p:spTgt spid="17414">
                                            <p:txEl>
                                              <p:pRg st="4" end="4"/>
                                            </p:txEl>
                                          </p:spTgt>
                                        </p:tgtEl>
                                        <p:attrNameLst>
                                          <p:attrName>style.visibility</p:attrName>
                                        </p:attrNameLst>
                                      </p:cBhvr>
                                      <p:to>
                                        <p:strVal val="visible"/>
                                      </p:to>
                                    </p:set>
                                    <p:animEffect transition="in" filter="fade">
                                      <p:cBhvr>
                                        <p:cTn id="43" dur="500">
                                          <p:stCondLst>
                                            <p:cond delay="0"/>
                                          </p:stCondLst>
                                        </p:cTn>
                                        <p:tgtEl>
                                          <p:spTgt spid="17414">
                                            <p:txEl>
                                              <p:pRg st="4" end="4"/>
                                            </p:txEl>
                                          </p:spTgt>
                                        </p:tgtEl>
                                      </p:cBhvr>
                                    </p:animEffect>
                                    <p:anim calcmode="lin" valueType="num">
                                      <p:cBhvr>
                                        <p:cTn id="44" dur="500" fill="hold">
                                          <p:stCondLst>
                                            <p:cond delay="0"/>
                                          </p:stCondLst>
                                        </p:cTn>
                                        <p:tgtEl>
                                          <p:spTgt spid="17414">
                                            <p:txEl>
                                              <p:pRg st="4" end="4"/>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174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0" presetClass="entr" presetSubtype="0" fill="hold" grpId="0" nodeType="clickEffect">
                                  <p:stCondLst>
                                    <p:cond delay="0"/>
                                  </p:stCondLst>
                                  <p:iterate type="lt">
                                    <p:tmPct val="10000"/>
                                  </p:iterate>
                                  <p:childTnLst>
                                    <p:set>
                                      <p:cBhvr>
                                        <p:cTn id="49" dur="1" fill="hold">
                                          <p:stCondLst>
                                            <p:cond delay="0"/>
                                          </p:stCondLst>
                                        </p:cTn>
                                        <p:tgtEl>
                                          <p:spTgt spid="17414">
                                            <p:txEl>
                                              <p:pRg st="5" end="5"/>
                                            </p:txEl>
                                          </p:spTgt>
                                        </p:tgtEl>
                                        <p:attrNameLst>
                                          <p:attrName>style.visibility</p:attrName>
                                        </p:attrNameLst>
                                      </p:cBhvr>
                                      <p:to>
                                        <p:strVal val="visible"/>
                                      </p:to>
                                    </p:set>
                                    <p:animEffect transition="in" filter="fade">
                                      <p:cBhvr>
                                        <p:cTn id="50" dur="500">
                                          <p:stCondLst>
                                            <p:cond delay="0"/>
                                          </p:stCondLst>
                                        </p:cTn>
                                        <p:tgtEl>
                                          <p:spTgt spid="17414">
                                            <p:txEl>
                                              <p:pRg st="5" end="5"/>
                                            </p:txEl>
                                          </p:spTgt>
                                        </p:tgtEl>
                                      </p:cBhvr>
                                    </p:animEffect>
                                    <p:anim calcmode="lin" valueType="num">
                                      <p:cBhvr>
                                        <p:cTn id="51" dur="500" fill="hold">
                                          <p:stCondLst>
                                            <p:cond delay="0"/>
                                          </p:stCondLst>
                                        </p:cTn>
                                        <p:tgtEl>
                                          <p:spTgt spid="17414">
                                            <p:txEl>
                                              <p:pRg st="5" end="5"/>
                                            </p:txEl>
                                          </p:spTgt>
                                        </p:tgtEl>
                                        <p:attrNameLst>
                                          <p:attrName>ppt_x</p:attrName>
                                        </p:attrNameLst>
                                      </p:cBhvr>
                                      <p:tavLst>
                                        <p:tav tm="0">
                                          <p:val>
                                            <p:strVal val="#ppt_x-.1"/>
                                          </p:val>
                                        </p:tav>
                                        <p:tav tm="100000">
                                          <p:val>
                                            <p:strVal val="#ppt_x"/>
                                          </p:val>
                                        </p:tav>
                                      </p:tavLst>
                                    </p:anim>
                                    <p:anim calcmode="lin" valueType="num">
                                      <p:cBhvr>
                                        <p:cTn id="52" dur="500" fill="hold">
                                          <p:stCondLst>
                                            <p:cond delay="0"/>
                                          </p:stCondLst>
                                        </p:cTn>
                                        <p:tgtEl>
                                          <p:spTgt spid="1741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4">
            <a:extLst>
              <a:ext uri="{FF2B5EF4-FFF2-40B4-BE49-F238E27FC236}">
                <a16:creationId xmlns:a16="http://schemas.microsoft.com/office/drawing/2014/main" id="{ADA0E59F-12A7-4343-AEA4-867E8374900C}"/>
              </a:ext>
            </a:extLst>
          </p:cNvPr>
          <p:cNvSpPr>
            <a:spLocks noGrp="1" noChangeArrowheads="1"/>
          </p:cNvSpPr>
          <p:nvPr>
            <p:ph type="title"/>
          </p:nvPr>
        </p:nvSpPr>
        <p:spPr/>
        <p:txBody>
          <a:bodyPr/>
          <a:lstStyle/>
          <a:p>
            <a:r>
              <a:rPr lang="sl-SI" altLang="sl-SI">
                <a:solidFill>
                  <a:schemeClr val="bg1"/>
                </a:solidFill>
              </a:rPr>
              <a:t>DJ HAHN</a:t>
            </a:r>
          </a:p>
        </p:txBody>
      </p:sp>
      <p:sp>
        <p:nvSpPr>
          <p:cNvPr id="19462" name="Rectangle 6">
            <a:extLst>
              <a:ext uri="{FF2B5EF4-FFF2-40B4-BE49-F238E27FC236}">
                <a16:creationId xmlns:a16="http://schemas.microsoft.com/office/drawing/2014/main" id="{D9A9E615-AAE3-49AA-83ED-26570ECDE8DF}"/>
              </a:ext>
            </a:extLst>
          </p:cNvPr>
          <p:cNvSpPr>
            <a:spLocks noGrp="1" noChangeArrowheads="1"/>
          </p:cNvSpPr>
          <p:nvPr>
            <p:ph type="body" sz="half" idx="2"/>
          </p:nvPr>
        </p:nvSpPr>
        <p:spPr/>
        <p:txBody>
          <a:bodyPr/>
          <a:lstStyle/>
          <a:p>
            <a:r>
              <a:rPr lang="sl-SI" altLang="sl-SI" sz="2400" b="1">
                <a:solidFill>
                  <a:schemeClr val="bg1"/>
                </a:solidFill>
              </a:rPr>
              <a:t>Ime: </a:t>
            </a:r>
            <a:r>
              <a:rPr lang="sl-SI" altLang="sl-SI" sz="2400">
                <a:solidFill>
                  <a:schemeClr val="bg1"/>
                </a:solidFill>
              </a:rPr>
              <a:t>Joseph Hahn</a:t>
            </a:r>
          </a:p>
          <a:p>
            <a:r>
              <a:rPr lang="sl-SI" altLang="sl-SI" sz="2400" b="1">
                <a:solidFill>
                  <a:schemeClr val="bg1"/>
                </a:solidFill>
              </a:rPr>
              <a:t>Datum rojstva:</a:t>
            </a:r>
            <a:r>
              <a:rPr lang="sl-SI" altLang="sl-SI" sz="2400">
                <a:solidFill>
                  <a:schemeClr val="bg1"/>
                </a:solidFill>
              </a:rPr>
              <a:t> 15. Marec 1977</a:t>
            </a:r>
          </a:p>
          <a:p>
            <a:r>
              <a:rPr lang="sl-SI" altLang="sl-SI" sz="2400" b="1">
                <a:solidFill>
                  <a:schemeClr val="bg1"/>
                </a:solidFill>
              </a:rPr>
              <a:t>Rojstni kraj:</a:t>
            </a:r>
            <a:r>
              <a:rPr lang="sl-SI" altLang="sl-SI" sz="2400">
                <a:solidFill>
                  <a:schemeClr val="bg1"/>
                </a:solidFill>
              </a:rPr>
              <a:t> Glendale, CA (sedaj živi v LA)</a:t>
            </a:r>
          </a:p>
          <a:p>
            <a:r>
              <a:rPr lang="sl-SI" altLang="sl-SI" sz="2400">
                <a:solidFill>
                  <a:schemeClr val="bg1"/>
                </a:solidFill>
              </a:rPr>
              <a:t>DJ, “backup” vokali</a:t>
            </a:r>
          </a:p>
        </p:txBody>
      </p:sp>
      <p:pic>
        <p:nvPicPr>
          <p:cNvPr id="19463" name="Picture 7" descr="Hahn4">
            <a:extLst>
              <a:ext uri="{FF2B5EF4-FFF2-40B4-BE49-F238E27FC236}">
                <a16:creationId xmlns:a16="http://schemas.microsoft.com/office/drawing/2014/main" id="{BD53A703-971F-4E09-B747-98030E1FEEFB}"/>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116013" y="1700213"/>
            <a:ext cx="3384550" cy="3384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p:cTn id="7" dur="2000" fill="hold"/>
                                        <p:tgtEl>
                                          <p:spTgt spid="19460"/>
                                        </p:tgtEl>
                                        <p:attrNameLst>
                                          <p:attrName>ppt_w</p:attrName>
                                        </p:attrNameLst>
                                      </p:cBhvr>
                                      <p:tavLst>
                                        <p:tav tm="0">
                                          <p:val>
                                            <p:strVal val="#ppt_w"/>
                                          </p:val>
                                        </p:tav>
                                        <p:tav tm="100000">
                                          <p:val>
                                            <p:strVal val="#ppt_w"/>
                                          </p:val>
                                        </p:tav>
                                      </p:tavLst>
                                    </p:anim>
                                    <p:anim calcmode="lin" valueType="num">
                                      <p:cBhvr>
                                        <p:cTn id="8" dur="2000" fill="hold"/>
                                        <p:tgtEl>
                                          <p:spTgt spid="1946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9460"/>
                                        </p:tgtEl>
                                        <p:attrNameLst>
                                          <p:attrName>ppt_x</p:attrName>
                                        </p:attrNameLst>
                                      </p:cBhvr>
                                      <p:tavLst>
                                        <p:tav tm="0">
                                          <p:val>
                                            <p:strVal val="#ppt_x-.4"/>
                                          </p:val>
                                        </p:tav>
                                        <p:tav tm="100000">
                                          <p:val>
                                            <p:strVal val="#ppt_x"/>
                                          </p:val>
                                        </p:tav>
                                      </p:tavLst>
                                    </p:anim>
                                    <p:anim calcmode="lin" valueType="num">
                                      <p:cBhvr>
                                        <p:cTn id="10" dur="2000" fill="hold"/>
                                        <p:tgtEl>
                                          <p:spTgt spid="1946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9462">
                                            <p:txEl>
                                              <p:pRg st="0" end="0"/>
                                            </p:txEl>
                                          </p:spTgt>
                                        </p:tgtEl>
                                        <p:attrNameLst>
                                          <p:attrName>style.visibility</p:attrName>
                                        </p:attrNameLst>
                                      </p:cBhvr>
                                      <p:to>
                                        <p:strVal val="visible"/>
                                      </p:to>
                                    </p:set>
                                    <p:animEffect transition="in" filter="fade">
                                      <p:cBhvr>
                                        <p:cTn id="15" dur="500">
                                          <p:stCondLst>
                                            <p:cond delay="0"/>
                                          </p:stCondLst>
                                        </p:cTn>
                                        <p:tgtEl>
                                          <p:spTgt spid="19462">
                                            <p:txEl>
                                              <p:pRg st="0" end="0"/>
                                            </p:txEl>
                                          </p:spTgt>
                                        </p:tgtEl>
                                      </p:cBhvr>
                                    </p:animEffect>
                                    <p:anim calcmode="lin" valueType="num">
                                      <p:cBhvr>
                                        <p:cTn id="16" dur="500" fill="hold">
                                          <p:stCondLst>
                                            <p:cond delay="0"/>
                                          </p:stCondLst>
                                        </p:cTn>
                                        <p:tgtEl>
                                          <p:spTgt spid="19462">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94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9462">
                                            <p:txEl>
                                              <p:pRg st="1" end="1"/>
                                            </p:txEl>
                                          </p:spTgt>
                                        </p:tgtEl>
                                        <p:attrNameLst>
                                          <p:attrName>style.visibility</p:attrName>
                                        </p:attrNameLst>
                                      </p:cBhvr>
                                      <p:to>
                                        <p:strVal val="visible"/>
                                      </p:to>
                                    </p:set>
                                    <p:animEffect transition="in" filter="fade">
                                      <p:cBhvr>
                                        <p:cTn id="22" dur="500">
                                          <p:stCondLst>
                                            <p:cond delay="0"/>
                                          </p:stCondLst>
                                        </p:cTn>
                                        <p:tgtEl>
                                          <p:spTgt spid="19462">
                                            <p:txEl>
                                              <p:pRg st="1" end="1"/>
                                            </p:txEl>
                                          </p:spTgt>
                                        </p:tgtEl>
                                      </p:cBhvr>
                                    </p:animEffect>
                                    <p:anim calcmode="lin" valueType="num">
                                      <p:cBhvr>
                                        <p:cTn id="23" dur="500" fill="hold">
                                          <p:stCondLst>
                                            <p:cond delay="0"/>
                                          </p:stCondLst>
                                        </p:cTn>
                                        <p:tgtEl>
                                          <p:spTgt spid="19462">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946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9462">
                                            <p:txEl>
                                              <p:pRg st="2" end="2"/>
                                            </p:txEl>
                                          </p:spTgt>
                                        </p:tgtEl>
                                        <p:attrNameLst>
                                          <p:attrName>style.visibility</p:attrName>
                                        </p:attrNameLst>
                                      </p:cBhvr>
                                      <p:to>
                                        <p:strVal val="visible"/>
                                      </p:to>
                                    </p:set>
                                    <p:animEffect transition="in" filter="fade">
                                      <p:cBhvr>
                                        <p:cTn id="29" dur="500">
                                          <p:stCondLst>
                                            <p:cond delay="0"/>
                                          </p:stCondLst>
                                        </p:cTn>
                                        <p:tgtEl>
                                          <p:spTgt spid="19462">
                                            <p:txEl>
                                              <p:pRg st="2" end="2"/>
                                            </p:txEl>
                                          </p:spTgt>
                                        </p:tgtEl>
                                      </p:cBhvr>
                                    </p:animEffect>
                                    <p:anim calcmode="lin" valueType="num">
                                      <p:cBhvr>
                                        <p:cTn id="30" dur="500" fill="hold">
                                          <p:stCondLst>
                                            <p:cond delay="0"/>
                                          </p:stCondLst>
                                        </p:cTn>
                                        <p:tgtEl>
                                          <p:spTgt spid="19462">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946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9462">
                                            <p:txEl>
                                              <p:pRg st="3" end="3"/>
                                            </p:txEl>
                                          </p:spTgt>
                                        </p:tgtEl>
                                        <p:attrNameLst>
                                          <p:attrName>style.visibility</p:attrName>
                                        </p:attrNameLst>
                                      </p:cBhvr>
                                      <p:to>
                                        <p:strVal val="visible"/>
                                      </p:to>
                                    </p:set>
                                    <p:animEffect transition="in" filter="fade">
                                      <p:cBhvr>
                                        <p:cTn id="36" dur="500">
                                          <p:stCondLst>
                                            <p:cond delay="0"/>
                                          </p:stCondLst>
                                        </p:cTn>
                                        <p:tgtEl>
                                          <p:spTgt spid="19462">
                                            <p:txEl>
                                              <p:pRg st="3" end="3"/>
                                            </p:txEl>
                                          </p:spTgt>
                                        </p:tgtEl>
                                      </p:cBhvr>
                                    </p:animEffect>
                                    <p:anim calcmode="lin" valueType="num">
                                      <p:cBhvr>
                                        <p:cTn id="37" dur="500" fill="hold">
                                          <p:stCondLst>
                                            <p:cond delay="0"/>
                                          </p:stCondLst>
                                        </p:cTn>
                                        <p:tgtEl>
                                          <p:spTgt spid="19462">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946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P spid="1946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id="{E876CB34-334F-40AA-BF78-F1B0FD78B680}"/>
              </a:ext>
            </a:extLst>
          </p:cNvPr>
          <p:cNvSpPr>
            <a:spLocks noGrp="1" noChangeArrowheads="1"/>
          </p:cNvSpPr>
          <p:nvPr>
            <p:ph type="title"/>
          </p:nvPr>
        </p:nvSpPr>
        <p:spPr/>
        <p:txBody>
          <a:bodyPr/>
          <a:lstStyle/>
          <a:p>
            <a:r>
              <a:rPr lang="sl-SI" altLang="sl-SI">
                <a:solidFill>
                  <a:schemeClr val="bg1"/>
                </a:solidFill>
              </a:rPr>
              <a:t>BRAD</a:t>
            </a:r>
          </a:p>
        </p:txBody>
      </p:sp>
      <p:sp>
        <p:nvSpPr>
          <p:cNvPr id="21510" name="Rectangle 6">
            <a:extLst>
              <a:ext uri="{FF2B5EF4-FFF2-40B4-BE49-F238E27FC236}">
                <a16:creationId xmlns:a16="http://schemas.microsoft.com/office/drawing/2014/main" id="{61CEE0D3-6B99-45A7-83C7-B2658390FB52}"/>
              </a:ext>
            </a:extLst>
          </p:cNvPr>
          <p:cNvSpPr>
            <a:spLocks noGrp="1" noChangeArrowheads="1"/>
          </p:cNvSpPr>
          <p:nvPr>
            <p:ph type="body" sz="half" idx="2"/>
          </p:nvPr>
        </p:nvSpPr>
        <p:spPr/>
        <p:txBody>
          <a:bodyPr/>
          <a:lstStyle/>
          <a:p>
            <a:r>
              <a:rPr lang="sl-SI" altLang="sl-SI" sz="2400" b="1">
                <a:solidFill>
                  <a:schemeClr val="bg1"/>
                </a:solidFill>
              </a:rPr>
              <a:t>Ime:</a:t>
            </a:r>
            <a:r>
              <a:rPr lang="sl-SI" altLang="sl-SI" sz="2400">
                <a:solidFill>
                  <a:schemeClr val="bg1"/>
                </a:solidFill>
              </a:rPr>
              <a:t> Brad Delson </a:t>
            </a:r>
          </a:p>
          <a:p>
            <a:r>
              <a:rPr lang="sl-SI" altLang="sl-SI" sz="2400" b="1">
                <a:solidFill>
                  <a:schemeClr val="bg1"/>
                </a:solidFill>
              </a:rPr>
              <a:t>Rojstni datum:</a:t>
            </a:r>
            <a:r>
              <a:rPr lang="sl-SI" altLang="sl-SI" sz="2400">
                <a:solidFill>
                  <a:schemeClr val="bg1"/>
                </a:solidFill>
              </a:rPr>
              <a:t> 1. December, 1977</a:t>
            </a:r>
          </a:p>
          <a:p>
            <a:r>
              <a:rPr lang="sl-SI" altLang="sl-SI" sz="2400" b="1">
                <a:solidFill>
                  <a:schemeClr val="bg1"/>
                </a:solidFill>
              </a:rPr>
              <a:t>Rojstni kraj:</a:t>
            </a:r>
            <a:r>
              <a:rPr lang="sl-SI" altLang="sl-SI" sz="2400">
                <a:solidFill>
                  <a:schemeClr val="bg1"/>
                </a:solidFill>
              </a:rPr>
              <a:t> Agoura, CA (sedaj živi v LA)</a:t>
            </a:r>
          </a:p>
          <a:p>
            <a:r>
              <a:rPr lang="sl-SI" altLang="sl-SI" sz="2400" b="1">
                <a:solidFill>
                  <a:schemeClr val="bg1"/>
                </a:solidFill>
              </a:rPr>
              <a:t>Prvi band:</a:t>
            </a:r>
            <a:r>
              <a:rPr lang="sl-SI" altLang="sl-SI" sz="2400">
                <a:solidFill>
                  <a:schemeClr val="bg1"/>
                </a:solidFill>
              </a:rPr>
              <a:t> The Pricks (1994) </a:t>
            </a:r>
            <a:endParaRPr lang="sl-SI" altLang="sl-SI" sz="2800"/>
          </a:p>
        </p:txBody>
      </p:sp>
      <p:pic>
        <p:nvPicPr>
          <p:cNvPr id="21511" name="Picture 7" descr="Brad%20Delson1">
            <a:extLst>
              <a:ext uri="{FF2B5EF4-FFF2-40B4-BE49-F238E27FC236}">
                <a16:creationId xmlns:a16="http://schemas.microsoft.com/office/drawing/2014/main" id="{2A337038-A9EF-4BD0-AD3C-E05536440DC4}"/>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957263" y="1412875"/>
            <a:ext cx="3162300" cy="4713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2000" fill="hold"/>
                                        <p:tgtEl>
                                          <p:spTgt spid="21508"/>
                                        </p:tgtEl>
                                        <p:attrNameLst>
                                          <p:attrName>ppt_w</p:attrName>
                                        </p:attrNameLst>
                                      </p:cBhvr>
                                      <p:tavLst>
                                        <p:tav tm="0">
                                          <p:val>
                                            <p:strVal val="#ppt_w"/>
                                          </p:val>
                                        </p:tav>
                                        <p:tav tm="100000">
                                          <p:val>
                                            <p:strVal val="#ppt_w"/>
                                          </p:val>
                                        </p:tav>
                                      </p:tavLst>
                                    </p:anim>
                                    <p:anim calcmode="lin" valueType="num">
                                      <p:cBhvr>
                                        <p:cTn id="8" dur="2000" fill="hold"/>
                                        <p:tgtEl>
                                          <p:spTgt spid="2150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1508"/>
                                        </p:tgtEl>
                                        <p:attrNameLst>
                                          <p:attrName>ppt_x</p:attrName>
                                        </p:attrNameLst>
                                      </p:cBhvr>
                                      <p:tavLst>
                                        <p:tav tm="0">
                                          <p:val>
                                            <p:strVal val="#ppt_x-.4"/>
                                          </p:val>
                                        </p:tav>
                                        <p:tav tm="100000">
                                          <p:val>
                                            <p:strVal val="#ppt_x"/>
                                          </p:val>
                                        </p:tav>
                                      </p:tavLst>
                                    </p:anim>
                                    <p:anim calcmode="lin" valueType="num">
                                      <p:cBhvr>
                                        <p:cTn id="10" dur="2000" fill="hold"/>
                                        <p:tgtEl>
                                          <p:spTgt spid="2150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21510">
                                            <p:txEl>
                                              <p:pRg st="0" end="0"/>
                                            </p:txEl>
                                          </p:spTgt>
                                        </p:tgtEl>
                                        <p:attrNameLst>
                                          <p:attrName>style.visibility</p:attrName>
                                        </p:attrNameLst>
                                      </p:cBhvr>
                                      <p:to>
                                        <p:strVal val="visible"/>
                                      </p:to>
                                    </p:set>
                                    <p:animEffect transition="in" filter="fade">
                                      <p:cBhvr>
                                        <p:cTn id="15" dur="500">
                                          <p:stCondLst>
                                            <p:cond delay="0"/>
                                          </p:stCondLst>
                                        </p:cTn>
                                        <p:tgtEl>
                                          <p:spTgt spid="21510">
                                            <p:txEl>
                                              <p:pRg st="0" end="0"/>
                                            </p:txEl>
                                          </p:spTgt>
                                        </p:tgtEl>
                                      </p:cBhvr>
                                    </p:animEffect>
                                    <p:anim calcmode="lin" valueType="num">
                                      <p:cBhvr>
                                        <p:cTn id="16" dur="500" fill="hold">
                                          <p:stCondLst>
                                            <p:cond delay="0"/>
                                          </p:stCondLst>
                                        </p:cTn>
                                        <p:tgtEl>
                                          <p:spTgt spid="21510">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15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21510">
                                            <p:txEl>
                                              <p:pRg st="1" end="1"/>
                                            </p:txEl>
                                          </p:spTgt>
                                        </p:tgtEl>
                                        <p:attrNameLst>
                                          <p:attrName>style.visibility</p:attrName>
                                        </p:attrNameLst>
                                      </p:cBhvr>
                                      <p:to>
                                        <p:strVal val="visible"/>
                                      </p:to>
                                    </p:set>
                                    <p:animEffect transition="in" filter="fade">
                                      <p:cBhvr>
                                        <p:cTn id="22" dur="500">
                                          <p:stCondLst>
                                            <p:cond delay="0"/>
                                          </p:stCondLst>
                                        </p:cTn>
                                        <p:tgtEl>
                                          <p:spTgt spid="21510">
                                            <p:txEl>
                                              <p:pRg st="1" end="1"/>
                                            </p:txEl>
                                          </p:spTgt>
                                        </p:tgtEl>
                                      </p:cBhvr>
                                    </p:animEffect>
                                    <p:anim calcmode="lin" valueType="num">
                                      <p:cBhvr>
                                        <p:cTn id="23" dur="500" fill="hold">
                                          <p:stCondLst>
                                            <p:cond delay="0"/>
                                          </p:stCondLst>
                                        </p:cTn>
                                        <p:tgtEl>
                                          <p:spTgt spid="21510">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215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21510">
                                            <p:txEl>
                                              <p:pRg st="2" end="2"/>
                                            </p:txEl>
                                          </p:spTgt>
                                        </p:tgtEl>
                                        <p:attrNameLst>
                                          <p:attrName>style.visibility</p:attrName>
                                        </p:attrNameLst>
                                      </p:cBhvr>
                                      <p:to>
                                        <p:strVal val="visible"/>
                                      </p:to>
                                    </p:set>
                                    <p:animEffect transition="in" filter="fade">
                                      <p:cBhvr>
                                        <p:cTn id="29" dur="500">
                                          <p:stCondLst>
                                            <p:cond delay="0"/>
                                          </p:stCondLst>
                                        </p:cTn>
                                        <p:tgtEl>
                                          <p:spTgt spid="21510">
                                            <p:txEl>
                                              <p:pRg st="2" end="2"/>
                                            </p:txEl>
                                          </p:spTgt>
                                        </p:tgtEl>
                                      </p:cBhvr>
                                    </p:animEffect>
                                    <p:anim calcmode="lin" valueType="num">
                                      <p:cBhvr>
                                        <p:cTn id="30" dur="500" fill="hold">
                                          <p:stCondLst>
                                            <p:cond delay="0"/>
                                          </p:stCondLst>
                                        </p:cTn>
                                        <p:tgtEl>
                                          <p:spTgt spid="21510">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215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21510">
                                            <p:txEl>
                                              <p:pRg st="3" end="3"/>
                                            </p:txEl>
                                          </p:spTgt>
                                        </p:tgtEl>
                                        <p:attrNameLst>
                                          <p:attrName>style.visibility</p:attrName>
                                        </p:attrNameLst>
                                      </p:cBhvr>
                                      <p:to>
                                        <p:strVal val="visible"/>
                                      </p:to>
                                    </p:set>
                                    <p:animEffect transition="in" filter="fade">
                                      <p:cBhvr>
                                        <p:cTn id="36" dur="500">
                                          <p:stCondLst>
                                            <p:cond delay="0"/>
                                          </p:stCondLst>
                                        </p:cTn>
                                        <p:tgtEl>
                                          <p:spTgt spid="21510">
                                            <p:txEl>
                                              <p:pRg st="3" end="3"/>
                                            </p:txEl>
                                          </p:spTgt>
                                        </p:tgtEl>
                                      </p:cBhvr>
                                    </p:animEffect>
                                    <p:anim calcmode="lin" valueType="num">
                                      <p:cBhvr>
                                        <p:cTn id="37" dur="500" fill="hold">
                                          <p:stCondLst>
                                            <p:cond delay="0"/>
                                          </p:stCondLst>
                                        </p:cTn>
                                        <p:tgtEl>
                                          <p:spTgt spid="21510">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2151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10"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F5167E8-A01E-4F16-8391-702D6649B724}"/>
              </a:ext>
            </a:extLst>
          </p:cNvPr>
          <p:cNvSpPr>
            <a:spLocks noGrp="1" noChangeArrowheads="1"/>
          </p:cNvSpPr>
          <p:nvPr>
            <p:ph type="title"/>
          </p:nvPr>
        </p:nvSpPr>
        <p:spPr/>
        <p:txBody>
          <a:bodyPr/>
          <a:lstStyle/>
          <a:p>
            <a:r>
              <a:rPr lang="sl-SI" altLang="sl-SI">
                <a:solidFill>
                  <a:schemeClr val="bg1"/>
                </a:solidFill>
              </a:rPr>
              <a:t>Kako se je vse skupaj začelo...</a:t>
            </a:r>
          </a:p>
        </p:txBody>
      </p:sp>
      <p:sp>
        <p:nvSpPr>
          <p:cNvPr id="7171" name="Rectangle 3">
            <a:extLst>
              <a:ext uri="{FF2B5EF4-FFF2-40B4-BE49-F238E27FC236}">
                <a16:creationId xmlns:a16="http://schemas.microsoft.com/office/drawing/2014/main" id="{D2BE9985-3A88-4E83-8193-11D34F74E088}"/>
              </a:ext>
            </a:extLst>
          </p:cNvPr>
          <p:cNvSpPr>
            <a:spLocks noGrp="1" noChangeArrowheads="1"/>
          </p:cNvSpPr>
          <p:nvPr>
            <p:ph type="body" sz="half" idx="1"/>
          </p:nvPr>
        </p:nvSpPr>
        <p:spPr/>
        <p:txBody>
          <a:bodyPr/>
          <a:lstStyle/>
          <a:p>
            <a:pPr>
              <a:lnSpc>
                <a:spcPct val="80000"/>
              </a:lnSpc>
              <a:buFontTx/>
              <a:buNone/>
            </a:pPr>
            <a:endParaRPr lang="sl-SI" altLang="sl-SI" sz="1600"/>
          </a:p>
          <a:p>
            <a:pPr>
              <a:lnSpc>
                <a:spcPct val="80000"/>
              </a:lnSpc>
            </a:pPr>
            <a:endParaRPr lang="sl-SI" altLang="sl-SI" sz="1600"/>
          </a:p>
        </p:txBody>
      </p:sp>
      <p:sp>
        <p:nvSpPr>
          <p:cNvPr id="7172" name="Rectangle 4">
            <a:extLst>
              <a:ext uri="{FF2B5EF4-FFF2-40B4-BE49-F238E27FC236}">
                <a16:creationId xmlns:a16="http://schemas.microsoft.com/office/drawing/2014/main" id="{E710CC5E-36F8-4754-9BC1-A042425009C4}"/>
              </a:ext>
            </a:extLst>
          </p:cNvPr>
          <p:cNvSpPr>
            <a:spLocks noGrp="1" noChangeArrowheads="1"/>
          </p:cNvSpPr>
          <p:nvPr>
            <p:ph type="body" sz="half" idx="2"/>
          </p:nvPr>
        </p:nvSpPr>
        <p:spPr>
          <a:xfrm>
            <a:off x="468313" y="1341438"/>
            <a:ext cx="8291512" cy="4924425"/>
          </a:xfrm>
        </p:spPr>
        <p:txBody>
          <a:bodyPr/>
          <a:lstStyle/>
          <a:p>
            <a:pPr>
              <a:lnSpc>
                <a:spcPct val="80000"/>
              </a:lnSpc>
            </a:pPr>
            <a:r>
              <a:rPr lang="sl-SI" altLang="sl-SI" sz="2000" b="1">
                <a:solidFill>
                  <a:schemeClr val="bg1"/>
                </a:solidFill>
              </a:rPr>
              <a:t>Alternativni metal sekstet Linkin Park je nastal leta 1996 v Los Angelesu.</a:t>
            </a:r>
          </a:p>
          <a:p>
            <a:pPr>
              <a:lnSpc>
                <a:spcPct val="80000"/>
              </a:lnSpc>
            </a:pPr>
            <a:r>
              <a:rPr lang="sl-SI" altLang="sl-SI" sz="2000" b="1">
                <a:solidFill>
                  <a:schemeClr val="bg1"/>
                </a:solidFill>
              </a:rPr>
              <a:t>Band je začel v</a:t>
            </a:r>
            <a:r>
              <a:rPr lang="sl-SI" altLang="sl-SI" sz="1800" b="1">
                <a:solidFill>
                  <a:schemeClr val="bg1"/>
                </a:solidFill>
              </a:rPr>
              <a:t> </a:t>
            </a:r>
            <a:r>
              <a:rPr lang="sl-SI" altLang="sl-SI" sz="2000" b="1">
                <a:solidFill>
                  <a:schemeClr val="bg1"/>
                </a:solidFill>
              </a:rPr>
              <a:t>majhnem music studiu, pravzaprav v Mike-ovi spalnici, kjer sta Mike in Brad posnela prvi material v letu 1996. </a:t>
            </a:r>
          </a:p>
          <a:p>
            <a:pPr>
              <a:lnSpc>
                <a:spcPct val="80000"/>
              </a:lnSpc>
            </a:pPr>
            <a:r>
              <a:rPr lang="sl-SI" altLang="sl-SI" sz="2000" b="1">
                <a:solidFill>
                  <a:schemeClr val="bg1"/>
                </a:solidFill>
              </a:rPr>
              <a:t>Skupaj sta hodila v srednjo šolo, kjer sta srečala sedanjega bobnarja, Rob Bourdon-a. Mike pa je Mr.Hahna, ki ga drugi bolj poznate kot DJ-a spoznal na Art Center College-u v Pasadeni, kjer sta študirala. </a:t>
            </a:r>
          </a:p>
          <a:p>
            <a:pPr>
              <a:lnSpc>
                <a:spcPct val="80000"/>
              </a:lnSpc>
            </a:pPr>
            <a:r>
              <a:rPr lang="sl-SI" altLang="sl-SI" sz="2000" b="1">
                <a:solidFill>
                  <a:schemeClr val="bg1"/>
                </a:solidFill>
              </a:rPr>
              <a:t>Med tem je Brad študiral na UCLA in si delil sobo skupaj z Phoenix-om.</a:t>
            </a:r>
          </a:p>
          <a:p>
            <a:pPr>
              <a:lnSpc>
                <a:spcPct val="80000"/>
              </a:lnSpc>
            </a:pPr>
            <a:r>
              <a:rPr lang="sl-SI" altLang="sl-SI" sz="2000" b="1">
                <a:solidFill>
                  <a:schemeClr val="bg1"/>
                </a:solidFill>
              </a:rPr>
              <a:t>Phoenix je zapustil band po college-u in se vrnil čez eno leto, saj je med tem šel na turnejo s svojo skupino. Tako so album Hybrid Theory posneli brez njega.</a:t>
            </a:r>
          </a:p>
          <a:p>
            <a:pPr>
              <a:lnSpc>
                <a:spcPct val="80000"/>
              </a:lnSpc>
            </a:pPr>
            <a:r>
              <a:rPr lang="sl-SI" altLang="sl-SI" sz="2000" b="1">
                <a:solidFill>
                  <a:schemeClr val="bg1"/>
                </a:solidFill>
              </a:rPr>
              <a:t>Zadnji clan pa je bil Chester. Linkin Park, oziroma Xero, oziroma Hybrid Theory so dali oglase, da išcejo pevca. Takrat je še isti dan Chester poklical in dal vokale kar preko telefona. Vsem je bil všeč in ustanovili so skupino.</a:t>
            </a:r>
            <a:endParaRPr lang="sl-SI" altLang="sl-SI" sz="2000" b="1"/>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717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nodePh="1">
                                  <p:stCondLst>
                                    <p:cond delay="0"/>
                                  </p:stCondLst>
                                  <p:endCondLst>
                                    <p:cond evt="begin" delay="0">
                                      <p:tn val="9"/>
                                    </p:cond>
                                  </p:end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fade">
                                      <p:cBhvr>
                                        <p:cTn id="11" dur="1000">
                                          <p:stCondLst>
                                            <p:cond delay="0"/>
                                          </p:stCondLst>
                                        </p:cTn>
                                        <p:tgtEl>
                                          <p:spTgt spid="717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172">
                                            <p:txEl>
                                              <p:pRg st="0" end="0"/>
                                            </p:txEl>
                                          </p:spTgt>
                                        </p:tgtEl>
                                        <p:attrNameLst>
                                          <p:attrName>style.visibility</p:attrName>
                                        </p:attrNameLst>
                                      </p:cBhvr>
                                      <p:to>
                                        <p:strVal val="visible"/>
                                      </p:to>
                                    </p:set>
                                    <p:animEffect transition="in" filter="fade">
                                      <p:cBhvr>
                                        <p:cTn id="16" dur="1000">
                                          <p:stCondLst>
                                            <p:cond delay="0"/>
                                          </p:stCondLst>
                                        </p:cTn>
                                        <p:tgtEl>
                                          <p:spTgt spid="7172">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172">
                                            <p:txEl>
                                              <p:pRg st="1" end="1"/>
                                            </p:txEl>
                                          </p:spTgt>
                                        </p:tgtEl>
                                        <p:attrNameLst>
                                          <p:attrName>style.visibility</p:attrName>
                                        </p:attrNameLst>
                                      </p:cBhvr>
                                      <p:to>
                                        <p:strVal val="visible"/>
                                      </p:to>
                                    </p:set>
                                    <p:animEffect transition="in" filter="fade">
                                      <p:cBhvr>
                                        <p:cTn id="21" dur="1000">
                                          <p:stCondLst>
                                            <p:cond delay="0"/>
                                          </p:stCondLst>
                                        </p:cTn>
                                        <p:tgtEl>
                                          <p:spTgt spid="7172">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172">
                                            <p:txEl>
                                              <p:pRg st="2" end="2"/>
                                            </p:txEl>
                                          </p:spTgt>
                                        </p:tgtEl>
                                        <p:attrNameLst>
                                          <p:attrName>style.visibility</p:attrName>
                                        </p:attrNameLst>
                                      </p:cBhvr>
                                      <p:to>
                                        <p:strVal val="visible"/>
                                      </p:to>
                                    </p:set>
                                    <p:animEffect transition="in" filter="fade">
                                      <p:cBhvr>
                                        <p:cTn id="26" dur="1000">
                                          <p:stCondLst>
                                            <p:cond delay="0"/>
                                          </p:stCondLst>
                                        </p:cTn>
                                        <p:tgtEl>
                                          <p:spTgt spid="7172">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172">
                                            <p:txEl>
                                              <p:pRg st="3" end="3"/>
                                            </p:txEl>
                                          </p:spTgt>
                                        </p:tgtEl>
                                        <p:attrNameLst>
                                          <p:attrName>style.visibility</p:attrName>
                                        </p:attrNameLst>
                                      </p:cBhvr>
                                      <p:to>
                                        <p:strVal val="visible"/>
                                      </p:to>
                                    </p:set>
                                    <p:animEffect transition="in" filter="fade">
                                      <p:cBhvr>
                                        <p:cTn id="31" dur="1000">
                                          <p:stCondLst>
                                            <p:cond delay="0"/>
                                          </p:stCondLst>
                                        </p:cTn>
                                        <p:tgtEl>
                                          <p:spTgt spid="7172">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172">
                                            <p:txEl>
                                              <p:pRg st="4" end="4"/>
                                            </p:txEl>
                                          </p:spTgt>
                                        </p:tgtEl>
                                        <p:attrNameLst>
                                          <p:attrName>style.visibility</p:attrName>
                                        </p:attrNameLst>
                                      </p:cBhvr>
                                      <p:to>
                                        <p:strVal val="visible"/>
                                      </p:to>
                                    </p:set>
                                    <p:animEffect transition="in" filter="fade">
                                      <p:cBhvr>
                                        <p:cTn id="36" dur="1000">
                                          <p:stCondLst>
                                            <p:cond delay="0"/>
                                          </p:stCondLst>
                                        </p:cTn>
                                        <p:tgtEl>
                                          <p:spTgt spid="7172">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172">
                                            <p:txEl>
                                              <p:pRg st="5" end="5"/>
                                            </p:txEl>
                                          </p:spTgt>
                                        </p:tgtEl>
                                        <p:attrNameLst>
                                          <p:attrName>style.visibility</p:attrName>
                                        </p:attrNameLst>
                                      </p:cBhvr>
                                      <p:to>
                                        <p:strVal val="visible"/>
                                      </p:to>
                                    </p:set>
                                    <p:animEffect transition="in" filter="fade">
                                      <p:cBhvr>
                                        <p:cTn id="41" dur="1000">
                                          <p:stCondLst>
                                            <p:cond delay="0"/>
                                          </p:stCondLst>
                                        </p:cTn>
                                        <p:tgtEl>
                                          <p:spTgt spid="717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P spid="7172"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811</Words>
  <Application>Microsoft Office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Default Design</vt:lpstr>
      <vt:lpstr>PowerPoint Presentation</vt:lpstr>
      <vt:lpstr>ČLANI SKUPINE:</vt:lpstr>
      <vt:lpstr>CHESTER </vt:lpstr>
      <vt:lpstr>ROB</vt:lpstr>
      <vt:lpstr>MIKE</vt:lpstr>
      <vt:lpstr>PHOENIX</vt:lpstr>
      <vt:lpstr>DJ HAHN</vt:lpstr>
      <vt:lpstr>BRAD</vt:lpstr>
      <vt:lpstr>Kako se je vse skupaj začelo...</vt:lpstr>
      <vt:lpstr>HYBRID THEORY</vt:lpstr>
      <vt:lpstr>Turneje, turneje, turneje,...</vt:lpstr>
      <vt:lpstr>DISKOGRAFIJA</vt:lpstr>
      <vt:lpstr>            (It starts with) One thing, I don’t know why It doesn’t even matter how hard you try Keep that in mind, I designed this rhyme To explain in due time (All I know) Time is a valuable thing Watch it fly by as the pendulum swings Watch it count down to the end of the day The clock ticks life away (It’s so unreal) Didn’t look out below Watched the time go right out the window Tried to hold on, but didn’t even know I wasted it all just to (Watch you go) I kept everything inside And, even though I tried, it all fell apart What it meant to me will eventually be A memory of a time when  I tried so hard, and I got so far, but in the end, it doesn't even matter... I had to fall and lose it all but in the end it doesn’t even matter...</vt:lpstr>
      <vt:lpstr>  T H E  E N 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2019-05-31T08:42:14Z</dcterms:created>
  <dcterms:modified xsi:type="dcterms:W3CDTF">2019-05-31T08:42:14Z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