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2C5EE4-09DC-4C44-98A8-0594BE404511}"/>
              </a:ext>
            </a:extLst>
          </p:cNvPr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8">
            <a:extLst>
              <a:ext uri="{FF2B5EF4-FFF2-40B4-BE49-F238E27FC236}">
                <a16:creationId xmlns:a16="http://schemas.microsoft.com/office/drawing/2014/main" id="{50F8CA64-2B15-405D-9CAD-4EFFE5496FD2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>
            <a:extLst>
              <a:ext uri="{FF2B5EF4-FFF2-40B4-BE49-F238E27FC236}">
                <a16:creationId xmlns:a16="http://schemas.microsoft.com/office/drawing/2014/main" id="{FC6D293F-9EAD-4EEE-993A-0CDD34CBE7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5429129-7D67-4B21-9CE9-B414F6465CAD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7" name="Footer Placeholder 17">
            <a:extLst>
              <a:ext uri="{FF2B5EF4-FFF2-40B4-BE49-F238E27FC236}">
                <a16:creationId xmlns:a16="http://schemas.microsoft.com/office/drawing/2014/main" id="{22221177-F818-4DD6-A08B-B861D918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28">
            <a:extLst>
              <a:ext uri="{FF2B5EF4-FFF2-40B4-BE49-F238E27FC236}">
                <a16:creationId xmlns:a16="http://schemas.microsoft.com/office/drawing/2014/main" id="{8462A4A5-CD9D-45DA-A8EE-D6DB674D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B0F31B-5A19-4507-B837-3C4C4DFD46F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7946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>
            <a:extLst>
              <a:ext uri="{FF2B5EF4-FFF2-40B4-BE49-F238E27FC236}">
                <a16:creationId xmlns:a16="http://schemas.microsoft.com/office/drawing/2014/main" id="{F55D00F1-1804-4343-AD37-B7CDF2C65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4A17F-4243-4387-BDC5-C9DC6119A8B2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8531209-0EFB-418D-AB1C-B6C8AB55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63A46B06-5E37-4C88-B7E5-9680BE9E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D2015-7E62-49B3-9621-5A3962D7C23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7349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43F71-7BFB-4EE1-A02E-44DBFD17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FE30EB-BCCB-4B07-99F7-A04B1706258A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AD7E5-BEF8-46E0-8FCC-2EB865C3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3C61A-E984-41DD-8753-DCCE5507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41143E1E-50CA-45AA-AA14-F7EB4295063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3559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>
            <a:extLst>
              <a:ext uri="{FF2B5EF4-FFF2-40B4-BE49-F238E27FC236}">
                <a16:creationId xmlns:a16="http://schemas.microsoft.com/office/drawing/2014/main" id="{82BE3085-694B-423D-A720-ACBCD06F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DF605-804A-4F8D-8856-F5F0493C2F0C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E3C7EDF-3888-46FE-A6A1-FBDD24008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A9DDBBEE-CA83-4FC0-8282-3EF9466F5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9E9B8-E4AF-4FC5-80C9-BFC7F134748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0641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3563A-5479-45F8-B06D-CF34C5D5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534C858-33A5-4DA2-835C-09E7D0F4FE6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C2730-402A-4E3A-A949-720E9B976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7994A-9FA5-42D1-967B-C58F9269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57606808-3713-4090-A8D7-F59E687C969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0312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>
            <a:extLst>
              <a:ext uri="{FF2B5EF4-FFF2-40B4-BE49-F238E27FC236}">
                <a16:creationId xmlns:a16="http://schemas.microsoft.com/office/drawing/2014/main" id="{595A6EA8-7B39-479F-968A-D4E2AB30E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9DD3-4408-43AB-BD35-DEFA11DC723F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951A1F4E-5BA2-4B90-A59A-194F3657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C3ECB554-682B-4306-B918-5A06BE8C8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3313B-F18F-4136-9E15-ABD06826F96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459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>
            <a:extLst>
              <a:ext uri="{FF2B5EF4-FFF2-40B4-BE49-F238E27FC236}">
                <a16:creationId xmlns:a16="http://schemas.microsoft.com/office/drawing/2014/main" id="{6C2AEB40-5E56-4D2D-BF07-E2E4939E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19F9-7392-445D-985A-792DE4DD9DFF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96FA8D6-894A-4F6F-A638-E7A41500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0762643D-0AA0-460A-BD7A-2BF5F597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28911-F535-44E8-B278-28FC2146A6D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628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>
            <a:extLst>
              <a:ext uri="{FF2B5EF4-FFF2-40B4-BE49-F238E27FC236}">
                <a16:creationId xmlns:a16="http://schemas.microsoft.com/office/drawing/2014/main" id="{D2B9A30A-7C74-4268-83DF-A451FEBB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4349-C31F-40A8-A0A7-1E7D89D2128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32B0A-2B99-4876-87E6-0EB9FE60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20336AAE-7FE7-4773-9634-8803880D5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BDAB4-B5BF-4945-9AA2-820906EB834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5864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>
            <a:extLst>
              <a:ext uri="{FF2B5EF4-FFF2-40B4-BE49-F238E27FC236}">
                <a16:creationId xmlns:a16="http://schemas.microsoft.com/office/drawing/2014/main" id="{7F62224C-AC3D-46FE-8B59-2E3705E5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BD42-35D8-432D-A816-0F4EADA19764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E411A9BB-203C-488D-935E-5128D8DB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15">
            <a:extLst>
              <a:ext uri="{FF2B5EF4-FFF2-40B4-BE49-F238E27FC236}">
                <a16:creationId xmlns:a16="http://schemas.microsoft.com/office/drawing/2014/main" id="{4AB88B79-AE23-4F9B-BDF2-10C8BD1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D5F02-266F-48D8-AD77-DF6519EF387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5460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>
            <a:extLst>
              <a:ext uri="{FF2B5EF4-FFF2-40B4-BE49-F238E27FC236}">
                <a16:creationId xmlns:a16="http://schemas.microsoft.com/office/drawing/2014/main" id="{36A17D6A-0373-45A9-BDE0-00A7DA155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75CA7-1C74-4CC6-913A-3A59A04B5ABB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CF53276-E1E6-4E39-8BA7-33A88488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E6A2A6A8-4FEA-44CC-BD69-0557114D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29052-3DCD-40C2-A4FC-B0560EE935C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1480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B8A48EB-BFC3-472B-9033-2D2DEDFB07AA}"/>
              </a:ext>
            </a:extLst>
          </p:cNvPr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B887736-EC36-40D6-87BA-D557B3E92EDC}"/>
              </a:ext>
            </a:extLst>
          </p:cNvPr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92F4B03-F619-4721-A5E7-B8091F4C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8FE575-F2F4-482D-88AA-3D14041DA08E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85A5CAE-5831-4C51-984A-9A15F701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B4A62D7-5B1E-46D5-BAD3-8FA64030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CAD39-6B1A-4805-899D-1C22BB9CCFA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26467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2E4D400-1CF4-475E-9538-010F45B4EE6A}"/>
              </a:ext>
            </a:extLst>
          </p:cNvPr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F7270B2D-6051-405D-9B42-B4C91B377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30">
            <a:extLst>
              <a:ext uri="{FF2B5EF4-FFF2-40B4-BE49-F238E27FC236}">
                <a16:creationId xmlns:a16="http://schemas.microsoft.com/office/drawing/2014/main" id="{FAFB2AFD-0C68-4C04-B162-812EC8D36A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1B40EA43-75F2-4FC4-B01F-FA85B7C38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39C9637-94D4-4173-8341-7260A8EF775C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C2660A-708F-41F4-93BC-5C3FF72B5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E373A2A-7191-4168-9E69-0662DBDB4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fld id="{0F62356C-12B3-409F-9003-3C9C8BC2B7D2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0" r:id="rId2"/>
    <p:sldLayoutId id="2147483928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9" r:id="rId9"/>
    <p:sldLayoutId id="2147483926" r:id="rId10"/>
    <p:sldLayoutId id="21474839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Wmmr10YN5I" TargetMode="External"/><Relationship Id="rId2" Type="http://schemas.openxmlformats.org/officeDocument/2006/relationships/hyperlink" Target="http://www.youtube.com/watch?v=KJbg9V2KnD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www.youtube.com/watch?v=JLfJbBf2Vnw" TargetMode="External"/><Relationship Id="rId4" Type="http://schemas.openxmlformats.org/officeDocument/2006/relationships/hyperlink" Target="http://www.youtube.com/watch?v=byGI1mDi3n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C06A-2118-4290-97EC-CADD138B4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9832" y="2093614"/>
            <a:ext cx="4176464" cy="115212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l-SI" sz="3600" dirty="0"/>
              <a:t>FRANZ LISZT</a:t>
            </a:r>
            <a:br>
              <a:rPr lang="sl-SI" sz="3600" dirty="0"/>
            </a:br>
            <a:r>
              <a:rPr lang="sl-SI" sz="2400" dirty="0"/>
              <a:t>1811-1886</a:t>
            </a: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4DD58E82-89DA-4336-9D22-CDA6FB99E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4438" y="3357563"/>
            <a:ext cx="4013200" cy="1223962"/>
          </a:xfrm>
        </p:spPr>
        <p:txBody>
          <a:bodyPr/>
          <a:lstStyle/>
          <a:p>
            <a:pPr eaLnBrk="1" hangingPunct="1"/>
            <a:r>
              <a:rPr lang="sl-SI" altLang="sl-SI"/>
              <a:t> </a:t>
            </a:r>
            <a:endParaRPr lang="sl-SI" altLang="sl-SI" dirty="0"/>
          </a:p>
          <a:p>
            <a:pPr eaLnBrk="1" hangingPunct="1"/>
            <a:r>
              <a:rPr lang="sl-SI" altLang="sl-SI" dirty="0"/>
              <a:t>Predmet: GVZ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E9B8E89F-C665-49F5-8EE8-94CDD0A14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251520" y="2071739"/>
            <a:ext cx="2304256" cy="353913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A7116-406E-4E5A-AF4F-9607D97E3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OSNOVNO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7CC0DB4-342E-4D72-9BC4-64261A3FE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altLang="sl-SI" sz="2200"/>
              <a:t>madžarski skladatelj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altLang="sl-SI" sz="2200"/>
              <a:t>rojen oktober 1811, Doborjan – Madžarska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altLang="sl-SI" sz="2200"/>
              <a:t>smrt julij 1886, Bayreuth – Nemčija (pri 75-ih)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altLang="sl-SI" sz="2200"/>
              <a:t>obdobje – romantika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altLang="sl-SI" sz="2200"/>
              <a:t>klavir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altLang="sl-SI" sz="2200"/>
              <a:t>skladatelj, dirigent, učitelj, pianist</a:t>
            </a:r>
          </a:p>
        </p:txBody>
      </p:sp>
      <p:sp>
        <p:nvSpPr>
          <p:cNvPr id="7172" name="AutoShape 2" descr="data:image/jpeg;base64,/9j/4AAQSkZJRgABAQAAAQABAAD/2wCEAAkGBhQSEBUUEhQUFBUWFBcXFBUXFxQXFBQXFxQXFBcXFxcXHCYeFxkkHBcXHy8gJCcpLCwsFx4xNTAqNSYrLCkBCQoKDgwOGg8PGiwkHCQsLCwsLCksLCwsLCksLCwsKSwsLCwsLCksLCwsLCwsLCwsLCwsLCwsLCwsLCwsLCwpLP/AABEIALMBGQMBIgACEQEDEQH/xAAcAAAABwEBAAAAAAAAAAAAAAAAAQIDBAUGBwj/xAA/EAABAgMEBgcECQUAAwAAAAABAAIDBBEFEiExBkFRYXGREyJSgaGxwQey0fAUIzJCYoKS4fEkM1NyohZjwv/EABkBAAMBAQEAAAAAAAAAAAAAAAACAwEEBf/EACURAQEAAgMBAAEDBQEAAAAAAAABAhEDITESQQQiMhNCUWFxFP/aAAwDAQACEQMRAD8A4i3FyfSILcEtaBhGUQSljBJvWnUh4QACUAktKdAwWNE1Ow8k0pDQlBMQ4JoJcYptAKQqiQQCkKqXJWPFi/ZbhtODeevuV9KaDkjrPx2AfH4JMs8cfaeYZXxl0a1//gOx7uTUzF0HIyeQd4BHok/rYf5N/SyZaqFVo4mhMQZPB7j8VXTuj0WG0uoHAZltat4tOIG9NOTG/llws/CtQqggE5BhPyz9SYSmOoVgSIwxTJCfijDxTYGpANkYKJGNSpkfOiiMFXd6aMSWjUiSkRQ0kpJSyiIWsNRYdRRMycTGikqJMNo6u1aEwoq/NUGPqKoXlsCOEaII0MGjoiCOiACDgjQKAbYnmJl2adBWVoXcU+EgNS2paDcXNNpUQ4pcnKuiRGsbm40/fgM0AqSknRXBrBU+A3lbayNFYbAC8X379XAavNP2VZjYYDWd7tZK0clI0zzXHy82/HXx8cndMwJLAUAClskNqsYMspDZVcVydGlWJRGJNW4k0r6LsWbGlE+U3KHHkgdWNMFqHyqiR5QFbMhpg5zR2FEf123SfvA3XDedR7wVUW1oJFhVdCPStGYpR47snd3Jb2akdXIpuSmi03TTPAnVursV8eXKeJXjxrj5RrommOh3SAxoTbsUYvZqib20zd58c+eUXbhyTObjlzwuNSYBq2iKC3Wm4LqFSYgoD85piIU07M/OKal2Yo5s5BLgtT/hh2iSUshJQCSiKUUkrQSmozKinJOlJWhHlH6lIwUaO26Q4ZHz1+h7050x3c1uwSjSQ5KBWsGjoiCUsAUSiiCMLGm6YJTDggEQwKAlQQipRCCcEcRI1HK02ikjQGJTF2DdzcjzPkszRdBsWBS63Y0DkAPOvNT5brFTim60VnSd1g2lXUrLpuWgYDgp8qxeZlXdIdZCUmHBRwWKW2Gpi3RoQkfQqR0SU1i3RPpGMJRo0srIwkh8JGhMlBHlFR2lKXTXvW1fLqiteXwWy6pvUKRmBEh3H6qAHI45Y6jhgdy5vp1YZgR7/wB2JjUZXtfAnPjVb2x4gZFFRUYjHwPFSdNbEbHlIlB1msL2He3GneMO9W48vjP/AETPH6xcclWglOzhyRS8KiKcyO7Feh+XErji/gn4OSYgjAlSYbcFQoykpZCSQsaQURSikOKZgikEonORNWg/MQKw6DPMd3xxVSryA+rgpn0BnZHJL9fPrdbZ4oVQcgCnYWHpbcU0HJxkamoIBYCUAkfStzfFPS8WuBA5LAaLcUmIDmrIwxsCEOCHPY2mbhXhWp8Eu26RYRyonjDJWmEMbByVJpNNvhlgY4tBBJprNVOZfV1D/OkFkubww1jzW/snB7d4HxXOpe1orntBeaFwGrWQNi6NIjAEangd2Xqk5ZddqcTdSjKgKfChqFLYAKfAOvcvMrsS4cPFSodK0qAdlRVMw2qugxn3bhhuMTXgaE6zXXrKydJ2bXvQpRhbkuAwhrQ7E0FeKcoqyOe1G6NE8KXcSHQltxEyRHw1ndIH3WnbT0Wkfr4rN6UM6rT+KilfV8KzUIUJ7lqmwr0AV1sr5+izMYUcBux5rUyET6qGCM2EbkZKRxKLEgw4r4b3hpY5zTVsTNpI1DckwpCFMucyDGaXUqAWRBUa6VTHtKkuitKN+O68fmaK/wDQck+z5oM04nMQnEfqaPIr1JJ8fcrhv8vk3Bs+rRjxwKeiSIaKk4cP3VhNwLkeI3Y8kcHdce8oFpRHDDVwWy21mtInSM2n9P7oNiMOsjiPgoZCIhV0RIjFv3SD3KMQgkkLYwCEQRFBqYJEkOuFfdGqGQ/uBX91SzvZ8WTjNoUhPzerv+KYVYQKI0AEaAMKXIMqaqIFZyMOjeKzK9CH3DBPWVDrGH4Wk/8Az6puinaPQutEdwb5n4KVvR5O1q1qy+l7vrGDY0nmf2WtDVjNLXf1FNjG+p9VPi7yUz8Q7Dg35mC3bEYP+gul2MKlrdt0+P7LmlhxLszBOyKz3guoyv1boZ2CnmAj9RW8LbyzaqzloKycLSIMzHdr80iLp/CZhdFeArzzXm3HK/h17jcuN1PQZoHJYCHpuIhpCMRxpVzC1rmjljTkrWzdJReoerXiMe9GrCXHbbsdVGXiqrIcU8UJqfuMLnZDMp5mj8drMzDdZA70bXA5EHgsHGtqJFd1Ibn7KCvkMUsTU+zrfRozm7GtZXubmeSz7tNeOT8tnGYqa2ZW/DcNYFeWKqYftAaOq+FFacjehlpB2UJxRTWlTXtNxkU8Qxg/6cCUuW/8HwxsVD21dVaaWr0EPYARwKzckCRiKHZgaVx1LUWZ1oNNh81mSkca9sktSchv7UKh2Va93o4Kl9n7wJyh+9DeBvPVd5A8ltvbFZlYLIv+N4H5Xgjza1YHQo/10Hi4c4bl6XFfrhcfJNcjW6QwKTLXduH4sPwc1VVowasO5aPSuD9XDf2YlDweCPMNVO5tQRtCzG+MyZNwSU/NQ6OITC6okIlJKWUhy1hKJqMogcVoWFmQutVXii2bBFBTcrbo1zZ53a2M6Yacd1ju/hMpUR1SSiC6oiARoIIYVDGKuYTaBVUs2rgrhqnmaAclcaPQvqSe09x7h1fRUsZ1GlaWzIV2DDH4BXiRU+ajn1FcfUkNXPtIYlZmJuIHIAei6G4gAnYMVzCZi3nud2iTzNVnDO7RyeFSTL0Vg2vaObguvxIXWbXLLmAfVclsd9JiET/kZ7wXdZWzg9gxBJocNVBSnELP1N1o/BN7NyljtAq+rm6gcATvWrsmDCDBcYxu4NaMe4KmiybzC6pGGNKbN9cEmQny043hjsJ8l51u3VprWsbQ0aMc6ACvHaqS19HmuaXAAEYhT5OZL/stNNbnCnJvxT9oRLrCK1w3Z9yxPuXRjRxt6F3pVtxYTIdyLm8gN3mo+SUejTvqqbz8EVpAGOy8AaYioBoagg4696a+F/vT5KzWwm4ABS2ORBt4Y17iQq+ZhxG/ZBcOXiMPJP8Ax7iX8r2kzM7TCp8Vn7Wl2UvXBXV1R5qWGRXH7IZvqXeDfUhHEs8ClauJIqXcdgwUrur46jNS8q4G8dfyFdaO4tiDY4eSO2GBrDxBUfRyLRsU6r7QO5tT5hZfDsJ7a567Chwu2+vcwE+bguaaLRLs7AP/ALWj9RunzWg9q9r9NPuYD1YQu/mOJ8mrM2CKzUCn+aH77V6vDj88Tj5LvN1q3Za/KxRruFw4s6491ZaA6rQdy3NK4HLXwWBlWXLzD9xzm/pJHoo4dw2XqrtyDR1dqqitJacG8w7lmyF1YXcRyEkuSiklUKQUSNxRArQ0VjPw5K771lLLjmuGz1V/0x+aLlzx7WxvTEowEQRhdaABHVBBASpAdZWYChWc3NTgp5enhuO2tG9ogczRbFrVlJFl6Yhj8V4/lBd6LWBc/L+Irgh25Fuy0U/gI/V1fVc3K3umESkqR2nNHje9FglThnROT05LPo9p2OB8Qu/6OR9XzmV58XYtErVvQoT65taDxGB8Qp/qpvGVXgvddBgMLScKju1qS2XaTW4PD0UOTnw5WLXVXl11U6Il0bMVW2pMVwB1lTXnDgqSbfW8eHmtLjFto47q/O1Itd31gO+nNOaOj6oJq2cMc8Vt8L/eu5ONeaDropLXqos+YoBwxVmHq+GXSGeOqU+u1RDAxvOJKfdFwVfOTdAlzsbhLVLpLNDHh+6jSVIcsC40F0xHbqi94NpyUC2IpdeIyy5lZz2oaVdDBMrD+3EaA78MPI/qpThVJhhc7JHRbMZtye0ZoxYr4hze9zj+Yk+qZhRC1wcMwQRxBqERSQva08+u7wYt9rXDJzQ4cHCvqsfa8K5ORR2w14/MKHxaVo9GyTJS5P8AhZ4NA8lUaXwqRYMTa1zD3EOHm5cGPWVjovm1Y9Zebh0eQtQVQ2zCo6u1dHHe0slaUSFUklXTE5JSimytCxsh3WV8s/ZYxJ2BWX0sqOc3VMb0ziFUVUKq6RSNElQxihq1lG0aE/VNMGCXVSpkzR9lZgnss8SQPKq0zVQaMM/uO2uA5An1V+1c3L6th4zunMT6qG3a8nk391jCtRpzE68MbGuPMgeiy66OL+KWf8gWy0EtDB0OuIN4cDn4+axinWLOmFHY8baHgcPngmzx+sdDC6u3brKtEVof4WmlpmvqFzqDFOD2nDXuWlkLTwxNDTmvIyxd8rVdKHDHD5qs/NNIAfjRx5ZU8wn4cYuDqHMEDiRQeKrhpFCjQRDDm3h92vWFDjh85JJK1sLKZRgojnYV5p8EzZcUlm0FSY5wWbTs/crLO+xeOYJ8NSsGTwOtYe0tLOiiugQgXvdWjWgk48MuKvjKFrGkUJDQDtJpiQUdw9kq4dOKntG0apuA58VwYBie4c1AmpciK4O+6abQeCG6kRrRjhkIl5DW3m3icgLwqTuAqVxnSe2PpU3FjY0c83a5hgwb30pzXQfaPawEv0bT9o3fU+HmuWFy9H9LhqfTl58u9GygjJRLtczrPs+nzFkgHZwnmGP9QGub71O5SNMIFZa9rhxGO7ibh97wWb9lc2b0eFqLWvHEG6feHJbe1JXpIEVnaY4DjTDxouDOfPI6ce8WKBwVda8OrK/PzkpUnEqwHckzjasPBVnVT/DLlJSogoUgldKQJJQKFVoOQJktrvHinfpnHwUUpNPnFGgJBFVGtAyn5QdZR1MkgsoTwUTzgkgpEw/BIZotHm0gD8RcfGnorZpVfZ7LsJg/CPKqmNcuPP2r4+MdpjGrMU7LGjnU+qoaqy0ii3pmJuIHIAeirV2YTWMQy9GgiQTlb7RG0DFZQHrMwcNopn3jBa2zMbtc68xtXKdG7T6CYY4nqnqv4HX3GhXVz9y72ScNVT+3iuDnx+b/ANdnFluL6LUAFv8AO5UlqWRBi1LoYY849IwXYgd2qjM8VeyMR72gOYBXWXAeGamNsFjs30rxPIri381ezbPaNaYdFWBMkNiMwqcGvbqcK7Qplt6dQmsN1wc7JrQaucTkBRSp7QGDGILonWGTrtSEVnezqBCcH9IXuGIJGA3gDWttwvZe4To9ZvRwxep0jzfjOwq57sSK9lv2RuC0N4AZhMusemAf4FRZqRoadI7HYB6qdu7syLOQ3OJ6J5hOBqHNDTzaRiN3io8xAIHWcXE5uNKk5kmmAqp0OWEPG9UnWsfpvpUJdhAPXIIaN5yPAZ/ynwxuV1BlZJusFp9aYiTHRtPVh1B3uP2uWA5rLpb3kkkmpJqTtqkL2cMfmajzsr9XYFEgiTla32ZRgJ0gn7UJ4G8gtd5NPJdSXFtE5sQ52A4mg6QAnc7qHzXaHZri55rLa/HenPHQejixYfZiOA4VJHgQiiZKbpHCuTjjqiMa7voWH3RzUFxTTvsv+mbtGFdeohVlbI6w+dqrKrpx8TvoIIVRVTMBEghVaCKo6pF5C8gF1U6WyVdeU2DEw1rKEwFNxMSBtIHM0TYi8U7I9aMwbDXkKpDNYHJwPUQOSJ2Yuwnu2NPlh6Lk1tbbFTUW89ztrieZqmqokF3OcaCJBAKBXRNB7fvsDHnrMFN5bq+C5ypNnzhhRGvFcM6axrU+TD7x0fDL5u3dZedJJx4b96spSeBwJy8FhdGrabMMBGDgaEfO3PvWoEC98V5OePzdV345bm40sKboP5T4nW/IWdgQnbSpwYSMSVLUMnzFptA2KmjTxd1sdjfUpUaABiVWzVqw21JdkmkYdtK12wYVXkCgqSVxK3LZdMxnRHaz1RsGpWmmmk5mIpY0/Vg5doj0HzqWZJXp/p+H4m764+Xk+rqBVCqSgupAdUSCCAU11DUZjJd0lpsRIbIgyexrv1NDvVcKXV9CJ0xJGHU1LC5nANNWg/lI8Fz/AKidSq8d7M6asxgxN7mHvo4e65UZib1p9LIV6Vcew5r+Trp8HFY4RMFHC/tNZ2iWxSgPztVLfVzaQqzgqEldXHdxPKHC9EXpCBCoQq+heSKIUQAqhVBBAGCpTHmijNClALK2DvlTbEFYpOxp8SAoRVpYTaBx4DzPwSXymnq3CrtIo9IN3tEDuGPwU8FUWk0Wr2jY2vM/spYT9xsr0pUEaC6UhI0EEASNBCqAnWPaz5eJeac8CNoXQbO0uL2jrBcwS4cdzciQpcnFM/VcOS4uwwdKHdtPf+UO7Q5rkDbTfrJ5pRtV2081z/8Aliv9d0+f0nN01csRbWkhcCGnPyVFFn3u1lR6quHBMe6TPmt8BBBBdCAkEaCACCJGgAtz7NZ8AxYROJuvaNtKtd5t5blhlZaOTxgzUJ+q+Gu/1d1XeBKTkx+sbDY3VdanoPSQns7THN5ggLnkB/VXRb1CsBNwrkaI3UHupwJvDwIXHherF76jTIq08FnntxK0kTEEbQs9HHWK6eNPMzRGiqjBVkxII0KoAiggggFMzUoIkEtbAiZK1sf+2f8AY+QQQS5eGnqwB+e5Zu2z9ceA90IIJeP0ZeIKCCCsmCCCCACCCCACCJBAGgiQQBoIkEAEaJBAGiQQQBoIIIAJ2COsOKCCA60Jhx1+SyNvO/qHHWQ33aegQQXBxe10ZKyJGO1VUwakoILqwTyMORVQQVUwvlC+UEEB/9k=">
            <a:extLst>
              <a:ext uri="{FF2B5EF4-FFF2-40B4-BE49-F238E27FC236}">
                <a16:creationId xmlns:a16="http://schemas.microsoft.com/office/drawing/2014/main" id="{3AD8C03C-ACDD-4F64-A7D7-1BE82EBC16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>
              <a:latin typeface="Trebuchet MS" panose="020B0603020202020204" pitchFamily="34" charset="0"/>
            </a:endParaRPr>
          </a:p>
        </p:txBody>
      </p:sp>
      <p:sp>
        <p:nvSpPr>
          <p:cNvPr id="7173" name="AutoShape 4" descr="data:image/jpeg;base64,/9j/4AAQSkZJRgABAQAAAQABAAD/2wCEAAkGBhQSEBUUEhQUFBUWFBcXFBUXFxQXFBQXFxQXFBcXFxcXHCYeFxkkHBcXHy8gJCcpLCwsFx4xNTAqNSYrLCkBCQoKDgwOGg8PGiwkHCQsLCwsLCksLCwsLCksLCwsKSwsLCwsLCksLCwsLCwsLCwsLCwsLCwsLCwsLCwsLCwpLP/AABEIALMBGQMBIgACEQEDEQH/xAAcAAAABwEBAAAAAAAAAAAAAAAAAQIDBAUGBwj/xAA/EAABAgMEBgcECQUAAwAAAAABAAIDBBEFEiExBkFRYXGREyJSgaGxwQey0fAUIzJCYoKS4fEkM1NyohZjwv/EABkBAAMBAQEAAAAAAAAAAAAAAAACAwEEBf/EACURAQEAAgMBAAEDBQEAAAAAAAABAhEDITESQQQiMhNCUWFxFP/aAAwDAQACEQMRAD8A4i3FyfSILcEtaBhGUQSljBJvWnUh4QACUAktKdAwWNE1Ow8k0pDQlBMQ4JoJcYptAKQqiQQCkKqXJWPFi/ZbhtODeevuV9KaDkjrPx2AfH4JMs8cfaeYZXxl0a1//gOx7uTUzF0HIyeQd4BHok/rYf5N/SyZaqFVo4mhMQZPB7j8VXTuj0WG0uoHAZltat4tOIG9NOTG/llws/CtQqggE5BhPyz9SYSmOoVgSIwxTJCfijDxTYGpANkYKJGNSpkfOiiMFXd6aMSWjUiSkRQ0kpJSyiIWsNRYdRRMycTGikqJMNo6u1aEwoq/NUGPqKoXlsCOEaII0MGjoiCOiACDgjQKAbYnmJl2adBWVoXcU+EgNS2paDcXNNpUQ4pcnKuiRGsbm40/fgM0AqSknRXBrBU+A3lbayNFYbAC8X379XAavNP2VZjYYDWd7tZK0clI0zzXHy82/HXx8cndMwJLAUAClskNqsYMspDZVcVydGlWJRGJNW4k0r6LsWbGlE+U3KHHkgdWNMFqHyqiR5QFbMhpg5zR2FEf123SfvA3XDedR7wVUW1oJFhVdCPStGYpR47snd3Jb2akdXIpuSmi03TTPAnVursV8eXKeJXjxrj5RrommOh3SAxoTbsUYvZqib20zd58c+eUXbhyTObjlzwuNSYBq2iKC3Wm4LqFSYgoD85piIU07M/OKal2Yo5s5BLgtT/hh2iSUshJQCSiKUUkrQSmozKinJOlJWhHlH6lIwUaO26Q4ZHz1+h7050x3c1uwSjSQ5KBWsGjoiCUsAUSiiCMLGm6YJTDggEQwKAlQQipRCCcEcRI1HK02ikjQGJTF2DdzcjzPkszRdBsWBS63Y0DkAPOvNT5brFTim60VnSd1g2lXUrLpuWgYDgp8qxeZlXdIdZCUmHBRwWKW2Gpi3RoQkfQqR0SU1i3RPpGMJRo0srIwkh8JGhMlBHlFR2lKXTXvW1fLqiteXwWy6pvUKRmBEh3H6qAHI45Y6jhgdy5vp1YZgR7/wB2JjUZXtfAnPjVb2x4gZFFRUYjHwPFSdNbEbHlIlB1msL2He3GneMO9W48vjP/AETPH6xcclWglOzhyRS8KiKcyO7Feh+XErji/gn4OSYgjAlSYbcFQoykpZCSQsaQURSikOKZgikEonORNWg/MQKw6DPMd3xxVSryA+rgpn0BnZHJL9fPrdbZ4oVQcgCnYWHpbcU0HJxkamoIBYCUAkfStzfFPS8WuBA5LAaLcUmIDmrIwxsCEOCHPY2mbhXhWp8Eu26RYRyonjDJWmEMbByVJpNNvhlgY4tBBJprNVOZfV1D/OkFkubww1jzW/snB7d4HxXOpe1orntBeaFwGrWQNi6NIjAEangd2Xqk5ZddqcTdSjKgKfChqFLYAKfAOvcvMrsS4cPFSodK0qAdlRVMw2qugxn3bhhuMTXgaE6zXXrKydJ2bXvQpRhbkuAwhrQ7E0FeKcoqyOe1G6NE8KXcSHQltxEyRHw1ndIH3WnbT0Wkfr4rN6UM6rT+KilfV8KzUIUJ7lqmwr0AV1sr5+izMYUcBux5rUyET6qGCM2EbkZKRxKLEgw4r4b3hpY5zTVsTNpI1DckwpCFMucyDGaXUqAWRBUa6VTHtKkuitKN+O68fmaK/wDQck+z5oM04nMQnEfqaPIr1JJ8fcrhv8vk3Bs+rRjxwKeiSIaKk4cP3VhNwLkeI3Y8kcHdce8oFpRHDDVwWy21mtInSM2n9P7oNiMOsjiPgoZCIhV0RIjFv3SD3KMQgkkLYwCEQRFBqYJEkOuFfdGqGQ/uBX91SzvZ8WTjNoUhPzerv+KYVYQKI0AEaAMKXIMqaqIFZyMOjeKzK9CH3DBPWVDrGH4Wk/8Az6puinaPQutEdwb5n4KVvR5O1q1qy+l7vrGDY0nmf2WtDVjNLXf1FNjG+p9VPi7yUz8Q7Dg35mC3bEYP+gul2MKlrdt0+P7LmlhxLszBOyKz3guoyv1boZ2CnmAj9RW8LbyzaqzloKycLSIMzHdr80iLp/CZhdFeArzzXm3HK/h17jcuN1PQZoHJYCHpuIhpCMRxpVzC1rmjljTkrWzdJReoerXiMe9GrCXHbbsdVGXiqrIcU8UJqfuMLnZDMp5mj8drMzDdZA70bXA5EHgsHGtqJFd1Ibn7KCvkMUsTU+zrfRozm7GtZXubmeSz7tNeOT8tnGYqa2ZW/DcNYFeWKqYftAaOq+FFacjehlpB2UJxRTWlTXtNxkU8Qxg/6cCUuW/8HwxsVD21dVaaWr0EPYARwKzckCRiKHZgaVx1LUWZ1oNNh81mSkca9sktSchv7UKh2Va93o4Kl9n7wJyh+9DeBvPVd5A8ltvbFZlYLIv+N4H5Xgjza1YHQo/10Hi4c4bl6XFfrhcfJNcjW6QwKTLXduH4sPwc1VVowasO5aPSuD9XDf2YlDweCPMNVO5tQRtCzG+MyZNwSU/NQ6OITC6okIlJKWUhy1hKJqMogcVoWFmQutVXii2bBFBTcrbo1zZ53a2M6Yacd1ju/hMpUR1SSiC6oiARoIIYVDGKuYTaBVUs2rgrhqnmaAclcaPQvqSe09x7h1fRUsZ1GlaWzIV2DDH4BXiRU+ajn1FcfUkNXPtIYlZmJuIHIAei6G4gAnYMVzCZi3nud2iTzNVnDO7RyeFSTL0Vg2vaObguvxIXWbXLLmAfVclsd9JiET/kZ7wXdZWzg9gxBJocNVBSnELP1N1o/BN7NyljtAq+rm6gcATvWrsmDCDBcYxu4NaMe4KmiybzC6pGGNKbN9cEmQny043hjsJ8l51u3VprWsbQ0aMc6ACvHaqS19HmuaXAAEYhT5OZL/stNNbnCnJvxT9oRLrCK1w3Z9yxPuXRjRxt6F3pVtxYTIdyLm8gN3mo+SUejTvqqbz8EVpAGOy8AaYioBoagg4696a+F/vT5KzWwm4ABS2ORBt4Y17iQq+ZhxG/ZBcOXiMPJP8Ax7iX8r2kzM7TCp8Vn7Wl2UvXBXV1R5qWGRXH7IZvqXeDfUhHEs8ClauJIqXcdgwUrur46jNS8q4G8dfyFdaO4tiDY4eSO2GBrDxBUfRyLRsU6r7QO5tT5hZfDsJ7a567Chwu2+vcwE+bguaaLRLs7AP/ALWj9RunzWg9q9r9NPuYD1YQu/mOJ8mrM2CKzUCn+aH77V6vDj88Tj5LvN1q3Za/KxRruFw4s6491ZaA6rQdy3NK4HLXwWBlWXLzD9xzm/pJHoo4dw2XqrtyDR1dqqitJacG8w7lmyF1YXcRyEkuSiklUKQUSNxRArQ0VjPw5K771lLLjmuGz1V/0x+aLlzx7WxvTEowEQRhdaABHVBBASpAdZWYChWc3NTgp5enhuO2tG9ogczRbFrVlJFl6Yhj8V4/lBd6LWBc/L+Irgh25Fuy0U/gI/V1fVc3K3umESkqR2nNHje9FglThnROT05LPo9p2OB8Qu/6OR9XzmV58XYtErVvQoT65taDxGB8Qp/qpvGVXgvddBgMLScKju1qS2XaTW4PD0UOTnw5WLXVXl11U6Il0bMVW2pMVwB1lTXnDgqSbfW8eHmtLjFto47q/O1Itd31gO+nNOaOj6oJq2cMc8Vt8L/eu5ONeaDropLXqos+YoBwxVmHq+GXSGeOqU+u1RDAxvOJKfdFwVfOTdAlzsbhLVLpLNDHh+6jSVIcsC40F0xHbqi94NpyUC2IpdeIyy5lZz2oaVdDBMrD+3EaA78MPI/qpThVJhhc7JHRbMZtye0ZoxYr4hze9zj+Yk+qZhRC1wcMwQRxBqERSQva08+u7wYt9rXDJzQ4cHCvqsfa8K5ORR2w14/MKHxaVo9GyTJS5P8AhZ4NA8lUaXwqRYMTa1zD3EOHm5cGPWVjovm1Y9Zebh0eQtQVQ2zCo6u1dHHe0slaUSFUklXTE5JSimytCxsh3WV8s/ZYxJ2BWX0sqOc3VMb0ziFUVUKq6RSNElQxihq1lG0aE/VNMGCXVSpkzR9lZgnss8SQPKq0zVQaMM/uO2uA5An1V+1c3L6th4zunMT6qG3a8nk391jCtRpzE68MbGuPMgeiy66OL+KWf8gWy0EtDB0OuIN4cDn4+axinWLOmFHY8baHgcPngmzx+sdDC6u3brKtEVof4WmlpmvqFzqDFOD2nDXuWlkLTwxNDTmvIyxd8rVdKHDHD5qs/NNIAfjRx5ZU8wn4cYuDqHMEDiRQeKrhpFCjQRDDm3h92vWFDjh85JJK1sLKZRgojnYV5p8EzZcUlm0FSY5wWbTs/crLO+xeOYJ8NSsGTwOtYe0tLOiiugQgXvdWjWgk48MuKvjKFrGkUJDQDtJpiQUdw9kq4dOKntG0apuA58VwYBie4c1AmpciK4O+6abQeCG6kRrRjhkIl5DW3m3icgLwqTuAqVxnSe2PpU3FjY0c83a5hgwb30pzXQfaPawEv0bT9o3fU+HmuWFy9H9LhqfTl58u9GygjJRLtczrPs+nzFkgHZwnmGP9QGub71O5SNMIFZa9rhxGO7ibh97wWb9lc2b0eFqLWvHEG6feHJbe1JXpIEVnaY4DjTDxouDOfPI6ce8WKBwVda8OrK/PzkpUnEqwHckzjasPBVnVT/DLlJSogoUgldKQJJQKFVoOQJktrvHinfpnHwUUpNPnFGgJBFVGtAyn5QdZR1MkgsoTwUTzgkgpEw/BIZotHm0gD8RcfGnorZpVfZ7LsJg/CPKqmNcuPP2r4+MdpjGrMU7LGjnU+qoaqy0ii3pmJuIHIAeirV2YTWMQy9GgiQTlb7RG0DFZQHrMwcNopn3jBa2zMbtc68xtXKdG7T6CYY4nqnqv4HX3GhXVz9y72ScNVT+3iuDnx+b/ANdnFluL6LUAFv8AO5UlqWRBi1LoYY849IwXYgd2qjM8VeyMR72gOYBXWXAeGamNsFjs30rxPIri381ezbPaNaYdFWBMkNiMwqcGvbqcK7Qplt6dQmsN1wc7JrQaucTkBRSp7QGDGILonWGTrtSEVnezqBCcH9IXuGIJGA3gDWttwvZe4To9ZvRwxep0jzfjOwq57sSK9lv2RuC0N4AZhMusemAf4FRZqRoadI7HYB6qdu7syLOQ3OJ6J5hOBqHNDTzaRiN3io8xAIHWcXE5uNKk5kmmAqp0OWEPG9UnWsfpvpUJdhAPXIIaN5yPAZ/ynwxuV1BlZJusFp9aYiTHRtPVh1B3uP2uWA5rLpb3kkkmpJqTtqkL2cMfmajzsr9XYFEgiTla32ZRgJ0gn7UJ4G8gtd5NPJdSXFtE5sQ52A4mg6QAnc7qHzXaHZri55rLa/HenPHQejixYfZiOA4VJHgQiiZKbpHCuTjjqiMa7voWH3RzUFxTTvsv+mbtGFdeohVlbI6w+dqrKrpx8TvoIIVRVTMBEghVaCKo6pF5C8gF1U6WyVdeU2DEw1rKEwFNxMSBtIHM0TYi8U7I9aMwbDXkKpDNYHJwPUQOSJ2Yuwnu2NPlh6Lk1tbbFTUW89ztrieZqmqokF3OcaCJBAKBXRNB7fvsDHnrMFN5bq+C5ypNnzhhRGvFcM6axrU+TD7x0fDL5u3dZedJJx4b96spSeBwJy8FhdGrabMMBGDgaEfO3PvWoEC98V5OePzdV345bm40sKboP5T4nW/IWdgQnbSpwYSMSVLUMnzFptA2KmjTxd1sdjfUpUaABiVWzVqw21JdkmkYdtK12wYVXkCgqSVxK3LZdMxnRHaz1RsGpWmmmk5mIpY0/Vg5doj0HzqWZJXp/p+H4m764+Xk+rqBVCqSgupAdUSCCAU11DUZjJd0lpsRIbIgyexrv1NDvVcKXV9CJ0xJGHU1LC5nANNWg/lI8Fz/AKidSq8d7M6asxgxN7mHvo4e65UZib1p9LIV6Vcew5r+Trp8HFY4RMFHC/tNZ2iWxSgPztVLfVzaQqzgqEldXHdxPKHC9EXpCBCoQq+heSKIUQAqhVBBAGCpTHmijNClALK2DvlTbEFYpOxp8SAoRVpYTaBx4DzPwSXymnq3CrtIo9IN3tEDuGPwU8FUWk0Wr2jY2vM/spYT9xsr0pUEaC6UhI0EEASNBCqAnWPaz5eJeac8CNoXQbO0uL2jrBcwS4cdzciQpcnFM/VcOS4uwwdKHdtPf+UO7Q5rkDbTfrJ5pRtV2081z/8Aliv9d0+f0nN01csRbWkhcCGnPyVFFn3u1lR6quHBMe6TPmt8BBBBdCAkEaCACCJGgAtz7NZ8AxYROJuvaNtKtd5t5blhlZaOTxgzUJ+q+Gu/1d1XeBKTkx+sbDY3VdanoPSQns7THN5ggLnkB/VXRb1CsBNwrkaI3UHupwJvDwIXHherF76jTIq08FnntxK0kTEEbQs9HHWK6eNPMzRGiqjBVkxII0KoAiggggFMzUoIkEtbAiZK1sf+2f8AY+QQQS5eGnqwB+e5Zu2z9ceA90IIJeP0ZeIKCCCsmCCCCACCCCACCJBAGgiQQBoIkEAEaJBAGiQQQBoIIIAJ2COsOKCCA60Jhx1+SyNvO/qHHWQ33aegQQXBxe10ZKyJGO1VUwakoILqwTyMORVQQVUwvlC+UEEB/9k=">
            <a:extLst>
              <a:ext uri="{FF2B5EF4-FFF2-40B4-BE49-F238E27FC236}">
                <a16:creationId xmlns:a16="http://schemas.microsoft.com/office/drawing/2014/main" id="{FB0C6881-F576-4E8D-952C-2E82E46959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>
              <a:latin typeface="Trebuchet MS" panose="020B0603020202020204" pitchFamily="34" charset="0"/>
            </a:endParaRPr>
          </a:p>
        </p:txBody>
      </p:sp>
      <p:sp>
        <p:nvSpPr>
          <p:cNvPr id="7174" name="AutoShape 7" descr="data:image/jpeg;base64,/9j/4AAQSkZJRgABAQAAAQABAAD/2wCEAAkGBhQSEBUUEhQUFBUWFBcXFBUXFxQXFBQXFxQXFBcXFxcXHCYeFxkkHBcXHy8gJCcpLCwsFx4xNTAqNSYrLCkBCQoKDgwOGg8PGiwkHCQsLCwsLCksLCwsLCksLCwsKSwsLCwsLCksLCwsLCwsLCwsLCwsLCwsLCwsLCwsLCwpLP/AABEIALMBGQMBIgACEQEDEQH/xAAcAAAABwEBAAAAAAAAAAAAAAAAAQIDBAUGBwj/xAA/EAABAgMEBgcECQUAAwAAAAABAAIDBBEFEiExBkFRYXGREyJSgaGxwQey0fAUIzJCYoKS4fEkM1NyohZjwv/EABkBAAMBAQEAAAAAAAAAAAAAAAACAwEEBf/EACURAQEAAgMBAAEDBQEAAAAAAAABAhEDITESQQQiMhNCUWFxFP/aAAwDAQACEQMRAD8A4i3FyfSILcEtaBhGUQSljBJvWnUh4QACUAktKdAwWNE1Ow8k0pDQlBMQ4JoJcYptAKQqiQQCkKqXJWPFi/ZbhtODeevuV9KaDkjrPx2AfH4JMs8cfaeYZXxl0a1//gOx7uTUzF0HIyeQd4BHok/rYf5N/SyZaqFVo4mhMQZPB7j8VXTuj0WG0uoHAZltat4tOIG9NOTG/llws/CtQqggE5BhPyz9SYSmOoVgSIwxTJCfijDxTYGpANkYKJGNSpkfOiiMFXd6aMSWjUiSkRQ0kpJSyiIWsNRYdRRMycTGikqJMNo6u1aEwoq/NUGPqKoXlsCOEaII0MGjoiCOiACDgjQKAbYnmJl2adBWVoXcU+EgNS2paDcXNNpUQ4pcnKuiRGsbm40/fgM0AqSknRXBrBU+A3lbayNFYbAC8X379XAavNP2VZjYYDWd7tZK0clI0zzXHy82/HXx8cndMwJLAUAClskNqsYMspDZVcVydGlWJRGJNW4k0r6LsWbGlE+U3KHHkgdWNMFqHyqiR5QFbMhpg5zR2FEf123SfvA3XDedR7wVUW1oJFhVdCPStGYpR47snd3Jb2akdXIpuSmi03TTPAnVursV8eXKeJXjxrj5RrommOh3SAxoTbsUYvZqib20zd58c+eUXbhyTObjlzwuNSYBq2iKC3Wm4LqFSYgoD85piIU07M/OKal2Yo5s5BLgtT/hh2iSUshJQCSiKUUkrQSmozKinJOlJWhHlH6lIwUaO26Q4ZHz1+h7050x3c1uwSjSQ5KBWsGjoiCUsAUSiiCMLGm6YJTDggEQwKAlQQipRCCcEcRI1HK02ikjQGJTF2DdzcjzPkszRdBsWBS63Y0DkAPOvNT5brFTim60VnSd1g2lXUrLpuWgYDgp8qxeZlXdIdZCUmHBRwWKW2Gpi3RoQkfQqR0SU1i3RPpGMJRo0srIwkh8JGhMlBHlFR2lKXTXvW1fLqiteXwWy6pvUKRmBEh3H6qAHI45Y6jhgdy5vp1YZgR7/wB2JjUZXtfAnPjVb2x4gZFFRUYjHwPFSdNbEbHlIlB1msL2He3GneMO9W48vjP/AETPH6xcclWglOzhyRS8KiKcyO7Feh+XErji/gn4OSYgjAlSYbcFQoykpZCSQsaQURSikOKZgikEonORNWg/MQKw6DPMd3xxVSryA+rgpn0BnZHJL9fPrdbZ4oVQcgCnYWHpbcU0HJxkamoIBYCUAkfStzfFPS8WuBA5LAaLcUmIDmrIwxsCEOCHPY2mbhXhWp8Eu26RYRyonjDJWmEMbByVJpNNvhlgY4tBBJprNVOZfV1D/OkFkubww1jzW/snB7d4HxXOpe1orntBeaFwGrWQNi6NIjAEangd2Xqk5ZddqcTdSjKgKfChqFLYAKfAOvcvMrsS4cPFSodK0qAdlRVMw2qugxn3bhhuMTXgaE6zXXrKydJ2bXvQpRhbkuAwhrQ7E0FeKcoqyOe1G6NE8KXcSHQltxEyRHw1ndIH3WnbT0Wkfr4rN6UM6rT+KilfV8KzUIUJ7lqmwr0AV1sr5+izMYUcBux5rUyET6qGCM2EbkZKRxKLEgw4r4b3hpY5zTVsTNpI1DckwpCFMucyDGaXUqAWRBUa6VTHtKkuitKN+O68fmaK/wDQck+z5oM04nMQnEfqaPIr1JJ8fcrhv8vk3Bs+rRjxwKeiSIaKk4cP3VhNwLkeI3Y8kcHdce8oFpRHDDVwWy21mtInSM2n9P7oNiMOsjiPgoZCIhV0RIjFv3SD3KMQgkkLYwCEQRFBqYJEkOuFfdGqGQ/uBX91SzvZ8WTjNoUhPzerv+KYVYQKI0AEaAMKXIMqaqIFZyMOjeKzK9CH3DBPWVDrGH4Wk/8Az6puinaPQutEdwb5n4KVvR5O1q1qy+l7vrGDY0nmf2WtDVjNLXf1FNjG+p9VPi7yUz8Q7Dg35mC3bEYP+gul2MKlrdt0+P7LmlhxLszBOyKz3guoyv1boZ2CnmAj9RW8LbyzaqzloKycLSIMzHdr80iLp/CZhdFeArzzXm3HK/h17jcuN1PQZoHJYCHpuIhpCMRxpVzC1rmjljTkrWzdJReoerXiMe9GrCXHbbsdVGXiqrIcU8UJqfuMLnZDMp5mj8drMzDdZA70bXA5EHgsHGtqJFd1Ibn7KCvkMUsTU+zrfRozm7GtZXubmeSz7tNeOT8tnGYqa2ZW/DcNYFeWKqYftAaOq+FFacjehlpB2UJxRTWlTXtNxkU8Qxg/6cCUuW/8HwxsVD21dVaaWr0EPYARwKzckCRiKHZgaVx1LUWZ1oNNh81mSkca9sktSchv7UKh2Va93o4Kl9n7wJyh+9DeBvPVd5A8ltvbFZlYLIv+N4H5Xgjza1YHQo/10Hi4c4bl6XFfrhcfJNcjW6QwKTLXduH4sPwc1VVowasO5aPSuD9XDf2YlDweCPMNVO5tQRtCzG+MyZNwSU/NQ6OITC6okIlJKWUhy1hKJqMogcVoWFmQutVXii2bBFBTcrbo1zZ53a2M6Yacd1ju/hMpUR1SSiC6oiARoIIYVDGKuYTaBVUs2rgrhqnmaAclcaPQvqSe09x7h1fRUsZ1GlaWzIV2DDH4BXiRU+ajn1FcfUkNXPtIYlZmJuIHIAei6G4gAnYMVzCZi3nud2iTzNVnDO7RyeFSTL0Vg2vaObguvxIXWbXLLmAfVclsd9JiET/kZ7wXdZWzg9gxBJocNVBSnELP1N1o/BN7NyljtAq+rm6gcATvWrsmDCDBcYxu4NaMe4KmiybzC6pGGNKbN9cEmQny043hjsJ8l51u3VprWsbQ0aMc6ACvHaqS19HmuaXAAEYhT5OZL/stNNbnCnJvxT9oRLrCK1w3Z9yxPuXRjRxt6F3pVtxYTIdyLm8gN3mo+SUejTvqqbz8EVpAGOy8AaYioBoagg4696a+F/vT5KzWwm4ABS2ORBt4Y17iQq+ZhxG/ZBcOXiMPJP8Ax7iX8r2kzM7TCp8Vn7Wl2UvXBXV1R5qWGRXH7IZvqXeDfUhHEs8ClauJIqXcdgwUrur46jNS8q4G8dfyFdaO4tiDY4eSO2GBrDxBUfRyLRsU6r7QO5tT5hZfDsJ7a567Chwu2+vcwE+bguaaLRLs7AP/ALWj9RunzWg9q9r9NPuYD1YQu/mOJ8mrM2CKzUCn+aH77V6vDj88Tj5LvN1q3Za/KxRruFw4s6491ZaA6rQdy3NK4HLXwWBlWXLzD9xzm/pJHoo4dw2XqrtyDR1dqqitJacG8w7lmyF1YXcRyEkuSiklUKQUSNxRArQ0VjPw5K771lLLjmuGz1V/0x+aLlzx7WxvTEowEQRhdaABHVBBASpAdZWYChWc3NTgp5enhuO2tG9ogczRbFrVlJFl6Yhj8V4/lBd6LWBc/L+Irgh25Fuy0U/gI/V1fVc3K3umESkqR2nNHje9FglThnROT05LPo9p2OB8Qu/6OR9XzmV58XYtErVvQoT65taDxGB8Qp/qpvGVXgvddBgMLScKju1qS2XaTW4PD0UOTnw5WLXVXl11U6Il0bMVW2pMVwB1lTXnDgqSbfW8eHmtLjFto47q/O1Itd31gO+nNOaOj6oJq2cMc8Vt8L/eu5ONeaDropLXqos+YoBwxVmHq+GXSGeOqU+u1RDAxvOJKfdFwVfOTdAlzsbhLVLpLNDHh+6jSVIcsC40F0xHbqi94NpyUC2IpdeIyy5lZz2oaVdDBMrD+3EaA78MPI/qpThVJhhc7JHRbMZtye0ZoxYr4hze9zj+Yk+qZhRC1wcMwQRxBqERSQva08+u7wYt9rXDJzQ4cHCvqsfa8K5ORR2w14/MKHxaVo9GyTJS5P8AhZ4NA8lUaXwqRYMTa1zD3EOHm5cGPWVjovm1Y9Zebh0eQtQVQ2zCo6u1dHHe0slaUSFUklXTE5JSimytCxsh3WV8s/ZYxJ2BWX0sqOc3VMb0ziFUVUKq6RSNElQxihq1lG0aE/VNMGCXVSpkzR9lZgnss8SQPKq0zVQaMM/uO2uA5An1V+1c3L6th4zunMT6qG3a8nk391jCtRpzE68MbGuPMgeiy66OL+KWf8gWy0EtDB0OuIN4cDn4+axinWLOmFHY8baHgcPngmzx+sdDC6u3brKtEVof4WmlpmvqFzqDFOD2nDXuWlkLTwxNDTmvIyxd8rVdKHDHD5qs/NNIAfjRx5ZU8wn4cYuDqHMEDiRQeKrhpFCjQRDDm3h92vWFDjh85JJK1sLKZRgojnYV5p8EzZcUlm0FSY5wWbTs/crLO+xeOYJ8NSsGTwOtYe0tLOiiugQgXvdWjWgk48MuKvjKFrGkUJDQDtJpiQUdw9kq4dOKntG0apuA58VwYBie4c1AmpciK4O+6abQeCG6kRrRjhkIl5DW3m3icgLwqTuAqVxnSe2PpU3FjY0c83a5hgwb30pzXQfaPawEv0bT9o3fU+HmuWFy9H9LhqfTl58u9GygjJRLtczrPs+nzFkgHZwnmGP9QGub71O5SNMIFZa9rhxGO7ibh97wWb9lc2b0eFqLWvHEG6feHJbe1JXpIEVnaY4DjTDxouDOfPI6ce8WKBwVda8OrK/PzkpUnEqwHckzjasPBVnVT/DLlJSogoUgldKQJJQKFVoOQJktrvHinfpnHwUUpNPnFGgJBFVGtAyn5QdZR1MkgsoTwUTzgkgpEw/BIZotHm0gD8RcfGnorZpVfZ7LsJg/CPKqmNcuPP2r4+MdpjGrMU7LGjnU+qoaqy0ii3pmJuIHIAeirV2YTWMQy9GgiQTlb7RG0DFZQHrMwcNopn3jBa2zMbtc68xtXKdG7T6CYY4nqnqv4HX3GhXVz9y72ScNVT+3iuDnx+b/ANdnFluL6LUAFv8AO5UlqWRBi1LoYY849IwXYgd2qjM8VeyMR72gOYBXWXAeGamNsFjs30rxPIri381ezbPaNaYdFWBMkNiMwqcGvbqcK7Qplt6dQmsN1wc7JrQaucTkBRSp7QGDGILonWGTrtSEVnezqBCcH9IXuGIJGA3gDWttwvZe4To9ZvRwxep0jzfjOwq57sSK9lv2RuC0N4AZhMusemAf4FRZqRoadI7HYB6qdu7syLOQ3OJ6J5hOBqHNDTzaRiN3io8xAIHWcXE5uNKk5kmmAqp0OWEPG9UnWsfpvpUJdhAPXIIaN5yPAZ/ynwxuV1BlZJusFp9aYiTHRtPVh1B3uP2uWA5rLpb3kkkmpJqTtqkL2cMfmajzsr9XYFEgiTla32ZRgJ0gn7UJ4G8gtd5NPJdSXFtE5sQ52A4mg6QAnc7qHzXaHZri55rLa/HenPHQejixYfZiOA4VJHgQiiZKbpHCuTjjqiMa7voWH3RzUFxTTvsv+mbtGFdeohVlbI6w+dqrKrpx8TvoIIVRVTMBEghVaCKo6pF5C8gF1U6WyVdeU2DEw1rKEwFNxMSBtIHM0TYi8U7I9aMwbDXkKpDNYHJwPUQOSJ2Yuwnu2NPlh6Lk1tbbFTUW89ztrieZqmqokF3OcaCJBAKBXRNB7fvsDHnrMFN5bq+C5ypNnzhhRGvFcM6axrU+TD7x0fDL5u3dZedJJx4b96spSeBwJy8FhdGrabMMBGDgaEfO3PvWoEC98V5OePzdV345bm40sKboP5T4nW/IWdgQnbSpwYSMSVLUMnzFptA2KmjTxd1sdjfUpUaABiVWzVqw21JdkmkYdtK12wYVXkCgqSVxK3LZdMxnRHaz1RsGpWmmmk5mIpY0/Vg5doj0HzqWZJXp/p+H4m764+Xk+rqBVCqSgupAdUSCCAU11DUZjJd0lpsRIbIgyexrv1NDvVcKXV9CJ0xJGHU1LC5nANNWg/lI8Fz/AKidSq8d7M6asxgxN7mHvo4e65UZib1p9LIV6Vcew5r+Trp8HFY4RMFHC/tNZ2iWxSgPztVLfVzaQqzgqEldXHdxPKHC9EXpCBCoQq+heSKIUQAqhVBBAGCpTHmijNClALK2DvlTbEFYpOxp8SAoRVpYTaBx4DzPwSXymnq3CrtIo9IN3tEDuGPwU8FUWk0Wr2jY2vM/spYT9xsr0pUEaC6UhI0EEASNBCqAnWPaz5eJeac8CNoXQbO0uL2jrBcwS4cdzciQpcnFM/VcOS4uwwdKHdtPf+UO7Q5rkDbTfrJ5pRtV2081z/8Aliv9d0+f0nN01csRbWkhcCGnPyVFFn3u1lR6quHBMe6TPmt8BBBBdCAkEaCACCJGgAtz7NZ8AxYROJuvaNtKtd5t5blhlZaOTxgzUJ+q+Gu/1d1XeBKTkx+sbDY3VdanoPSQns7THN5ggLnkB/VXRb1CsBNwrkaI3UHupwJvDwIXHherF76jTIq08FnntxK0kTEEbQs9HHWK6eNPMzRGiqjBVkxII0KoAiggggFMzUoIkEtbAiZK1sf+2f8AY+QQQS5eGnqwB+e5Zu2z9ceA90IIJeP0ZeIKCCCsmCCCCACCCCACCJBAGgiQQBoIkEAEaJBAGiQQQBoIIIAJ2COsOKCCA60Jhx1+SyNvO/qHHWQ33aegQQXBxe10ZKyJGO1VUwakoILqwTyMORVQQVUwvlC+UEEB/9k=">
            <a:extLst>
              <a:ext uri="{FF2B5EF4-FFF2-40B4-BE49-F238E27FC236}">
                <a16:creationId xmlns:a16="http://schemas.microsoft.com/office/drawing/2014/main" id="{39B77C5B-8C84-4C4C-B7F3-E10DA37160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>
              <a:latin typeface="Trebuchet MS" panose="020B0603020202020204" pitchFamily="34" charset="0"/>
            </a:endParaRP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1D77A732-9501-48AA-AB59-3CA9E9971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 rot="1112338">
            <a:off x="5539457" y="3648231"/>
            <a:ext cx="2294935" cy="283654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4BE8FD-C65C-4350-8DA1-CAFB1AE0F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ŽIVLJENJE</a:t>
            </a:r>
          </a:p>
        </p:txBody>
      </p:sp>
      <p:sp>
        <p:nvSpPr>
          <p:cNvPr id="8195" name="Content Placeholder 1">
            <a:extLst>
              <a:ext uri="{FF2B5EF4-FFF2-40B4-BE49-F238E27FC236}">
                <a16:creationId xmlns:a16="http://schemas.microsoft.com/office/drawing/2014/main" id="{E0616595-7C73-4C33-B69A-C238EC28F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738" y="1628775"/>
            <a:ext cx="8229600" cy="4718050"/>
          </a:xfrm>
        </p:spPr>
        <p:txBody>
          <a:bodyPr/>
          <a:lstStyle/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slovaška starša (oče pianist)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kazal nagnjenost do glasbe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strogo učenje pod očetovim nadzorom, kljub slabemu zdravju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pri 9-ih ogrski plemiči omogočili študij na Dunaju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prvi nastop 1822 (pri 11-ih)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Karl Czerny, Antonio Salieri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med študijem Don Sancho (Grad ljubezni)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l-SI" altLang="sl-SI" sz="1500"/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l-SI" altLang="sl-SI"/>
          </a:p>
        </p:txBody>
      </p:sp>
      <p:pic>
        <p:nvPicPr>
          <p:cNvPr id="3074" name="Picture 2" descr="http://upload.wikimedia.org/wikipedia/commons/thumb/a/ae/Liszt_1824.png/220px-Liszt_1824.png">
            <a:extLst>
              <a:ext uri="{FF2B5EF4-FFF2-40B4-BE49-F238E27FC236}">
                <a16:creationId xmlns:a16="http://schemas.microsoft.com/office/drawing/2014/main" id="{B9772735-D5A2-4718-9BE4-862AA6903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 rot="633681">
            <a:off x="5423767" y="3231601"/>
            <a:ext cx="2070436" cy="31997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>
            <a:extLst>
              <a:ext uri="{FF2B5EF4-FFF2-40B4-BE49-F238E27FC236}">
                <a16:creationId xmlns:a16="http://schemas.microsoft.com/office/drawing/2014/main" id="{EBD0F0FE-B518-477D-8A88-959DED6A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404813"/>
            <a:ext cx="7239000" cy="6048375"/>
          </a:xfrm>
        </p:spPr>
        <p:txBody>
          <a:bodyPr/>
          <a:lstStyle/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1832 videl Paganinija, bil navdušen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začel moderno glasbeno dobo (Berlioz, Paganini in Liszt)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z grofico Marie d'Agoult imel 2 hčerki, sina, ni bil poročen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potoval po Evropi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poznal Mendelssohna, Schuberta, Wagnerja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doživel spor, odšel v Anglijo, imel neverjeten koncert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sledi še ena turneja         „Rad bi izginil v mraku“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premoženje kopni, zdravje se poslabša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postal menih, obiskal ga je papež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zadnja turneja uspešna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l-SI" altLang="sl-SI" sz="1500"/>
              <a:t>julija 1886 umrl (75 let)</a:t>
            </a:r>
          </a:p>
          <a:p>
            <a:pPr marL="342900" indent="-342900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sl-SI" altLang="sl-SI" sz="150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4737EFA-AA3E-4291-93E1-F456989DB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5459407" y="2849971"/>
            <a:ext cx="2339330" cy="315121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4735A07-33BC-4A0B-8E51-3E5499CF9BC7}"/>
              </a:ext>
            </a:extLst>
          </p:cNvPr>
          <p:cNvCxnSpPr/>
          <p:nvPr/>
        </p:nvCxnSpPr>
        <p:spPr>
          <a:xfrm>
            <a:off x="2627313" y="3933825"/>
            <a:ext cx="288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3F00-3BFB-4DC6-92E3-73754FAB6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dela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8109-4C20-4D70-819F-BE9543E28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 err="1">
                <a:hlinkClick r:id="rId2"/>
              </a:rPr>
              <a:t>Mefistov</a:t>
            </a:r>
            <a:r>
              <a:rPr lang="sl-SI" dirty="0">
                <a:hlinkClick r:id="rId2"/>
              </a:rPr>
              <a:t> valček št. 1</a:t>
            </a: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>
                <a:hlinkClick r:id="rId3"/>
              </a:rPr>
              <a:t>Koncert za klavir št. 1</a:t>
            </a: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l-PL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>
                <a:hlinkClick r:id="rId4"/>
              </a:rPr>
              <a:t>Madžarska rapsodija št. 2</a:t>
            </a: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dirty="0">
                <a:hlinkClick r:id="rId5"/>
              </a:rPr>
              <a:t>Au Bord d`une Source (Ob </a:t>
            </a:r>
            <a:r>
              <a:rPr lang="fr-FR" dirty="0" err="1">
                <a:hlinkClick r:id="rId5"/>
              </a:rPr>
              <a:t>izviru</a:t>
            </a:r>
            <a:r>
              <a:rPr lang="fr-FR" dirty="0">
                <a:hlinkClick r:id="rId5"/>
              </a:rPr>
              <a:t>)</a:t>
            </a:r>
            <a:endParaRPr lang="sl-SI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</p:txBody>
      </p:sp>
      <p:pic>
        <p:nvPicPr>
          <p:cNvPr id="10244" name="Picture 2" descr="http://www.52composers.com/images/Liszt-300.jpg">
            <a:extLst>
              <a:ext uri="{FF2B5EF4-FFF2-40B4-BE49-F238E27FC236}">
                <a16:creationId xmlns:a16="http://schemas.microsoft.com/office/drawing/2014/main" id="{77DF8B2A-1B51-4840-994A-DC66FBD7B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6550">
            <a:off x="4903788" y="871538"/>
            <a:ext cx="28575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B4FA4-B0EB-443E-A2A2-3A7EC5B3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ZANIMIVOSTI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2A05829A-CEB3-42E8-92F6-2706112CE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dirigiral brez palčice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igral brez partiture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igranje mejilo na demonično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pokopan blizu Wagnerja</a:t>
            </a:r>
          </a:p>
          <a:p>
            <a:pPr eaLnBrk="1" hangingPunct="1"/>
            <a:endParaRPr lang="sl-SI" altLang="sl-SI"/>
          </a:p>
          <a:p>
            <a:pPr eaLnBrk="1" hangingPunct="1"/>
            <a:endParaRPr lang="sl-SI" altLang="sl-SI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142B586-F7A8-4886-9A5B-CCCEBD693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5594826" y="2204864"/>
            <a:ext cx="2150740" cy="3065949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99051-4311-4949-B3A4-A5F12E5FF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4088" y="620688"/>
            <a:ext cx="3429000" cy="4086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6000" dirty="0"/>
              <a:t>Hvala za posluh!</a:t>
            </a:r>
          </a:p>
        </p:txBody>
      </p:sp>
      <p:pic>
        <p:nvPicPr>
          <p:cNvPr id="4098" name="Picture 2" descr="http://www.deosound.org/sites/default/files/Hymn-Book.jpg?1289707077">
            <a:extLst>
              <a:ext uri="{FF2B5EF4-FFF2-40B4-BE49-F238E27FC236}">
                <a16:creationId xmlns:a16="http://schemas.microsoft.com/office/drawing/2014/main" id="{C3188D7D-392D-4DE5-B208-0D271CEBD3E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/>
          </a:blip>
          <a:srcRect l="14127" r="14127"/>
          <a:stretch>
            <a:fillRect/>
          </a:stretch>
        </p:blipFill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214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2</vt:lpstr>
      <vt:lpstr>Opulent</vt:lpstr>
      <vt:lpstr>FRANZ LISZT 1811-1886</vt:lpstr>
      <vt:lpstr>OSNOVNO</vt:lpstr>
      <vt:lpstr>ŽIVLJENJE</vt:lpstr>
      <vt:lpstr>PowerPoint Presentation</vt:lpstr>
      <vt:lpstr>dela</vt:lpstr>
      <vt:lpstr>ZANIMIVOSTI</vt:lpstr>
      <vt:lpstr>Hvala za posluh!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2019-05-31T08:42:15Z</dcterms:created>
  <dcterms:modified xsi:type="dcterms:W3CDTF">2019-05-31T08:42:15Z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