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6" r:id="rId2"/>
    <p:sldId id="262" r:id="rId3"/>
    <p:sldId id="258" r:id="rId4"/>
    <p:sldId id="257" r:id="rId5"/>
    <p:sldId id="261" r:id="rId6"/>
    <p:sldId id="263" r:id="rId7"/>
    <p:sldId id="264" r:id="rId8"/>
    <p:sldId id="265" r:id="rId9"/>
    <p:sldId id="266" r:id="rId10"/>
    <p:sldId id="260" r:id="rId11"/>
    <p:sldId id="259" r:id="rId12"/>
  </p:sldIdLst>
  <p:sldSz cx="9144000" cy="6858000" type="screen4x3"/>
  <p:notesSz cx="6858000" cy="91440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anose="02030602050306030303" pitchFamily="18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anose="02030602050306030303" pitchFamily="18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anose="02030602050306030303" pitchFamily="18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anose="02030602050306030303" pitchFamily="18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anose="02030602050306030303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nstantia" panose="02030602050306030303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nstantia" panose="02030602050306030303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nstantia" panose="02030602050306030303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nstantia" panose="02030602050306030303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29">
            <a:extLst>
              <a:ext uri="{FF2B5EF4-FFF2-40B4-BE49-F238E27FC236}">
                <a16:creationId xmlns:a16="http://schemas.microsoft.com/office/drawing/2014/main" id="{A18EC403-9F97-4F49-BCFF-6E6572C758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C95EAD-E94B-425F-9EB8-294301084D05}" type="datetimeFigureOut">
              <a:rPr lang="en-US"/>
              <a:pPr>
                <a:defRPr/>
              </a:pPr>
              <a:t>5/31/2019</a:t>
            </a:fld>
            <a:endParaRPr lang="en-US"/>
          </a:p>
        </p:txBody>
      </p:sp>
      <p:sp>
        <p:nvSpPr>
          <p:cNvPr id="5" name="Footer Placeholder 18">
            <a:extLst>
              <a:ext uri="{FF2B5EF4-FFF2-40B4-BE49-F238E27FC236}">
                <a16:creationId xmlns:a16="http://schemas.microsoft.com/office/drawing/2014/main" id="{6D01B818-A4F0-4E68-8E8C-28AC0A8A88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>
            <a:extLst>
              <a:ext uri="{FF2B5EF4-FFF2-40B4-BE49-F238E27FC236}">
                <a16:creationId xmlns:a16="http://schemas.microsoft.com/office/drawing/2014/main" id="{86454ED0-3C6A-4156-96F5-251148204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BCC7CD"/>
                </a:solidFill>
              </a:defRPr>
            </a:lvl1pPr>
          </a:lstStyle>
          <a:p>
            <a:fld id="{6C682E2A-25FF-4180-B770-79CA5035A574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20641526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>
            <a:extLst>
              <a:ext uri="{FF2B5EF4-FFF2-40B4-BE49-F238E27FC236}">
                <a16:creationId xmlns:a16="http://schemas.microsoft.com/office/drawing/2014/main" id="{C0CE820C-39B4-460C-B025-010D3852B1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EFE7EF-D72A-4F89-AC3F-BF2F4A668B90}" type="datetimeFigureOut">
              <a:rPr lang="en-US"/>
              <a:pPr>
                <a:defRPr/>
              </a:pPr>
              <a:t>5/31/2019</a:t>
            </a:fld>
            <a:endParaRPr lang="en-US"/>
          </a:p>
        </p:txBody>
      </p:sp>
      <p:sp>
        <p:nvSpPr>
          <p:cNvPr id="5" name="Footer Placeholder 21">
            <a:extLst>
              <a:ext uri="{FF2B5EF4-FFF2-40B4-BE49-F238E27FC236}">
                <a16:creationId xmlns:a16="http://schemas.microsoft.com/office/drawing/2014/main" id="{F0E6C78A-8335-4482-8C96-894AB18756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>
            <a:extLst>
              <a:ext uri="{FF2B5EF4-FFF2-40B4-BE49-F238E27FC236}">
                <a16:creationId xmlns:a16="http://schemas.microsoft.com/office/drawing/2014/main" id="{0F5E668A-C5D4-4150-B7B7-F7E597727B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EC4E86-C3FE-436B-BB3E-BC77296C3E47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3311581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>
            <a:extLst>
              <a:ext uri="{FF2B5EF4-FFF2-40B4-BE49-F238E27FC236}">
                <a16:creationId xmlns:a16="http://schemas.microsoft.com/office/drawing/2014/main" id="{86793F6E-66BC-470F-B37E-3446EA5AE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5735B6-389B-4606-93B1-6B877F3B20EE}" type="datetimeFigureOut">
              <a:rPr lang="en-US"/>
              <a:pPr>
                <a:defRPr/>
              </a:pPr>
              <a:t>5/31/2019</a:t>
            </a:fld>
            <a:endParaRPr lang="en-US"/>
          </a:p>
        </p:txBody>
      </p:sp>
      <p:sp>
        <p:nvSpPr>
          <p:cNvPr id="5" name="Footer Placeholder 21">
            <a:extLst>
              <a:ext uri="{FF2B5EF4-FFF2-40B4-BE49-F238E27FC236}">
                <a16:creationId xmlns:a16="http://schemas.microsoft.com/office/drawing/2014/main" id="{0CBE4203-8689-4FD0-AF73-91AE8D722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>
            <a:extLst>
              <a:ext uri="{FF2B5EF4-FFF2-40B4-BE49-F238E27FC236}">
                <a16:creationId xmlns:a16="http://schemas.microsoft.com/office/drawing/2014/main" id="{7F3EBF96-D8B5-4EA2-8504-71BEA95C56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E9D8DF-D5C7-4B8B-B07A-B165EF486F52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3200601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>
            <a:extLst>
              <a:ext uri="{FF2B5EF4-FFF2-40B4-BE49-F238E27FC236}">
                <a16:creationId xmlns:a16="http://schemas.microsoft.com/office/drawing/2014/main" id="{88EA8C8D-23CE-4682-BB5A-C99624F557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82F3E-8CCF-4468-840F-82FBE507ABBE}" type="datetimeFigureOut">
              <a:rPr lang="en-US"/>
              <a:pPr>
                <a:defRPr/>
              </a:pPr>
              <a:t>5/31/2019</a:t>
            </a:fld>
            <a:endParaRPr lang="en-US"/>
          </a:p>
        </p:txBody>
      </p:sp>
      <p:sp>
        <p:nvSpPr>
          <p:cNvPr id="5" name="Footer Placeholder 21">
            <a:extLst>
              <a:ext uri="{FF2B5EF4-FFF2-40B4-BE49-F238E27FC236}">
                <a16:creationId xmlns:a16="http://schemas.microsoft.com/office/drawing/2014/main" id="{BDDC64AA-512F-4B5E-B62C-90EAFDD112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>
            <a:extLst>
              <a:ext uri="{FF2B5EF4-FFF2-40B4-BE49-F238E27FC236}">
                <a16:creationId xmlns:a16="http://schemas.microsoft.com/office/drawing/2014/main" id="{4FDEF9BE-D063-45A1-BE9C-59830FD70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A51997-4F37-40E9-B475-1B35399F8E06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1660066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CD309B-7121-4C16-A3E1-A12AB2A43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848F0A-C96B-40D9-B7C5-D5FFE70713CD}" type="datetimeFigureOut">
              <a:rPr lang="en-US"/>
              <a:pPr>
                <a:defRPr/>
              </a:pPr>
              <a:t>5/31/2019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5BEB1D-48E9-4247-B867-FA45AD794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29CCF1-C1B3-4BAB-ABD2-C2243D9C7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BCC7CD"/>
                </a:solidFill>
              </a:defRPr>
            </a:lvl1pPr>
          </a:lstStyle>
          <a:p>
            <a:fld id="{DD6FB38D-074A-46CC-871F-185CA235610E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11470916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>
            <a:extLst>
              <a:ext uri="{FF2B5EF4-FFF2-40B4-BE49-F238E27FC236}">
                <a16:creationId xmlns:a16="http://schemas.microsoft.com/office/drawing/2014/main" id="{002D25CA-229F-40A4-A649-C3B9664E5A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DB040-EA16-49DD-A1DB-BBB47669D5C9}" type="datetimeFigureOut">
              <a:rPr lang="en-US"/>
              <a:pPr>
                <a:defRPr/>
              </a:pPr>
              <a:t>5/31/2019</a:t>
            </a:fld>
            <a:endParaRPr lang="en-US"/>
          </a:p>
        </p:txBody>
      </p:sp>
      <p:sp>
        <p:nvSpPr>
          <p:cNvPr id="6" name="Footer Placeholder 21">
            <a:extLst>
              <a:ext uri="{FF2B5EF4-FFF2-40B4-BE49-F238E27FC236}">
                <a16:creationId xmlns:a16="http://schemas.microsoft.com/office/drawing/2014/main" id="{0365CEB0-F796-4D07-BB9C-9CA0CC1644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>
            <a:extLst>
              <a:ext uri="{FF2B5EF4-FFF2-40B4-BE49-F238E27FC236}">
                <a16:creationId xmlns:a16="http://schemas.microsoft.com/office/drawing/2014/main" id="{C13AC2D6-B6BD-4BAC-828C-0C723764E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1D6F94-ED62-4275-B836-49492314ED04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2434028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9">
            <a:extLst>
              <a:ext uri="{FF2B5EF4-FFF2-40B4-BE49-F238E27FC236}">
                <a16:creationId xmlns:a16="http://schemas.microsoft.com/office/drawing/2014/main" id="{9FD134DB-5746-4494-AE6D-9D4C73EE5C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BE0E44-B8F0-4E9B-B687-11F06BBAA57F}" type="datetimeFigureOut">
              <a:rPr lang="en-US"/>
              <a:pPr>
                <a:defRPr/>
              </a:pPr>
              <a:t>5/31/2019</a:t>
            </a:fld>
            <a:endParaRPr lang="en-US"/>
          </a:p>
        </p:txBody>
      </p:sp>
      <p:sp>
        <p:nvSpPr>
          <p:cNvPr id="8" name="Footer Placeholder 21">
            <a:extLst>
              <a:ext uri="{FF2B5EF4-FFF2-40B4-BE49-F238E27FC236}">
                <a16:creationId xmlns:a16="http://schemas.microsoft.com/office/drawing/2014/main" id="{48C6B35F-EE90-4FCF-B09F-211DE8809D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>
            <a:extLst>
              <a:ext uri="{FF2B5EF4-FFF2-40B4-BE49-F238E27FC236}">
                <a16:creationId xmlns:a16="http://schemas.microsoft.com/office/drawing/2014/main" id="{727566ED-7FD1-4D60-B7BB-E1D7CF0D8C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D70BC1-6AB3-49B3-9151-9172E9341D9E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2466105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9">
            <a:extLst>
              <a:ext uri="{FF2B5EF4-FFF2-40B4-BE49-F238E27FC236}">
                <a16:creationId xmlns:a16="http://schemas.microsoft.com/office/drawing/2014/main" id="{733F0118-4AE3-41DA-958A-A10D5D36C1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F41BB1-5807-4933-B2CC-FE479FB2FCD8}" type="datetimeFigureOut">
              <a:rPr lang="en-US"/>
              <a:pPr>
                <a:defRPr/>
              </a:pPr>
              <a:t>5/31/2019</a:t>
            </a:fld>
            <a:endParaRPr lang="en-US"/>
          </a:p>
        </p:txBody>
      </p:sp>
      <p:sp>
        <p:nvSpPr>
          <p:cNvPr id="4" name="Footer Placeholder 21">
            <a:extLst>
              <a:ext uri="{FF2B5EF4-FFF2-40B4-BE49-F238E27FC236}">
                <a16:creationId xmlns:a16="http://schemas.microsoft.com/office/drawing/2014/main" id="{FA053FE7-241E-4C85-855F-C8E02C2F40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>
            <a:extLst>
              <a:ext uri="{FF2B5EF4-FFF2-40B4-BE49-F238E27FC236}">
                <a16:creationId xmlns:a16="http://schemas.microsoft.com/office/drawing/2014/main" id="{38E716C6-5460-4C9B-ABF3-20B2655BE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D3E36B-BEEB-4018-B49A-EE346E31112E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2092381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>
            <a:extLst>
              <a:ext uri="{FF2B5EF4-FFF2-40B4-BE49-F238E27FC236}">
                <a16:creationId xmlns:a16="http://schemas.microsoft.com/office/drawing/2014/main" id="{456823B3-3E16-44BF-AD75-6387B1387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66E569-CA2B-4CFC-BA24-95214CE26479}" type="datetimeFigureOut">
              <a:rPr lang="en-US"/>
              <a:pPr>
                <a:defRPr/>
              </a:pPr>
              <a:t>5/31/2019</a:t>
            </a:fld>
            <a:endParaRPr lang="en-US"/>
          </a:p>
        </p:txBody>
      </p:sp>
      <p:sp>
        <p:nvSpPr>
          <p:cNvPr id="3" name="Footer Placeholder 21">
            <a:extLst>
              <a:ext uri="{FF2B5EF4-FFF2-40B4-BE49-F238E27FC236}">
                <a16:creationId xmlns:a16="http://schemas.microsoft.com/office/drawing/2014/main" id="{7ADCE671-D2A4-4E4E-A724-9986DAA4CC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>
            <a:extLst>
              <a:ext uri="{FF2B5EF4-FFF2-40B4-BE49-F238E27FC236}">
                <a16:creationId xmlns:a16="http://schemas.microsoft.com/office/drawing/2014/main" id="{1F7A0D17-8BB5-40AE-B49F-1B0D8B815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5E697E-1227-4B0D-8A6F-73EF08D7E631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3211190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>
            <a:extLst>
              <a:ext uri="{FF2B5EF4-FFF2-40B4-BE49-F238E27FC236}">
                <a16:creationId xmlns:a16="http://schemas.microsoft.com/office/drawing/2014/main" id="{F75B8769-82EA-46D9-8695-63D3ED205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6D5DF4-B488-4231-9E33-0ADDD0739B32}" type="datetimeFigureOut">
              <a:rPr lang="en-US"/>
              <a:pPr>
                <a:defRPr/>
              </a:pPr>
              <a:t>5/31/2019</a:t>
            </a:fld>
            <a:endParaRPr lang="en-US"/>
          </a:p>
        </p:txBody>
      </p:sp>
      <p:sp>
        <p:nvSpPr>
          <p:cNvPr id="6" name="Footer Placeholder 21">
            <a:extLst>
              <a:ext uri="{FF2B5EF4-FFF2-40B4-BE49-F238E27FC236}">
                <a16:creationId xmlns:a16="http://schemas.microsoft.com/office/drawing/2014/main" id="{0D47C4B7-F47A-4373-AF28-130995BBC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>
            <a:extLst>
              <a:ext uri="{FF2B5EF4-FFF2-40B4-BE49-F238E27FC236}">
                <a16:creationId xmlns:a16="http://schemas.microsoft.com/office/drawing/2014/main" id="{6BD676CF-6102-4854-A79F-1E965FA8B7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5B17A9-FCF3-46A6-BC9C-7ABD5545D66A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2513945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13">
            <a:extLst>
              <a:ext uri="{FF2B5EF4-FFF2-40B4-BE49-F238E27FC236}">
                <a16:creationId xmlns:a16="http://schemas.microsoft.com/office/drawing/2014/main" id="{F5F1A2C2-D868-4F7D-84DA-E4DC98AF92EA}"/>
              </a:ext>
            </a:extLst>
          </p:cNvPr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5">
            <a:extLst>
              <a:ext uri="{FF2B5EF4-FFF2-40B4-BE49-F238E27FC236}">
                <a16:creationId xmlns:a16="http://schemas.microsoft.com/office/drawing/2014/main" id="{22DF5DC0-E4A3-45B6-8F4E-66668E2DFC86}"/>
              </a:ext>
            </a:extLst>
          </p:cNvPr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15">
            <a:extLst>
              <a:ext uri="{FF2B5EF4-FFF2-40B4-BE49-F238E27FC236}">
                <a16:creationId xmlns:a16="http://schemas.microsoft.com/office/drawing/2014/main" id="{1B1E4203-5BAD-46E6-8601-C15C9FC3CA94}"/>
              </a:ext>
            </a:extLst>
          </p:cNvPr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16">
            <a:extLst>
              <a:ext uri="{FF2B5EF4-FFF2-40B4-BE49-F238E27FC236}">
                <a16:creationId xmlns:a16="http://schemas.microsoft.com/office/drawing/2014/main" id="{04614DC3-F106-4DE6-B8C2-5BC11B090DA7}"/>
              </a:ext>
            </a:extLst>
          </p:cNvPr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9" name="Date Placeholder 4">
            <a:extLst>
              <a:ext uri="{FF2B5EF4-FFF2-40B4-BE49-F238E27FC236}">
                <a16:creationId xmlns:a16="http://schemas.microsoft.com/office/drawing/2014/main" id="{6EDDB264-661A-4325-A12C-62A7A761B4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872EDC-A9C3-4665-BAE0-DCEAF8D40D66}" type="datetimeFigureOut">
              <a:rPr lang="en-US"/>
              <a:pPr>
                <a:defRPr/>
              </a:pPr>
              <a:t>5/31/2019</a:t>
            </a:fld>
            <a:endParaRPr lang="en-US"/>
          </a:p>
        </p:txBody>
      </p:sp>
      <p:sp>
        <p:nvSpPr>
          <p:cNvPr id="10" name="Footer Placeholder 5">
            <a:extLst>
              <a:ext uri="{FF2B5EF4-FFF2-40B4-BE49-F238E27FC236}">
                <a16:creationId xmlns:a16="http://schemas.microsoft.com/office/drawing/2014/main" id="{81F8F96A-231A-4DCB-AC96-48BDBBFF0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>
            <a:extLst>
              <a:ext uri="{FF2B5EF4-FFF2-40B4-BE49-F238E27FC236}">
                <a16:creationId xmlns:a16="http://schemas.microsoft.com/office/drawing/2014/main" id="{7DB49713-AE59-42A5-933E-E17C9ECC0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fld id="{28C190D8-7B5B-4A2B-99F4-72015CEABF71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953543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>
            <a:extLst>
              <a:ext uri="{FF2B5EF4-FFF2-40B4-BE49-F238E27FC236}">
                <a16:creationId xmlns:a16="http://schemas.microsoft.com/office/drawing/2014/main" id="{6FA7CF9E-B34D-4D14-AE2B-BF9D2972F912}"/>
              </a:ext>
            </a:extLst>
          </p:cNvPr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717FDFDA-3D9E-4BFF-BB96-DA3262122624}"/>
              </a:ext>
            </a:extLst>
          </p:cNvPr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Title Placeholder 8">
            <a:extLst>
              <a:ext uri="{FF2B5EF4-FFF2-40B4-BE49-F238E27FC236}">
                <a16:creationId xmlns:a16="http://schemas.microsoft.com/office/drawing/2014/main" id="{6D251EEF-8069-4034-B5E8-CB538A33C0D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l-SI"/>
              <a:t>Click to edit Master title style</a:t>
            </a:r>
          </a:p>
        </p:txBody>
      </p:sp>
      <p:sp>
        <p:nvSpPr>
          <p:cNvPr id="1029" name="Text Placeholder 29">
            <a:extLst>
              <a:ext uri="{FF2B5EF4-FFF2-40B4-BE49-F238E27FC236}">
                <a16:creationId xmlns:a16="http://schemas.microsoft.com/office/drawing/2014/main" id="{A49DB3C4-FDC6-4F56-B0B6-FECC1753DE8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l-SI"/>
              <a:t>Click to edit Master text styles</a:t>
            </a:r>
          </a:p>
          <a:p>
            <a:pPr lvl="1"/>
            <a:r>
              <a:rPr lang="en-US" altLang="sl-SI"/>
              <a:t>Second level</a:t>
            </a:r>
          </a:p>
          <a:p>
            <a:pPr lvl="2"/>
            <a:r>
              <a:rPr lang="en-US" altLang="sl-SI"/>
              <a:t>Third level</a:t>
            </a:r>
          </a:p>
          <a:p>
            <a:pPr lvl="3"/>
            <a:r>
              <a:rPr lang="en-US" altLang="sl-SI"/>
              <a:t>Fourth level</a:t>
            </a:r>
          </a:p>
          <a:p>
            <a:pPr lvl="4"/>
            <a:r>
              <a:rPr lang="en-US" altLang="sl-SI"/>
              <a:t>Fifth level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154DD500-36D4-4711-926B-9F550D1261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61D978E-7B2C-420F-B874-5B19494C45FF}" type="datetimeFigureOut">
              <a:rPr lang="en-US"/>
              <a:pPr>
                <a:defRPr/>
              </a:pPr>
              <a:t>5/31/2019</a:t>
            </a:fld>
            <a:endParaRPr lang="en-US"/>
          </a:p>
        </p:txBody>
      </p:sp>
      <p:sp>
        <p:nvSpPr>
          <p:cNvPr id="22" name="Footer Placeholder 21">
            <a:extLst>
              <a:ext uri="{FF2B5EF4-FFF2-40B4-BE49-F238E27FC236}">
                <a16:creationId xmlns:a16="http://schemas.microsoft.com/office/drawing/2014/main" id="{F73AEAAA-11C8-482A-BEAA-E69F39CA44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>
            <a:extLst>
              <a:ext uri="{FF2B5EF4-FFF2-40B4-BE49-F238E27FC236}">
                <a16:creationId xmlns:a16="http://schemas.microsoft.com/office/drawing/2014/main" id="{DC4FC16D-83CC-4F31-BB02-981DB7F014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5F6680"/>
                </a:solidFill>
              </a:defRPr>
            </a:lvl1pPr>
          </a:lstStyle>
          <a:p>
            <a:fld id="{F07CAD25-1D30-4952-B6C9-57BB05682689}" type="slidenum">
              <a:rPr lang="en-US" altLang="sl-SI"/>
              <a:pPr/>
              <a:t>‹#›</a:t>
            </a:fld>
            <a:endParaRPr lang="en-US" altLang="sl-SI"/>
          </a:p>
        </p:txBody>
      </p:sp>
      <p:grpSp>
        <p:nvGrpSpPr>
          <p:cNvPr id="1033" name="Group 1">
            <a:extLst>
              <a:ext uri="{FF2B5EF4-FFF2-40B4-BE49-F238E27FC236}">
                <a16:creationId xmlns:a16="http://schemas.microsoft.com/office/drawing/2014/main" id="{34F117B9-AFF3-4862-B214-CA041E8A27AD}"/>
              </a:ext>
            </a:extLst>
          </p:cNvPr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5ABD73E9-5203-472E-874E-3BB6E18922EC}"/>
                </a:ext>
              </a:extLst>
            </p:cNvPr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8DC4C79D-B009-485F-99BE-20D34E0842E4}"/>
                </a:ext>
              </a:extLst>
            </p:cNvPr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5" r:id="rId2"/>
    <p:sldLayoutId id="2147483684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5" r:id="rId9"/>
    <p:sldLayoutId id="2147483681" r:id="rId10"/>
    <p:sldLayoutId id="214748368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8CADAE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8CADAE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8C7B70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goeOUTRy2es" TargetMode="External"/><Relationship Id="rId2" Type="http://schemas.openxmlformats.org/officeDocument/2006/relationships/hyperlink" Target="https://www.youtube.com/watch?v=KpOtuoHL45Y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sl.wikipedia.org/wiki/Slika:Liszt_1st_concerto2.ogg" TargetMode="External"/><Relationship Id="rId4" Type="http://schemas.openxmlformats.org/officeDocument/2006/relationships/hyperlink" Target="https://www.youtube.com/watch?v=fahsREaFkyU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://esperantonord.free.fr/cdrom/hongrie/franz%20Llizt%20page2_fichiers/LisztHaus.jpe" TargetMode="External"/><Relationship Id="rId3" Type="http://schemas.openxmlformats.org/officeDocument/2006/relationships/hyperlink" Target="http://upload.wikimedia.org/wikipedia/commons/thumb/4/48/Franz_Liszt_photo.jpg/220px-Franz_Liszt_photo.jpg" TargetMode="External"/><Relationship Id="rId7" Type="http://schemas.openxmlformats.org/officeDocument/2006/relationships/hyperlink" Target="http://upload.wikimedia.org/wikipedia/commons/thumb/8/83/Marie_d'Agoult.jpg/220px-Marie_d'Agoult.jpg" TargetMode="External"/><Relationship Id="rId2" Type="http://schemas.openxmlformats.org/officeDocument/2006/relationships/hyperlink" Target="http://2.bp.blogspot.com/-BptmoWom74g/TqRoD5XFYxI/AAAAAAAAJUY/JXlHHAtOChE/s320/FranzLiszt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tic.newworldencyclopedia.org/thumb/e/e4/ChopinSandDelacroix.jpg/250px-ChopinSandDelacroix.jpg" TargetMode="External"/><Relationship Id="rId5" Type="http://schemas.openxmlformats.org/officeDocument/2006/relationships/hyperlink" Target="http://media-3.web.britannica.com/eb-media/04/82304-050-242D7462.jpg" TargetMode="External"/><Relationship Id="rId10" Type="http://schemas.openxmlformats.org/officeDocument/2006/relationships/hyperlink" Target="http://sl.wikipedia.org/wiki/Franz_Liszt" TargetMode="External"/><Relationship Id="rId4" Type="http://schemas.openxmlformats.org/officeDocument/2006/relationships/hyperlink" Target="http://piano4life.com/composers_files/imageLISZT5.jpg" TargetMode="External"/><Relationship Id="rId9" Type="http://schemas.openxmlformats.org/officeDocument/2006/relationships/hyperlink" Target="http://24.media.tumblr.com/tumblr_lxt6xo4N6I1qeu6ilo1_500.jp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42EA8D-7287-495B-9820-EEC9520DD8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83768" y="404664"/>
            <a:ext cx="4320480" cy="1224136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sl-SI" sz="7200" dirty="0">
                <a:latin typeface="Gabriola" pitchFamily="82" charset="0"/>
              </a:rPr>
              <a:t>Franz Liszt</a:t>
            </a:r>
            <a:endParaRPr lang="en-US" sz="7200" dirty="0">
              <a:latin typeface="Gabriola" pitchFamily="82" charset="0"/>
            </a:endParaRPr>
          </a:p>
        </p:txBody>
      </p:sp>
      <p:pic>
        <p:nvPicPr>
          <p:cNvPr id="23554" name="Picture 2" descr="Franz Liszt photo.jpg">
            <a:extLst>
              <a:ext uri="{FF2B5EF4-FFF2-40B4-BE49-F238E27FC236}">
                <a16:creationId xmlns:a16="http://schemas.microsoft.com/office/drawing/2014/main" id="{75BD38D1-9E27-474C-8B3B-97050154F4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1628800"/>
            <a:ext cx="3528392" cy="503597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E4B58B17-15E4-45C9-BAB2-28D4148A2817}"/>
              </a:ext>
            </a:extLst>
          </p:cNvPr>
          <p:cNvSpPr txBox="1">
            <a:spLocks/>
          </p:cNvSpPr>
          <p:nvPr/>
        </p:nvSpPr>
        <p:spPr>
          <a:xfrm>
            <a:off x="899592" y="5633864"/>
            <a:ext cx="8244408" cy="1224136"/>
          </a:xfrm>
          <a:prstGeom prst="rect">
            <a:avLst/>
          </a:prstGeom>
          <a:ln>
            <a:noFill/>
          </a:ln>
        </p:spPr>
        <p:txBody>
          <a:bodyPr lIns="0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l-SI" sz="7200" b="1" dirty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  <a:ea typeface="+mj-ea"/>
                <a:cs typeface="+mj-cs"/>
              </a:rPr>
              <a:t>1811                                 1886           </a:t>
            </a:r>
            <a:endParaRPr lang="en-US" sz="7200" b="1" dirty="0">
              <a:solidFill>
                <a:schemeClr val="accent3">
                  <a:tint val="90000"/>
                  <a:satMod val="12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briola" pitchFamily="82" charset="0"/>
              <a:ea typeface="+mj-ea"/>
              <a:cs typeface="+mj-cs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FDABA25-97B1-4E70-9A02-F575145A7B18}"/>
              </a:ext>
            </a:extLst>
          </p:cNvPr>
          <p:cNvSpPr txBox="1">
            <a:spLocks/>
          </p:cNvSpPr>
          <p:nvPr/>
        </p:nvSpPr>
        <p:spPr>
          <a:xfrm>
            <a:off x="6588125" y="3429000"/>
            <a:ext cx="2016125" cy="701675"/>
          </a:xfrm>
          <a:prstGeom prst="rect">
            <a:avLst/>
          </a:prstGeom>
        </p:spPr>
        <p:txBody>
          <a:bodyPr lIns="0" rIns="18288">
            <a:normAutofit/>
          </a:bodyPr>
          <a:lstStyle>
            <a:lvl1pPr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ctr">
              <a:spcBef>
                <a:spcPct val="20000"/>
              </a:spcBef>
              <a:buClr>
                <a:srgbClr val="8CADAE"/>
              </a:buClr>
              <a:buSzPct val="95000"/>
              <a:buFont typeface="Wingdings 2" panose="05020102010507070707" pitchFamily="18" charset="2"/>
              <a:buNone/>
            </a:pPr>
            <a:r>
              <a:rPr lang="sl-SI" altLang="sl-SI" sz="2600">
                <a:latin typeface="Gabriola" panose="04040605051002020D02" pitchFamily="82" charset="0"/>
              </a:rPr>
              <a:t>Pianist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341D280A-4619-4FD5-9B5E-F3C41C7C5FF0}"/>
              </a:ext>
            </a:extLst>
          </p:cNvPr>
          <p:cNvSpPr txBox="1">
            <a:spLocks/>
          </p:cNvSpPr>
          <p:nvPr/>
        </p:nvSpPr>
        <p:spPr>
          <a:xfrm>
            <a:off x="763588" y="3509963"/>
            <a:ext cx="2016125" cy="700087"/>
          </a:xfrm>
          <a:prstGeom prst="rect">
            <a:avLst/>
          </a:prstGeom>
        </p:spPr>
        <p:txBody>
          <a:bodyPr lIns="0" rIns="18288">
            <a:normAutofit/>
          </a:bodyPr>
          <a:lstStyle>
            <a:lvl1pPr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ctr">
              <a:spcBef>
                <a:spcPct val="20000"/>
              </a:spcBef>
              <a:buClr>
                <a:srgbClr val="8CADAE"/>
              </a:buClr>
              <a:buSzPct val="95000"/>
              <a:buFont typeface="Wingdings 2" panose="05020102010507070707" pitchFamily="18" charset="2"/>
              <a:buNone/>
            </a:pPr>
            <a:r>
              <a:rPr lang="sl-SI" altLang="sl-SI" sz="2600">
                <a:latin typeface="Gabriola" panose="04040605051002020D02" pitchFamily="82" charset="0"/>
              </a:rPr>
              <a:t>Skladatelj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519DA4-98C2-4294-A029-BB96933391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l-SI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GLASBA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briola" pitchFamily="8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4FEB77-F51A-4BB1-B4C9-2F5E383D3C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1800" dirty="0" err="1">
                <a:solidFill>
                  <a:schemeClr val="bg2">
                    <a:lumMod val="50000"/>
                  </a:schemeClr>
                </a:solidFill>
                <a:hlinkClick r:id="rId2"/>
              </a:rPr>
              <a:t>Liebestraum</a:t>
            </a:r>
            <a:r>
              <a:rPr lang="sl-SI" sz="18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sl-SI" sz="1800" dirty="0"/>
              <a:t>– Ljubezenske sanje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1800" dirty="0" err="1">
                <a:hlinkClick r:id="rId3"/>
              </a:rPr>
              <a:t>Madžarska</a:t>
            </a:r>
            <a:r>
              <a:rPr lang="en-US" sz="1800" dirty="0">
                <a:hlinkClick r:id="rId3"/>
              </a:rPr>
              <a:t> </a:t>
            </a:r>
            <a:r>
              <a:rPr lang="en-US" sz="1800" dirty="0" err="1">
                <a:hlinkClick r:id="rId3"/>
              </a:rPr>
              <a:t>rapsodija</a:t>
            </a:r>
            <a:r>
              <a:rPr lang="en-US" sz="1800" dirty="0">
                <a:hlinkClick r:id="rId3"/>
              </a:rPr>
              <a:t> </a:t>
            </a:r>
            <a:r>
              <a:rPr lang="en-US" sz="1800" dirty="0" err="1">
                <a:hlinkClick r:id="rId3"/>
              </a:rPr>
              <a:t>št</a:t>
            </a:r>
            <a:r>
              <a:rPr lang="en-US" sz="1800" dirty="0">
                <a:hlinkClick r:id="rId3"/>
              </a:rPr>
              <a:t>. 2</a:t>
            </a:r>
            <a:r>
              <a:rPr lang="sl-SI" sz="1800" dirty="0"/>
              <a:t>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sl-SI" sz="1800" dirty="0">
                <a:hlinkClick r:id="rId4"/>
              </a:rPr>
              <a:t>Au bord d'une source</a:t>
            </a:r>
            <a:r>
              <a:rPr lang="sl-SI" sz="1800" dirty="0"/>
              <a:t> – Ob izviru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sl-SI" sz="1800" dirty="0">
                <a:hlinkClick r:id="rId5"/>
              </a:rPr>
              <a:t>Koncert za klavir št. 1, stavka 3 in 4</a:t>
            </a:r>
            <a:endParaRPr lang="sl-SI" sz="1800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dirty="0">
              <a:hlinkClick r:id="rId3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80A7EA34-22EB-4096-8503-1D2F8ECB82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VIRI</a:t>
            </a:r>
            <a:endParaRPr lang="en-US" alt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889D52-3188-4E18-B95A-006E494DC5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1916113"/>
            <a:ext cx="8229600" cy="4389437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sl-SI" sz="1100" dirty="0">
                <a:hlinkClick r:id="rId2"/>
              </a:rPr>
              <a:t>s</a:t>
            </a:r>
            <a:r>
              <a:rPr lang="en-US" sz="1100" dirty="0">
                <a:hlinkClick r:id="rId2"/>
              </a:rPr>
              <a:t>http://2.bp.blogspot.com/-BptmoWom74g/TqRoD5XFYxI/AAAAAAAAJUY/JXlHHAtOChE/s320/FranzLiszt.jpg</a:t>
            </a:r>
            <a:endParaRPr lang="sl-SI" sz="1100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1100" dirty="0">
                <a:hlinkClick r:id="rId3"/>
              </a:rPr>
              <a:t>http://upload.wikimedia.org/wikipedia/commons/thumb/4/48/Franz_Liszt_photo.jpg/220px-Franz_Liszt_photo.jpg</a:t>
            </a:r>
            <a:endParaRPr lang="sl-SI" sz="1100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sl-SI" sz="1100" dirty="0">
                <a:hlinkClick r:id="rId4"/>
              </a:rPr>
              <a:t>http://piano4life.com/composers_files/imageLISZT5.jpg</a:t>
            </a:r>
            <a:endParaRPr lang="sl-SI" sz="1100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sl-SI" sz="1100" dirty="0">
                <a:hlinkClick r:id="rId5"/>
              </a:rPr>
              <a:t>http://media-3.web.britannica.com/eb-media//04/82304-050-242D7462.jpg</a:t>
            </a:r>
            <a:endParaRPr lang="sl-SI" sz="1100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sl-SI" sz="1100" dirty="0">
                <a:hlinkClick r:id="rId6"/>
              </a:rPr>
              <a:t>http://static.newworldencyclopedia.org/thumb/e/e4/ChopinSandDelacroix.jpg/250px-ChopinSandDelacroix.jpg</a:t>
            </a:r>
            <a:endParaRPr lang="sl-SI" sz="1100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sl-SI" sz="1100" dirty="0">
                <a:hlinkClick r:id="rId7"/>
              </a:rPr>
              <a:t>http://upload.wikimedia.org/wikipedia/commons/thumb/8/83/Marie_d'Agoult.jpg/220px-Marie_d'Agoult.jpg</a:t>
            </a:r>
            <a:endParaRPr lang="sl-SI" sz="1100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sl-SI" sz="1100" dirty="0">
                <a:hlinkClick r:id="rId8"/>
              </a:rPr>
              <a:t>http://esperantonord.free.fr/cdrom/hongrie/franz%20Llizt%20page2_fichiers/LisztHaus.jpe</a:t>
            </a:r>
            <a:endParaRPr lang="sl-SI" sz="1100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sl-SI" sz="1100" dirty="0">
                <a:hlinkClick r:id="rId9"/>
              </a:rPr>
              <a:t>http://24.media.tumblr.com/tumblr_lxt6xo4N6I1qeu6ilo1_500.jpg</a:t>
            </a:r>
            <a:endParaRPr lang="sl-SI" sz="1100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sl-SI" sz="1100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sl-SI" sz="1100" b="1" i="1" dirty="0">
                <a:solidFill>
                  <a:schemeClr val="accent1">
                    <a:lumMod val="75000"/>
                  </a:schemeClr>
                </a:solidFill>
              </a:rPr>
              <a:t>TEKST: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sl-SI" sz="1100" dirty="0">
                <a:hlinkClick r:id="rId10"/>
              </a:rPr>
              <a:t>http://sl.wikipedia.org/wiki/Franz_Liszt</a:t>
            </a:r>
            <a:endParaRPr lang="sl-SI" sz="1100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sl-SI" sz="1100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2ACC56-2762-4D98-955F-3819E2EC34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l-SI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OPIS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briola" pitchFamily="82" charset="0"/>
            </a:endParaRP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491CB02E-348D-41E1-89C7-9B872577EF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altLang="sl-SI" sz="1800">
                <a:latin typeface="Gabriola" panose="04040605051002020D02" pitchFamily="82" charset="0"/>
              </a:rPr>
              <a:t>Romantični skladatelj</a:t>
            </a:r>
          </a:p>
          <a:p>
            <a:r>
              <a:rPr lang="sl-SI" altLang="sl-SI" sz="1800">
                <a:latin typeface="Gabriola" panose="04040605051002020D02" pitchFamily="82" charset="0"/>
              </a:rPr>
              <a:t>Dobro obvladoval klavir</a:t>
            </a:r>
          </a:p>
          <a:p>
            <a:r>
              <a:rPr lang="sl-SI" altLang="sl-SI" sz="1800">
                <a:latin typeface="Gabriola" panose="04040605051002020D02" pitchFamily="82" charset="0"/>
              </a:rPr>
              <a:t>Klavirski koncerti, etude, simfonične pesnitve, preludije, </a:t>
            </a:r>
          </a:p>
          <a:p>
            <a:pPr>
              <a:buFont typeface="Wingdings 2" panose="05020102010507070707" pitchFamily="18" charset="2"/>
              <a:buNone/>
            </a:pPr>
            <a:r>
              <a:rPr lang="sl-SI" altLang="sl-SI" sz="1800">
                <a:latin typeface="Gabriola" panose="04040605051002020D02" pitchFamily="82" charset="0"/>
              </a:rPr>
              <a:t>           madžarske rapsodije...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l-SI" altLang="sl-SI" sz="1800">
                <a:latin typeface="Gabriola" panose="04040605051002020D02" pitchFamily="82" charset="0"/>
              </a:rPr>
              <a:t>Priredil okoli 400 različnih glasbenih del drugih </a:t>
            </a:r>
          </a:p>
          <a:p>
            <a:pPr>
              <a:buFont typeface="Wingdings 2" panose="05020102010507070707" pitchFamily="18" charset="2"/>
              <a:buNone/>
            </a:pPr>
            <a:r>
              <a:rPr lang="sl-SI" altLang="sl-SI" sz="1800">
                <a:latin typeface="Gabriola" panose="04040605051002020D02" pitchFamily="82" charset="0"/>
              </a:rPr>
              <a:t>           skladateljev</a:t>
            </a:r>
          </a:p>
          <a:p>
            <a:r>
              <a:rPr lang="sl-SI" altLang="sl-SI" sz="1800">
                <a:latin typeface="Gabriola" panose="04040605051002020D02" pitchFamily="82" charset="0"/>
              </a:rPr>
              <a:t>V skladbah pričaral orekstralne učinke in bogato </a:t>
            </a:r>
          </a:p>
          <a:p>
            <a:pPr>
              <a:buFont typeface="Wingdings 2" panose="05020102010507070707" pitchFamily="18" charset="2"/>
              <a:buNone/>
            </a:pPr>
            <a:r>
              <a:rPr lang="sl-SI" altLang="sl-SI" sz="1800">
                <a:latin typeface="Gabriola" panose="04040605051002020D02" pitchFamily="82" charset="0"/>
              </a:rPr>
              <a:t>            zvočnost.</a:t>
            </a:r>
          </a:p>
          <a:p>
            <a:endParaRPr lang="en-US" altLang="sl-SI"/>
          </a:p>
        </p:txBody>
      </p:sp>
      <p:pic>
        <p:nvPicPr>
          <p:cNvPr id="30722" name="Picture 2" descr="http://t2.gstatic.com/images?q=tbn:ANd9GcRhgTiJq9Mjj1JubG05MUlyEP5khRbdC2hVlhsW3J5IB4yJYYt8">
            <a:extLst>
              <a:ext uri="{FF2B5EF4-FFF2-40B4-BE49-F238E27FC236}">
                <a16:creationId xmlns:a16="http://schemas.microsoft.com/office/drawing/2014/main" id="{371C65CF-9C17-44C7-A50F-E42AA8A188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1484784"/>
            <a:ext cx="3672408" cy="444649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31E84A-F7B2-4160-AF86-F77A466509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l-SI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ROJSTVO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briola" pitchFamily="82" charset="0"/>
            </a:endParaRP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88B45C65-C813-4763-8CB1-65C83299C5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altLang="sl-SI">
                <a:latin typeface="Gabriola" panose="04040605051002020D02" pitchFamily="82" charset="0"/>
              </a:rPr>
              <a:t>Raiding, Madžarska, danes Avstrija</a:t>
            </a:r>
          </a:p>
          <a:p>
            <a:r>
              <a:rPr lang="sl-SI" altLang="sl-SI">
                <a:latin typeface="Gabriola" panose="04040605051002020D02" pitchFamily="82" charset="0"/>
              </a:rPr>
              <a:t>22. oktober 1811</a:t>
            </a:r>
            <a:endParaRPr lang="en-US" altLang="sl-SI">
              <a:latin typeface="Gabriola" panose="04040605051002020D02" pitchFamily="82" charset="0"/>
            </a:endParaRPr>
          </a:p>
        </p:txBody>
      </p:sp>
      <p:pic>
        <p:nvPicPr>
          <p:cNvPr id="6146" name="Picture 2" descr="http://esperantonord.free.fr/cdrom/hongrie/franz%20Llizt%20page2_fichiers/LisztHaus.jpe">
            <a:extLst>
              <a:ext uri="{FF2B5EF4-FFF2-40B4-BE49-F238E27FC236}">
                <a16:creationId xmlns:a16="http://schemas.microsoft.com/office/drawing/2014/main" id="{6F0FDB7F-E521-4DE0-93CE-F222F5505B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1484784"/>
            <a:ext cx="3384376" cy="239444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173" name="TextBox 5">
            <a:extLst>
              <a:ext uri="{FF2B5EF4-FFF2-40B4-BE49-F238E27FC236}">
                <a16:creationId xmlns:a16="http://schemas.microsoft.com/office/drawing/2014/main" id="{B795E407-1E45-431D-B135-51F29B7BC2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8625" y="3789363"/>
            <a:ext cx="10541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r>
              <a:rPr lang="sl-SI" altLang="sl-SI">
                <a:latin typeface="Gabriola" panose="04040605051002020D02" pitchFamily="82" charset="0"/>
              </a:rPr>
              <a:t>Rojstna hiša</a:t>
            </a:r>
            <a:endParaRPr lang="en-US" altLang="sl-SI">
              <a:latin typeface="Gabriola" panose="04040605051002020D02" pitchFamily="82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BF54D-B7A5-4BE3-9616-1CA8103DD7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l-SI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OTROŠTVO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briola" pitchFamily="82" charset="0"/>
            </a:endParaRPr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FF7E903F-2213-49D4-894F-4B3171E13B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altLang="sl-SI" sz="2400">
                <a:latin typeface="Gabriola" panose="04040605051002020D02" pitchFamily="82" charset="0"/>
              </a:rPr>
              <a:t>Oče pianist, sanjal, da bo sin postal </a:t>
            </a:r>
            <a:r>
              <a:rPr lang="sl-SI" altLang="sl-SI" sz="2400" b="1">
                <a:latin typeface="Gabriola" panose="04040605051002020D02" pitchFamily="82" charset="0"/>
              </a:rPr>
              <a:t>virtuoz</a:t>
            </a:r>
          </a:p>
          <a:p>
            <a:r>
              <a:rPr lang="sl-SI" altLang="sl-SI" sz="2400">
                <a:latin typeface="Gabriola" panose="04040605051002020D02" pitchFamily="82" charset="0"/>
              </a:rPr>
              <a:t>Franz kazal glasbeni talent</a:t>
            </a:r>
          </a:p>
          <a:p>
            <a:r>
              <a:rPr lang="sl-SI" altLang="sl-SI" sz="2400">
                <a:latin typeface="Gabriola" panose="04040605051002020D02" pitchFamily="82" charset="0"/>
              </a:rPr>
              <a:t>Slabega zdravja</a:t>
            </a:r>
          </a:p>
          <a:p>
            <a:r>
              <a:rPr lang="sl-SI" altLang="sl-SI" sz="2400">
                <a:latin typeface="Gabriola" panose="04040605051002020D02" pitchFamily="82" charset="0"/>
              </a:rPr>
              <a:t>Nekaj ogrskih plemičev </a:t>
            </a:r>
          </a:p>
          <a:p>
            <a:pPr>
              <a:buFont typeface="Wingdings 2" panose="05020102010507070707" pitchFamily="18" charset="2"/>
              <a:buNone/>
            </a:pPr>
            <a:r>
              <a:rPr lang="sl-SI" altLang="sl-SI" sz="2400">
                <a:latin typeface="Gabriola" panose="04040605051002020D02" pitchFamily="82" charset="0"/>
              </a:rPr>
              <a:t>       mu omogočilo študij na </a:t>
            </a:r>
            <a:r>
              <a:rPr lang="sl-SI" altLang="sl-SI" sz="2400" b="1">
                <a:latin typeface="Gabriola" panose="04040605051002020D02" pitchFamily="82" charset="0"/>
              </a:rPr>
              <a:t>Dunaju</a:t>
            </a:r>
          </a:p>
          <a:p>
            <a:endParaRPr lang="en-US" altLang="sl-SI" sz="2400">
              <a:latin typeface="Gabriola" panose="04040605051002020D02" pitchFamily="82" charset="0"/>
            </a:endParaRPr>
          </a:p>
        </p:txBody>
      </p:sp>
      <p:pic>
        <p:nvPicPr>
          <p:cNvPr id="8196" name="Picture 2" descr="http://piano4life.com/composers_files/imageLISZT5.jpg">
            <a:extLst>
              <a:ext uri="{FF2B5EF4-FFF2-40B4-BE49-F238E27FC236}">
                <a16:creationId xmlns:a16="http://schemas.microsoft.com/office/drawing/2014/main" id="{BE9B89B8-FA65-495E-80B3-103007D6AF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1773238"/>
            <a:ext cx="3186113" cy="395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CE4BA5-F0E6-4390-8DE9-F724EC22A4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l-SI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ČAS  ŠTUDIJA  in  MLADOST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briola" pitchFamily="82" charset="0"/>
            </a:endParaRPr>
          </a:p>
        </p:txBody>
      </p:sp>
      <p:sp>
        <p:nvSpPr>
          <p:cNvPr id="9219" name="Content Placeholder 2">
            <a:extLst>
              <a:ext uri="{FF2B5EF4-FFF2-40B4-BE49-F238E27FC236}">
                <a16:creationId xmlns:a16="http://schemas.microsoft.com/office/drawing/2014/main" id="{2691E9AD-58F6-42E1-8888-033AD4D95E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altLang="sl-SI" sz="2000">
                <a:latin typeface="Gabriola" panose="04040605051002020D02" pitchFamily="82" charset="0"/>
              </a:rPr>
              <a:t>Prvi nastop leta 1822</a:t>
            </a:r>
          </a:p>
          <a:p>
            <a:r>
              <a:rPr lang="sl-SI" altLang="sl-SI" sz="2000">
                <a:latin typeface="Gabriola" panose="04040605051002020D02" pitchFamily="82" charset="0"/>
              </a:rPr>
              <a:t>Paganinijeva virtuoznost navdušila</a:t>
            </a:r>
          </a:p>
          <a:p>
            <a:r>
              <a:rPr lang="sl-SI" altLang="sl-SI" sz="2000">
                <a:latin typeface="Gabriola" panose="04040605051002020D02" pitchFamily="82" charset="0"/>
              </a:rPr>
              <a:t>Oče hotel vpisati na konzervatorij, a mu ni uspelo</a:t>
            </a:r>
          </a:p>
          <a:p>
            <a:r>
              <a:rPr lang="sl-SI" altLang="sl-SI" sz="2000">
                <a:latin typeface="Gabriola" panose="04040605051002020D02" pitchFamily="82" charset="0"/>
              </a:rPr>
              <a:t>Napisal prvo </a:t>
            </a:r>
            <a:r>
              <a:rPr lang="sl-SI" altLang="sl-SI" sz="2000" b="1">
                <a:latin typeface="Gabriola" panose="04040605051002020D02" pitchFamily="82" charset="0"/>
              </a:rPr>
              <a:t>opero </a:t>
            </a:r>
            <a:r>
              <a:rPr lang="sl-SI" altLang="sl-SI" sz="2000">
                <a:latin typeface="Gabriola" panose="04040605051002020D02" pitchFamily="82" charset="0"/>
              </a:rPr>
              <a:t>( prvič uprizorjena v Parizu leta 1824)</a:t>
            </a:r>
          </a:p>
          <a:p>
            <a:r>
              <a:rPr lang="sl-SI" altLang="sl-SI" sz="2000">
                <a:latin typeface="Gabriola" panose="04040605051002020D02" pitchFamily="82" charset="0"/>
              </a:rPr>
              <a:t>Leta 1826 objavil niz prvih </a:t>
            </a:r>
            <a:r>
              <a:rPr lang="sl-SI" altLang="sl-SI" sz="2000" b="1">
                <a:latin typeface="Gabriola" panose="04040605051002020D02" pitchFamily="82" charset="0"/>
              </a:rPr>
              <a:t>12 etud</a:t>
            </a:r>
            <a:r>
              <a:rPr lang="sl-SI" altLang="sl-SI" sz="2000">
                <a:latin typeface="Gabriola" panose="04040605051002020D02" pitchFamily="82" charset="0"/>
              </a:rPr>
              <a:t>, navdih v Bachovi glasbi.</a:t>
            </a:r>
          </a:p>
          <a:p>
            <a:r>
              <a:rPr lang="sl-SI" altLang="sl-SI" sz="2000">
                <a:latin typeface="Gabriola" panose="04040605051002020D02" pitchFamily="82" charset="0"/>
              </a:rPr>
              <a:t>Sodeloval v političnem in kolturnem življenju</a:t>
            </a:r>
          </a:p>
          <a:p>
            <a:r>
              <a:rPr lang="sl-SI" altLang="sl-SI" sz="2000">
                <a:latin typeface="Gabriola" panose="04040605051002020D02" pitchFamily="82" charset="0"/>
              </a:rPr>
              <a:t>Napisal </a:t>
            </a:r>
            <a:r>
              <a:rPr lang="sl-SI" altLang="sl-SI" sz="2000" b="1">
                <a:latin typeface="Gabriola" panose="04040605051002020D02" pitchFamily="82" charset="0"/>
              </a:rPr>
              <a:t>Revolucionarno simfonijo</a:t>
            </a:r>
          </a:p>
          <a:p>
            <a:endParaRPr lang="en-US" altLang="sl-SI" sz="2000">
              <a:latin typeface="Gabriola" panose="04040605051002020D02" pitchFamily="82" charset="0"/>
            </a:endParaRPr>
          </a:p>
        </p:txBody>
      </p:sp>
      <p:pic>
        <p:nvPicPr>
          <p:cNvPr id="31746" name="Picture 2" descr="http://t0.gstatic.com/images?q=tbn:ANd9GcSnGKlThX9TZgZvM6Ganq7sgiO-hM62-h4UoalZaIymokGeTyW9Ag">
            <a:extLst>
              <a:ext uri="{FF2B5EF4-FFF2-40B4-BE49-F238E27FC236}">
                <a16:creationId xmlns:a16="http://schemas.microsoft.com/office/drawing/2014/main" id="{B371F12D-00EE-4B9F-AE71-7D7EB80CA1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1844824"/>
            <a:ext cx="3528392" cy="448584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6BA4B3-8CDC-47F2-95D4-729D4C505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l-SI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ŽENA IN OTROCI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briola" pitchFamily="82" charset="0"/>
            </a:endParaRPr>
          </a:p>
        </p:txBody>
      </p:sp>
      <p:sp>
        <p:nvSpPr>
          <p:cNvPr id="10243" name="Content Placeholder 2">
            <a:extLst>
              <a:ext uri="{FF2B5EF4-FFF2-40B4-BE49-F238E27FC236}">
                <a16:creationId xmlns:a16="http://schemas.microsoft.com/office/drawing/2014/main" id="{C74D7192-3EA3-490C-B2B7-FD8799CBFC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3581400"/>
          </a:xfrm>
        </p:spPr>
        <p:txBody>
          <a:bodyPr/>
          <a:lstStyle/>
          <a:p>
            <a:r>
              <a:rPr lang="sl-SI" altLang="sl-SI">
                <a:latin typeface="Gabriola" panose="04040605051002020D02" pitchFamily="82" charset="0"/>
              </a:rPr>
              <a:t>Grofica Marie d’Agoult zaradi Listza zapusila moža </a:t>
            </a:r>
          </a:p>
          <a:p>
            <a:r>
              <a:rPr lang="sl-SI" altLang="sl-SI">
                <a:latin typeface="Gabriola" panose="04040605051002020D02" pitchFamily="82" charset="0"/>
              </a:rPr>
              <a:t>Dve hčerki in sin</a:t>
            </a:r>
            <a:endParaRPr lang="en-US" altLang="sl-SI">
              <a:latin typeface="Gabriola" panose="04040605051002020D02" pitchFamily="82" charset="0"/>
            </a:endParaRPr>
          </a:p>
        </p:txBody>
      </p:sp>
      <p:pic>
        <p:nvPicPr>
          <p:cNvPr id="10244" name="Picture 2" descr="http://upload.wikimedia.org/wikipedia/commons/thumb/8/83/Marie_d'Agoult.jpg/220px-Marie_d'Agoult.jpg">
            <a:extLst>
              <a:ext uri="{FF2B5EF4-FFF2-40B4-BE49-F238E27FC236}">
                <a16:creationId xmlns:a16="http://schemas.microsoft.com/office/drawing/2014/main" id="{1FB8A815-1F48-4B8B-AE5C-216925B41E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1628775"/>
            <a:ext cx="2095500" cy="272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 descr="http://static.newworldencyclopedia.org/thumb/e/e4/ChopinSandDelacroix.jpg/250px-ChopinSandDelacroix.jpg">
            <a:extLst>
              <a:ext uri="{FF2B5EF4-FFF2-40B4-BE49-F238E27FC236}">
                <a16:creationId xmlns:a16="http://schemas.microsoft.com/office/drawing/2014/main" id="{D8017CFA-3DEE-4BEB-8F0E-26053D896D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4149080"/>
            <a:ext cx="3312368" cy="242907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078" name="Picture 6" descr="http://images3.informazione.it/OO2o4kTgOElXZx88CZ0u8-eCVLO24OENZ54r16LOf8Ivh53dy65J61cklJGzYeuP">
            <a:extLst>
              <a:ext uri="{FF2B5EF4-FFF2-40B4-BE49-F238E27FC236}">
                <a16:creationId xmlns:a16="http://schemas.microsoft.com/office/drawing/2014/main" id="{7156E24F-C35B-44B2-A3DD-C79F4E91B4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11960" y="2780928"/>
            <a:ext cx="2086046" cy="295232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247" name="TextBox 8">
            <a:extLst>
              <a:ext uri="{FF2B5EF4-FFF2-40B4-BE49-F238E27FC236}">
                <a16:creationId xmlns:a16="http://schemas.microsoft.com/office/drawing/2014/main" id="{383266FC-3EE9-4122-B6BE-C0F49C85A2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0563" y="5661025"/>
            <a:ext cx="16113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r>
              <a:rPr lang="sl-SI" altLang="sl-SI">
                <a:latin typeface="Gabriola" panose="04040605051002020D02" pitchFamily="82" charset="0"/>
              </a:rPr>
              <a:t>Hči Cosima Wagner</a:t>
            </a:r>
            <a:endParaRPr lang="en-US" altLang="sl-SI">
              <a:latin typeface="Gabriola" panose="04040605051002020D02" pitchFamily="82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26C85F-D5A0-4124-BA2D-D550D5A014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l-SI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POZNEJŠA LETA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briola" pitchFamily="82" charset="0"/>
            </a:endParaRPr>
          </a:p>
        </p:txBody>
      </p:sp>
      <p:sp>
        <p:nvSpPr>
          <p:cNvPr id="11267" name="Content Placeholder 2">
            <a:extLst>
              <a:ext uri="{FF2B5EF4-FFF2-40B4-BE49-F238E27FC236}">
                <a16:creationId xmlns:a16="http://schemas.microsoft.com/office/drawing/2014/main" id="{BB1B4D0C-348D-4725-88B9-5491064CE4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altLang="sl-SI" sz="2000">
                <a:latin typeface="Gabriola" panose="04040605051002020D02" pitchFamily="82" charset="0"/>
              </a:rPr>
              <a:t>Koncertiral po vsej </a:t>
            </a:r>
            <a:r>
              <a:rPr lang="sl-SI" altLang="sl-SI" sz="2000" b="1">
                <a:latin typeface="Gabriola" panose="04040605051002020D02" pitchFamily="82" charset="0"/>
              </a:rPr>
              <a:t>Evropi</a:t>
            </a:r>
          </a:p>
          <a:p>
            <a:r>
              <a:rPr lang="sl-SI" altLang="sl-SI" sz="2000">
                <a:latin typeface="Gabriola" panose="04040605051002020D02" pitchFamily="82" charset="0"/>
              </a:rPr>
              <a:t>Spoznal Mendelssohna, Wagnerja in Schuberta</a:t>
            </a:r>
          </a:p>
          <a:p>
            <a:r>
              <a:rPr lang="sl-SI" altLang="sl-SI" sz="2000">
                <a:latin typeface="Gabriola" panose="04040605051002020D02" pitchFamily="82" charset="0"/>
              </a:rPr>
              <a:t>Skomponiral </a:t>
            </a:r>
            <a:r>
              <a:rPr lang="sl-SI" altLang="sl-SI" sz="2000" b="1">
                <a:latin typeface="Gabriola" panose="04040605051002020D02" pitchFamily="82" charset="0"/>
              </a:rPr>
              <a:t>Popotnikov album </a:t>
            </a:r>
            <a:r>
              <a:rPr lang="sl-SI" altLang="sl-SI" sz="2000">
                <a:latin typeface="Gabriola" panose="04040605051002020D02" pitchFamily="82" charset="0"/>
              </a:rPr>
              <a:t>in </a:t>
            </a:r>
            <a:r>
              <a:rPr lang="sl-SI" altLang="sl-SI" sz="2000" b="1">
                <a:latin typeface="Gabriola" panose="04040605051002020D02" pitchFamily="82" charset="0"/>
              </a:rPr>
              <a:t>Leta romanja</a:t>
            </a:r>
          </a:p>
          <a:p>
            <a:r>
              <a:rPr lang="sl-SI" altLang="sl-SI" sz="2000">
                <a:latin typeface="Gabriola" panose="04040605051002020D02" pitchFamily="82" charset="0"/>
              </a:rPr>
              <a:t>Po sporu z ženo odpotoval v </a:t>
            </a:r>
            <a:r>
              <a:rPr lang="sl-SI" altLang="sl-SI" sz="2000" b="1">
                <a:latin typeface="Gabriola" panose="04040605051002020D02" pitchFamily="82" charset="0"/>
              </a:rPr>
              <a:t>Anglijo</a:t>
            </a:r>
          </a:p>
          <a:p>
            <a:r>
              <a:rPr lang="sl-SI" altLang="sl-SI" sz="2000">
                <a:latin typeface="Gabriola" panose="04040605051002020D02" pitchFamily="82" charset="0"/>
              </a:rPr>
              <a:t>Doživel najslabši koncert ( poslušalo ga le 10 ljudi)</a:t>
            </a:r>
          </a:p>
          <a:p>
            <a:r>
              <a:rPr lang="sl-SI" altLang="sl-SI" sz="2000">
                <a:latin typeface="Gabriola" panose="04040605051002020D02" pitchFamily="82" charset="0"/>
              </a:rPr>
              <a:t>Ko je srečal svojo nekdanjo ljubezen napisal samospev – </a:t>
            </a:r>
            <a:r>
              <a:rPr lang="sl-SI" altLang="sl-SI" sz="2000" b="1">
                <a:latin typeface="Gabriola" panose="04040605051002020D02" pitchFamily="82" charset="0"/>
              </a:rPr>
              <a:t>Rad bi izginil v  mraku</a:t>
            </a:r>
          </a:p>
          <a:p>
            <a:r>
              <a:rPr lang="sl-SI" altLang="sl-SI" sz="2000">
                <a:latin typeface="Gabriola" panose="04040605051002020D02" pitchFamily="82" charset="0"/>
              </a:rPr>
              <a:t>Navduševal, ko je dirigiral brez paličice</a:t>
            </a:r>
          </a:p>
          <a:p>
            <a:r>
              <a:rPr lang="sl-SI" altLang="sl-SI" sz="2000">
                <a:latin typeface="Gabriola" panose="04040605051002020D02" pitchFamily="82" charset="0"/>
              </a:rPr>
              <a:t>Premoženjsko stanje se mu zelo </a:t>
            </a:r>
            <a:r>
              <a:rPr lang="sl-SI" altLang="sl-SI" sz="2000" b="1">
                <a:latin typeface="Gabriola" panose="04040605051002020D02" pitchFamily="82" charset="0"/>
              </a:rPr>
              <a:t>poslabšalo</a:t>
            </a:r>
            <a:endParaRPr lang="en-US" altLang="sl-SI" sz="2000" b="1">
              <a:latin typeface="Gabriola" panose="04040605051002020D02" pitchFamily="82" charset="0"/>
            </a:endParaRPr>
          </a:p>
        </p:txBody>
      </p:sp>
      <p:pic>
        <p:nvPicPr>
          <p:cNvPr id="21506" name="Picture 2" descr="http://upload.wikimedia.org/wikipedia/commons/thumb/6/62/Franz_Liszt_by_Pierre_Petit.png/220px-Franz_Liszt_by_Pierre_Petit.png">
            <a:extLst>
              <a:ext uri="{FF2B5EF4-FFF2-40B4-BE49-F238E27FC236}">
                <a16:creationId xmlns:a16="http://schemas.microsoft.com/office/drawing/2014/main" id="{6EC1E6E2-4987-416E-AF63-66EC0E6683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43663" y="1125538"/>
            <a:ext cx="1824037" cy="251936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959AE2-6486-4CE6-BE83-DAB647582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l-SI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ŽIVLJENJE  V  ITALIJI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briola" pitchFamily="82" charset="0"/>
            </a:endParaRP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4C394968-7BCA-4AA5-BC2E-33C7EB7EAB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altLang="sl-SI">
                <a:latin typeface="Gabriola" panose="04040605051002020D02" pitchFamily="82" charset="0"/>
              </a:rPr>
              <a:t>Živel v Rimu</a:t>
            </a:r>
          </a:p>
          <a:p>
            <a:r>
              <a:rPr lang="sl-SI" altLang="sl-SI">
                <a:latin typeface="Gabriola" panose="04040605051002020D02" pitchFamily="82" charset="0"/>
              </a:rPr>
              <a:t>Preselil v samostan</a:t>
            </a:r>
          </a:p>
          <a:p>
            <a:r>
              <a:rPr lang="sl-SI" altLang="sl-SI">
                <a:latin typeface="Gabriola" panose="04040605051002020D02" pitchFamily="82" charset="0"/>
              </a:rPr>
              <a:t>Postal </a:t>
            </a:r>
            <a:r>
              <a:rPr lang="sl-SI" altLang="sl-SI" b="1">
                <a:latin typeface="Gabriola" panose="04040605051002020D02" pitchFamily="82" charset="0"/>
              </a:rPr>
              <a:t>menih</a:t>
            </a:r>
            <a:r>
              <a:rPr lang="sl-SI" altLang="sl-SI">
                <a:latin typeface="Gabriola" panose="04040605051002020D02" pitchFamily="82" charset="0"/>
              </a:rPr>
              <a:t>, začel potovati</a:t>
            </a:r>
          </a:p>
          <a:p>
            <a:r>
              <a:rPr lang="sl-SI" altLang="sl-SI">
                <a:latin typeface="Gabriola" panose="04040605051002020D02" pitchFamily="82" charset="0"/>
              </a:rPr>
              <a:t>Leta 1885 je kljub slabemu zdravju </a:t>
            </a:r>
            <a:r>
              <a:rPr lang="sl-SI" altLang="sl-SI" b="1">
                <a:latin typeface="Gabriola" panose="04040605051002020D02" pitchFamily="82" charset="0"/>
              </a:rPr>
              <a:t>koncertiral</a:t>
            </a:r>
            <a:r>
              <a:rPr lang="sl-SI" altLang="sl-SI">
                <a:latin typeface="Gabriola" panose="04040605051002020D02" pitchFamily="82" charset="0"/>
              </a:rPr>
              <a:t> in navduševal po </a:t>
            </a:r>
            <a:r>
              <a:rPr lang="sl-SI" altLang="sl-SI" b="1">
                <a:latin typeface="Gabriola" panose="04040605051002020D02" pitchFamily="82" charset="0"/>
              </a:rPr>
              <a:t>Evropi</a:t>
            </a:r>
          </a:p>
          <a:p>
            <a:endParaRPr lang="en-US" altLang="sl-SI">
              <a:latin typeface="Gabriola" panose="04040605051002020D02" pitchFamily="82" charset="0"/>
            </a:endParaRPr>
          </a:p>
        </p:txBody>
      </p:sp>
      <p:pic>
        <p:nvPicPr>
          <p:cNvPr id="12292" name="Picture 2" descr="http://24.media.tumblr.com/tumblr_lxt6xo4N6I1qeu6ilo1_500.jpg">
            <a:extLst>
              <a:ext uri="{FF2B5EF4-FFF2-40B4-BE49-F238E27FC236}">
                <a16:creationId xmlns:a16="http://schemas.microsoft.com/office/drawing/2014/main" id="{78B4AC9B-3D2D-4A68-9184-F7AB732D70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3933825"/>
            <a:ext cx="2303462" cy="2389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A5043C-61A3-4951-BC97-6A5AAD78A4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l-SI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SMRT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briola" pitchFamily="82" charset="0"/>
            </a:endParaRPr>
          </a:p>
        </p:txBody>
      </p:sp>
      <p:sp>
        <p:nvSpPr>
          <p:cNvPr id="13315" name="Content Placeholder 2">
            <a:extLst>
              <a:ext uri="{FF2B5EF4-FFF2-40B4-BE49-F238E27FC236}">
                <a16:creationId xmlns:a16="http://schemas.microsoft.com/office/drawing/2014/main" id="{467D1EF7-F1F0-48E7-BCE0-B11248938B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altLang="sl-SI">
                <a:latin typeface="Gabriola" panose="04040605051002020D02" pitchFamily="82" charset="0"/>
              </a:rPr>
              <a:t>31. julij 1886 v Bayreuthu</a:t>
            </a:r>
            <a:endParaRPr lang="en-US" altLang="sl-SI">
              <a:latin typeface="Gabriola" panose="04040605051002020D02" pitchFamily="82" charset="0"/>
            </a:endParaRPr>
          </a:p>
        </p:txBody>
      </p:sp>
      <p:pic>
        <p:nvPicPr>
          <p:cNvPr id="22532" name="Picture 4" descr="http://www.biography.com/imported/images/Biography/Images/Profiles/L/Franz-Liszt-9383467-2-402.jpg">
            <a:extLst>
              <a:ext uri="{FF2B5EF4-FFF2-40B4-BE49-F238E27FC236}">
                <a16:creationId xmlns:a16="http://schemas.microsoft.com/office/drawing/2014/main" id="{18DBBFAF-E61B-4012-988A-7FE8F5E52C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2564904"/>
            <a:ext cx="3829050" cy="382905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Custom 2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4DD4FF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646B86"/>
    </a:dk2>
    <a:lt2>
      <a:srgbClr val="C5D1D7"/>
    </a:lt2>
    <a:accent1>
      <a:srgbClr val="D16349"/>
    </a:accent1>
    <a:accent2>
      <a:srgbClr val="CCB400"/>
    </a:accent2>
    <a:accent3>
      <a:srgbClr val="8CADAE"/>
    </a:accent3>
    <a:accent4>
      <a:srgbClr val="8C7B70"/>
    </a:accent4>
    <a:accent5>
      <a:srgbClr val="8FB08C"/>
    </a:accent5>
    <a:accent6>
      <a:srgbClr val="D19049"/>
    </a:accent6>
    <a:hlink>
      <a:srgbClr val="00A3D6"/>
    </a:hlink>
    <a:folHlink>
      <a:srgbClr val="4DD4FF"/>
    </a:folHlink>
  </a:clrScheme>
</a:themeOverride>
</file>

<file path=ppt/theme/themeOverride2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646B86"/>
    </a:dk2>
    <a:lt2>
      <a:srgbClr val="C5D1D7"/>
    </a:lt2>
    <a:accent1>
      <a:srgbClr val="D16349"/>
    </a:accent1>
    <a:accent2>
      <a:srgbClr val="CCB400"/>
    </a:accent2>
    <a:accent3>
      <a:srgbClr val="8CADAE"/>
    </a:accent3>
    <a:accent4>
      <a:srgbClr val="8C7B70"/>
    </a:accent4>
    <a:accent5>
      <a:srgbClr val="8FB08C"/>
    </a:accent5>
    <a:accent6>
      <a:srgbClr val="D19049"/>
    </a:accent6>
    <a:hlink>
      <a:srgbClr val="00A3D6"/>
    </a:hlink>
    <a:folHlink>
      <a:srgbClr val="4DD4F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0</TotalTime>
  <Words>462</Words>
  <Application>Microsoft Office PowerPoint</Application>
  <PresentationFormat>On-screen Show (4:3)</PresentationFormat>
  <Paragraphs>68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Constantia</vt:lpstr>
      <vt:lpstr>Gabriola</vt:lpstr>
      <vt:lpstr>Wingdings 2</vt:lpstr>
      <vt:lpstr>Flow</vt:lpstr>
      <vt:lpstr>Franz Liszt</vt:lpstr>
      <vt:lpstr>OPIS</vt:lpstr>
      <vt:lpstr>ROJSTVO</vt:lpstr>
      <vt:lpstr>OTROŠTVO</vt:lpstr>
      <vt:lpstr>ČAS  ŠTUDIJA  in  MLADOST</vt:lpstr>
      <vt:lpstr>ŽENA IN OTROCI</vt:lpstr>
      <vt:lpstr>POZNEJŠA LETA</vt:lpstr>
      <vt:lpstr>ŽIVLJENJE  V  ITALIJI</vt:lpstr>
      <vt:lpstr>SMRT</vt:lpstr>
      <vt:lpstr>GLASBA</vt:lpstr>
      <vt:lpstr>VIRI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2019-05-31T08:42:15Z</dcterms:created>
  <dcterms:modified xsi:type="dcterms:W3CDTF">2019-05-31T08:42:15Z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RL">
    <vt:lpwstr>https://dijaski.net</vt:lpwstr>
  </property>
</Properties>
</file>