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6" r:id="rId9"/>
    <p:sldId id="263" r:id="rId10"/>
    <p:sldId id="270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298"/>
    <a:srgbClr val="9101E1"/>
    <a:srgbClr val="00CCFF"/>
    <a:srgbClr val="66FFCC"/>
    <a:srgbClr val="0099FF"/>
    <a:srgbClr val="3333FF"/>
    <a:srgbClr val="FF00FF"/>
    <a:srgbClr val="830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2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B8749792-6DE7-4E01-B254-E99E912C57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0B24ACA-2507-455D-B242-C5B57E1CE1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E03DAD-3729-48B3-A1E5-D894D047C514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7CC31661-BFCA-4689-A462-3B37F9E78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2511931-1DCF-4B51-8B16-176A57BD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de-DE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0B572C3-A8EE-47B4-BF6C-8A6ED741D4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51EA1D1-A91C-4DF4-AADE-E73EAEA7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DB2D2B-E700-460E-A8B9-D1142F44EB1C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991EA74E-15E8-4B8B-8CFE-100A4EA6C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B21ACD31-E57A-45F6-B624-4529C30580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AB4AE4FA-9E09-4401-985E-CBE119C6D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DE0FC3-0C87-4943-AD17-BB6DD2220BDA}" type="slidenum">
              <a:rPr lang="de-DE" altLang="sl-SI">
                <a:latin typeface="Calibri" panose="020F0502020204030204" pitchFamily="34" charset="0"/>
              </a:rPr>
              <a:pPr/>
              <a:t>4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881370"/>
            </a:gs>
            <a:gs pos="30000">
              <a:srgbClr val="A31988"/>
            </a:gs>
            <a:gs pos="100000">
              <a:srgbClr val="E35DC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DB5E00C1-F241-4D3F-B981-A8833CEA7B3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ročno 7">
            <a:extLst>
              <a:ext uri="{FF2B5EF4-FFF2-40B4-BE49-F238E27FC236}">
                <a16:creationId xmlns:a16="http://schemas.microsoft.com/office/drawing/2014/main" id="{4F9561F9-0C60-4978-A936-AE0E796F9298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2CD9BDD1-2F70-4FC7-906D-52AA023D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B80E-2CFA-4D38-A1E0-AA900095F749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E072A3F0-A832-4D99-A235-A973705D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69173A9E-9539-40D2-BF44-8C861C0A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2DEA-7552-4482-86CB-C2055193764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203937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6D08697-66F9-4DCF-AA14-28225CC5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B762-AE6D-4F2B-A7E9-F8816DD16CD8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C879B385-0639-469C-A4AB-3FBBD032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0703C94-180A-4A9D-A80E-4883A6AC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EC41-4E21-4F7A-9393-1D400BC15D66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86575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D376694-F68F-4F31-B14F-B5E51E6B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DF4B-9CE8-41D1-A407-1925EBAC2867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A7EF6A4-84D3-41D9-A732-3B2EC83A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06D51FFE-B6A1-4E71-9C44-571BC22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55576-883B-435B-9B7F-953CEF26A8C5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950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572D7CE-9786-4889-A3E5-58A256C2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3130-BD67-4D5B-A0B0-F8C4F4DA25D7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B33F581-6E0D-4C43-A9BC-5DD5BFC0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6838EE0-51A9-4743-B57D-D64145F4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E8EC-5364-498E-802F-A99FA47F75E5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4553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881370"/>
            </a:gs>
            <a:gs pos="30000">
              <a:srgbClr val="A31988"/>
            </a:gs>
            <a:gs pos="100000">
              <a:srgbClr val="E35DC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>
            <a:extLst>
              <a:ext uri="{FF2B5EF4-FFF2-40B4-BE49-F238E27FC236}">
                <a16:creationId xmlns:a16="http://schemas.microsoft.com/office/drawing/2014/main" id="{10BF563E-FAFB-4681-9343-CBDB41ECCF8E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Prostoročno 8">
            <a:extLst>
              <a:ext uri="{FF2B5EF4-FFF2-40B4-BE49-F238E27FC236}">
                <a16:creationId xmlns:a16="http://schemas.microsoft.com/office/drawing/2014/main" id="{F6204A90-8F38-405C-8CF9-07CB1B380F4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0A4C60A2-C653-462E-8E31-90F278B3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90B4-B175-4236-A90A-1D27A0C4520D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DA5DA9E7-07E8-4380-80C0-55BF36D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9D623A25-4283-4AD4-BABB-615416A4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927D9-1BB6-4BF1-AE79-78B695272F5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86230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3415B14-CA99-4593-BFC4-17E2E553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951F-EC8F-45F2-BA87-B348E9EF281B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B485083A-22FC-4CAE-B466-B9C43BD2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12B2A5E7-6547-46E3-924D-316DF8B6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19A0-EFAE-44A4-99CB-CB330F71FD1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2103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52FF962A-BD11-4F48-B766-0A043A27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FD22-6310-407B-8BAC-AFC173C5DEC3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1917BE67-877B-4D2A-B498-4F00CC8F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3AD85E44-CAC9-48CA-8DEE-A88C2906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53B5-82D0-4B7F-83A8-FB1692BEA369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206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30446606-7173-4F02-B741-FB6F18A6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E7F0-F603-40E7-9865-928D3FC0065F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121C9062-A9B7-4B54-813A-8D9A23D1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8F71BB09-5CBC-4888-A00E-B2A02D1C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7326A-3CB6-4734-9AAE-145EDF3878A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7841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61FD9AC-4219-4968-8444-D4471431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A4B2-EE34-4F44-8A30-9140BFC23DBC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A96A824E-EE33-47D8-8E3B-85A9005E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763987D1-58B4-45BE-95FC-DDC9A740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CB2B-1EC1-4E39-8827-2EC4DDCBB1E4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7904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85E9141-AC90-4D15-9EF1-301E8B63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CC4-732F-48AB-9F9F-2DEAD8B373C8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9F49D03-B5EA-4CDC-BAA8-3F7461B3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8C39A41-0978-4699-AEB7-5C01C575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025BF4C6-545B-46B4-9DC5-4EA6D5DB97A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22852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DB6A4980-CF5A-4A0B-BEE8-50372ACF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BD02-08B5-4670-80BE-3D14EE3814B2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AA9F8DA-C721-416B-B178-AFF3CDFD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3C14202-011F-45F8-A04C-A35EA088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5AA3-BE83-4D47-9823-56699CEA9BA0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77351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AC446071-C001-4DE9-98CB-DE3B1A95566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08ABB579-6CA9-46A9-B996-F73EFA46B96F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5B1E713E-22B0-462E-A937-9260B6CF44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8316A173-43E7-4008-A48B-A0C37A11F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D742AB3B-CBC3-48E1-8211-BD596260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0591A-EDC9-48AA-B137-83B6A99E590B}" type="datetimeFigureOut">
              <a:rPr lang="sl-SI"/>
              <a:pPr>
                <a:defRPr/>
              </a:pPr>
              <a:t>31. 05. 2019</a:t>
            </a:fld>
            <a:endParaRPr lang="de-DE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F599CBA0-9386-4295-9F4C-C822083D3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F8413562-6C52-470B-BB8F-440841009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3AAAE"/>
                </a:solidFill>
              </a:defRPr>
            </a:lvl1pPr>
          </a:lstStyle>
          <a:p>
            <a:fld id="{38301EC8-1409-4667-A5CC-A0738BB824A1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ustralian Sunrise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DE6C36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EBEKA\Desktop\Music\Camp%20Rock%20-%20This%20is%20M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C50CF-54BF-4124-8131-5CD38CDD9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72" y="-142900"/>
            <a:ext cx="7929618" cy="230124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800" spc="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</a:t>
            </a:r>
            <a:r>
              <a:rPr lang="sl-SI" sz="88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l-SI" sz="88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8800" spc="3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LOVATO</a:t>
            </a:r>
            <a:endParaRPr lang="de-DE" sz="88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EBEKA\Desktop\Music\Demi Lovato - Here We Go Again [2009][CD+SkidVid_XviD+Cov]320Kbps\Demi Lovato-Here We Go Again [Front].jpg">
            <a:extLst>
              <a:ext uri="{FF2B5EF4-FFF2-40B4-BE49-F238E27FC236}">
                <a16:creationId xmlns:a16="http://schemas.microsoft.com/office/drawing/2014/main" id="{512B71C7-1000-490C-B789-C4682585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962400" cy="396240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scene3d>
            <a:camera prst="perspectiveContrastingRightFacing" fov="2700000">
              <a:rot lat="0" lon="19799999" rev="300000"/>
            </a:camera>
            <a:lightRig rig="balanced" dir="t"/>
          </a:scene3d>
          <a:sp3d z="25400" extrusionH="76200" contourW="12700" prstMaterial="matte">
            <a:bevelT/>
            <a:bevelB prst="angle"/>
            <a:extrusionClr>
              <a:schemeClr val="accent5">
                <a:lumMod val="50000"/>
              </a:schemeClr>
            </a:extrusionClr>
            <a:contourClr>
              <a:schemeClr val="accent5">
                <a:lumMod val="50000"/>
              </a:schemeClr>
            </a:contourClr>
          </a:sp3d>
        </p:spPr>
      </p:pic>
      <p:pic>
        <p:nvPicPr>
          <p:cNvPr id="3" name="Picture 2" descr="G:\demilovatocover1.jpg">
            <a:extLst>
              <a:ext uri="{FF2B5EF4-FFF2-40B4-BE49-F238E27FC236}">
                <a16:creationId xmlns:a16="http://schemas.microsoft.com/office/drawing/2014/main" id="{0B59B4CA-8546-4F5E-A40A-5DC85526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780000" cy="3780000"/>
          </a:xfrm>
          <a:prstGeom prst="rect">
            <a:avLst/>
          </a:prstGeom>
          <a:noFill/>
          <a:scene3d>
            <a:camera prst="orthographicFront">
              <a:rot lat="299984" lon="1980000" rev="0"/>
            </a:camera>
            <a:lightRig rig="threePt" dir="t"/>
          </a:scene3d>
          <a:sp3d prstMaterial="metal">
            <a:bevelT w="69850"/>
            <a:bevelB w="165100" prst="coolSlant"/>
          </a:sp3d>
        </p:spPr>
      </p:pic>
    </p:spTree>
  </p:cSld>
  <p:clrMapOvr>
    <a:masterClrMapping/>
  </p:clrMapOvr>
  <p:transition spd="med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10068DBB-A231-4E82-A19B-ED28E819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FF"/>
                </a:solidFill>
                <a:latin typeface="Kristen ITC" panose="03050502040202030202" pitchFamily="66" charset="0"/>
              </a:rPr>
              <a:t>Druge znane skladbe:</a:t>
            </a:r>
            <a:endParaRPr lang="de-DE" altLang="sl-SI">
              <a:solidFill>
                <a:srgbClr val="FF00FF"/>
              </a:solidFill>
              <a:latin typeface="Kristen ITC" panose="03050502040202030202" pitchFamily="66" charset="0"/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00F4F21-8BCE-494F-B123-7256808D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Go Back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La La Land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Don’t Forget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Remember December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Catch Me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Gift Of A Friend</a:t>
            </a:r>
          </a:p>
          <a:p>
            <a:endParaRPr lang="sl-SI" altLang="sl-SI"/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B76CAAF8-6D5B-4FAD-94D7-F78E57A6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1143000"/>
          </a:xfrm>
        </p:spPr>
        <p:txBody>
          <a:bodyPr/>
          <a:lstStyle/>
          <a:p>
            <a:pPr algn="ctr"/>
            <a:r>
              <a:rPr lang="sl-SI" altLang="sl-SI" sz="4800" b="1">
                <a:solidFill>
                  <a:srgbClr val="00B0F0"/>
                </a:solidFill>
                <a:latin typeface="Harrington" panose="04040505050002020702" pitchFamily="82" charset="0"/>
              </a:rPr>
              <a:t>ZASEBNO ŽIVLJENJE</a:t>
            </a:r>
            <a:endParaRPr lang="de-DE" altLang="sl-SI" sz="4800" b="1">
              <a:solidFill>
                <a:srgbClr val="00B0F0"/>
              </a:solidFill>
              <a:latin typeface="Harrington" panose="04040505050002020702" pitchFamily="82" charset="0"/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9A2BA074-071D-4451-9D6E-889F2DB0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28688"/>
            <a:ext cx="7467600" cy="4525962"/>
          </a:xfrm>
        </p:spPr>
        <p:txBody>
          <a:bodyPr/>
          <a:lstStyle/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Zaradi nasilja v šoli se je šolala doma.</a:t>
            </a:r>
          </a:p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Vzornica---Kelly Clackson</a:t>
            </a:r>
          </a:p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Najboljša prijateljica---Selena Gomez</a:t>
            </a:r>
          </a:p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Razmerja:</a:t>
            </a:r>
          </a:p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        ~Trace Cyrus</a:t>
            </a:r>
          </a:p>
          <a:p>
            <a:pPr algn="just"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        ~Joe Jonas</a:t>
            </a:r>
          </a:p>
          <a:p>
            <a:pPr>
              <a:buClr>
                <a:srgbClr val="8C01E1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9101E1"/>
                </a:solidFill>
                <a:latin typeface="Comic Sans MS" panose="030F0702030302020204" pitchFamily="66" charset="0"/>
              </a:rPr>
              <a:t>Je vegetarijanka </a:t>
            </a:r>
          </a:p>
          <a:p>
            <a:endParaRPr lang="de-DE" altLang="sl-SI"/>
          </a:p>
        </p:txBody>
      </p:sp>
      <p:pic>
        <p:nvPicPr>
          <p:cNvPr id="1026" name="Picture 2" descr="C:\Users\REBEKA\Desktop\klučk\31.jpg">
            <a:extLst>
              <a:ext uri="{FF2B5EF4-FFF2-40B4-BE49-F238E27FC236}">
                <a16:creationId xmlns:a16="http://schemas.microsoft.com/office/drawing/2014/main" id="{22B949F8-EA1F-460B-A42F-B8A98CDE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/>
          <a:stretch>
            <a:fillRect/>
          </a:stretch>
        </p:blipFill>
        <p:spPr bwMode="auto">
          <a:xfrm>
            <a:off x="4000500" y="2571750"/>
            <a:ext cx="25177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REBEKA\Desktop\klučk\normal_112568_433_ful_copia[1].jpg">
            <a:extLst>
              <a:ext uri="{FF2B5EF4-FFF2-40B4-BE49-F238E27FC236}">
                <a16:creationId xmlns:a16="http://schemas.microsoft.com/office/drawing/2014/main" id="{C29094E8-3389-4850-9FF9-506456EC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89475"/>
            <a:ext cx="31432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>
            <a:extLst>
              <a:ext uri="{FF2B5EF4-FFF2-40B4-BE49-F238E27FC236}">
                <a16:creationId xmlns:a16="http://schemas.microsoft.com/office/drawing/2014/main" id="{160E537B-613C-436E-ACCB-C5CFB4D3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0"/>
            <a:ext cx="7467600" cy="4525963"/>
          </a:xfrm>
        </p:spPr>
        <p:txBody>
          <a:bodyPr/>
          <a:lstStyle/>
          <a:p>
            <a:pPr>
              <a:buClr>
                <a:srgbClr val="660066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0066"/>
                </a:solidFill>
                <a:latin typeface="Comic Sans MS" panose="030F0702030302020204" pitchFamily="66" charset="0"/>
              </a:rPr>
              <a:t>Je zagovornica organizacije PACER proti nasilju.</a:t>
            </a:r>
          </a:p>
          <a:p>
            <a:pPr>
              <a:buClr>
                <a:srgbClr val="660066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0066"/>
                </a:solidFill>
                <a:latin typeface="Comic Sans MS" panose="030F0702030302020204" pitchFamily="66" charset="0"/>
              </a:rPr>
              <a:t>Je članica organizacije Disney’s Friends For Change, ki podpira okolju prijazno ravnanje.</a:t>
            </a:r>
          </a:p>
          <a:p>
            <a:pPr>
              <a:buClr>
                <a:srgbClr val="660066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0066"/>
                </a:solidFill>
                <a:latin typeface="Comic Sans MS" panose="030F0702030302020204" pitchFamily="66" charset="0"/>
              </a:rPr>
              <a:t>Pesem Send It On je  posnela za to organizacijo.</a:t>
            </a:r>
          </a:p>
          <a:p>
            <a:endParaRPr lang="de-DE" altLang="sl-SI"/>
          </a:p>
        </p:txBody>
      </p:sp>
      <p:pic>
        <p:nvPicPr>
          <p:cNvPr id="2050" name="Picture 2" descr="C:\Users\REBEKA\Desktop\klučk\demi-lovato_12.Jpg">
            <a:extLst>
              <a:ext uri="{FF2B5EF4-FFF2-40B4-BE49-F238E27FC236}">
                <a16:creationId xmlns:a16="http://schemas.microsoft.com/office/drawing/2014/main" id="{29A3F72A-591B-4710-B95F-0A818DD1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08325"/>
            <a:ext cx="25003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EBEKA\Desktop\klučk\show-demi-lovato-brasil-2010.png">
            <a:extLst>
              <a:ext uri="{FF2B5EF4-FFF2-40B4-BE49-F238E27FC236}">
                <a16:creationId xmlns:a16="http://schemas.microsoft.com/office/drawing/2014/main" id="{51BAA558-4A40-4581-8B39-5610E9DF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REBEKA\Desktop\klučk\CSH-052628.jpg">
            <a:extLst>
              <a:ext uri="{FF2B5EF4-FFF2-40B4-BE49-F238E27FC236}">
                <a16:creationId xmlns:a16="http://schemas.microsoft.com/office/drawing/2014/main" id="{03ACEEB5-C0B4-4BFF-A65E-EB11C8E6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86100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40781-BEB7-4BAD-B960-B6D8FC2F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NAGRADE IN DOSEŽKI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B1EB8630-7E75-45CA-8287-C696FD2C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C000"/>
                </a:solidFill>
                <a:latin typeface="Comic Sans MS" panose="030F0702030302020204" pitchFamily="66" charset="0"/>
              </a:rPr>
              <a:t>Teen Choice Award-»Televizijska izbira – preboj ženske zvezdnice« za delo Sonny With a Chace</a:t>
            </a:r>
          </a:p>
          <a:p>
            <a:r>
              <a:rPr lang="sl-SI" altLang="sl-SI">
                <a:solidFill>
                  <a:srgbClr val="FFC000"/>
                </a:solidFill>
                <a:latin typeface="Comic Sans MS" panose="030F0702030302020204" pitchFamily="66" charset="0"/>
              </a:rPr>
              <a:t> »Izbira glasbe – turneja« za Summer Tour 2009</a:t>
            </a:r>
          </a:p>
          <a:p>
            <a:r>
              <a:rPr lang="en-US" altLang="sl-SI">
                <a:solidFill>
                  <a:srgbClr val="FFC000"/>
                </a:solidFill>
                <a:latin typeface="Comic Sans MS" panose="030F0702030302020204" pitchFamily="66" charset="0"/>
              </a:rPr>
              <a:t>Honorary Ambassador of Education Award</a:t>
            </a:r>
            <a:endParaRPr lang="de-DE" altLang="sl-SI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EKA\Pictures\demi lovato podpis.PNG">
            <a:extLst>
              <a:ext uri="{FF2B5EF4-FFF2-40B4-BE49-F238E27FC236}">
                <a16:creationId xmlns:a16="http://schemas.microsoft.com/office/drawing/2014/main" id="{69453BB9-132D-462E-BF8E-0D369072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6302375"/>
            <a:ext cx="2451100" cy="5556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8195" name="Ograda vsebine 10">
            <a:extLst>
              <a:ext uri="{FF2B5EF4-FFF2-40B4-BE49-F238E27FC236}">
                <a16:creationId xmlns:a16="http://schemas.microsoft.com/office/drawing/2014/main" id="{BC0A8B90-4013-4A60-9B5D-54F50DF6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214313"/>
            <a:ext cx="7467600" cy="4525962"/>
          </a:xfrm>
        </p:spPr>
        <p:txBody>
          <a:bodyPr/>
          <a:lstStyle/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Pravo ime---Demetria Devonne Lovato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20. avgust 1992 v Dallas - Teksas</a:t>
            </a:r>
          </a:p>
          <a:p>
            <a:pPr>
              <a:buClr>
                <a:srgbClr val="8A0298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8A0298"/>
                </a:solidFill>
                <a:latin typeface="Comic Sans MS" panose="030F0702030302020204" pitchFamily="66" charset="0"/>
              </a:rPr>
              <a:t>Pop-rock pevka, plesalka, pianistka, kitaristka, tekstopiska, televizijska, gledališka in filmska igralka ter fotomodel</a:t>
            </a:r>
            <a:endParaRPr lang="de-DE" altLang="sl-SI">
              <a:solidFill>
                <a:srgbClr val="8A029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G:\807.jpg">
            <a:extLst>
              <a:ext uri="{FF2B5EF4-FFF2-40B4-BE49-F238E27FC236}">
                <a16:creationId xmlns:a16="http://schemas.microsoft.com/office/drawing/2014/main" id="{146261A6-B022-406C-A410-2BB30043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21013"/>
            <a:ext cx="25558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7B375509-58AD-46AF-8DF3-917192B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>
                <a:solidFill>
                  <a:srgbClr val="00CCFF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ZGODNJE ŽIVLJENJE</a:t>
            </a:r>
            <a:endParaRPr lang="de-DE" altLang="sl-SI" b="1">
              <a:solidFill>
                <a:srgbClr val="00CCFF"/>
              </a:solidFill>
              <a:latin typeface="MV Boli" panose="02000500030200090000" pitchFamily="2" charset="0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354BFFA7-B2CB-44B9-851A-122AD755E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6FFCC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FFCC"/>
                </a:solidFill>
                <a:latin typeface="Comic Sans MS" panose="030F0702030302020204" pitchFamily="66" charset="0"/>
              </a:rPr>
              <a:t>Mama-Dianna Bonheur Hart De La Garza-; oče-Patric Lovato</a:t>
            </a:r>
          </a:p>
          <a:p>
            <a:pPr>
              <a:buClr>
                <a:srgbClr val="66FFCC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FFCC"/>
                </a:solidFill>
                <a:latin typeface="Comic Sans MS" panose="030F0702030302020204" pitchFamily="66" charset="0"/>
              </a:rPr>
              <a:t>Italijanske, mehiške in irske korenine</a:t>
            </a:r>
          </a:p>
          <a:p>
            <a:pPr>
              <a:buClr>
                <a:srgbClr val="66FFCC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FFCC"/>
                </a:solidFill>
                <a:latin typeface="Comic Sans MS" panose="030F0702030302020204" pitchFamily="66" charset="0"/>
              </a:rPr>
              <a:t>Ima starejšio sestro Dallas lovato in mlajšo polsestro Madison De La Garza</a:t>
            </a:r>
          </a:p>
          <a:p>
            <a:pPr>
              <a:buClr>
                <a:srgbClr val="66FFCC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FFCC"/>
                </a:solidFill>
                <a:latin typeface="Comic Sans MS" panose="030F0702030302020204" pitchFamily="66" charset="0"/>
              </a:rPr>
              <a:t>Šolala se je doma </a:t>
            </a:r>
          </a:p>
          <a:p>
            <a:pPr>
              <a:buClr>
                <a:srgbClr val="66FFCC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66FFCC"/>
                </a:solidFill>
                <a:latin typeface="Comic Sans MS" panose="030F0702030302020204" pitchFamily="66" charset="0"/>
              </a:rPr>
              <a:t>Diplomo srednje šole si je prislužila julija 2009</a:t>
            </a:r>
            <a:endParaRPr lang="de-DE" altLang="sl-SI">
              <a:solidFill>
                <a:srgbClr val="66FF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8284BF1D-9E99-4594-B393-D5E9EDE6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142875"/>
            <a:ext cx="7467600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3333FF"/>
                </a:solidFill>
                <a:latin typeface="Cooper Black" panose="0208090404030B020404" pitchFamily="18" charset="0"/>
              </a:rPr>
              <a:t>IGRANJE</a:t>
            </a:r>
            <a:endParaRPr lang="de-DE" altLang="sl-SI">
              <a:solidFill>
                <a:srgbClr val="3333FF"/>
              </a:solidFill>
              <a:latin typeface="Cooper Black" panose="0208090404030B020404" pitchFamily="18" charset="0"/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CA34C94-85F2-499A-ADF6-A4D92848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57250"/>
            <a:ext cx="7467600" cy="4525963"/>
          </a:xfrm>
        </p:spPr>
        <p:txBody>
          <a:bodyPr/>
          <a:lstStyle/>
          <a:p>
            <a:pPr>
              <a:buClr>
                <a:srgbClr val="0099FF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0099FF"/>
                </a:solidFill>
                <a:latin typeface="Comic Sans MS" panose="030F0702030302020204" pitchFamily="66" charset="0"/>
              </a:rPr>
              <a:t>Gledališče---Čarovnik iz Oza, Sleeping beauty, There’s always Tomorrow</a:t>
            </a:r>
          </a:p>
          <a:p>
            <a:pPr>
              <a:buClr>
                <a:srgbClr val="0099FF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0099FF"/>
                </a:solidFill>
                <a:latin typeface="Comic Sans MS" panose="030F0702030302020204" pitchFamily="66" charset="0"/>
              </a:rPr>
              <a:t>Camp Rock---Mitchie Torres</a:t>
            </a:r>
          </a:p>
          <a:p>
            <a:pPr>
              <a:buClr>
                <a:srgbClr val="0099FF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0099FF"/>
                </a:solidFill>
                <a:latin typeface="Comic Sans MS" panose="030F0702030302020204" pitchFamily="66" charset="0"/>
              </a:rPr>
              <a:t>Princess Protection Program</a:t>
            </a:r>
          </a:p>
          <a:p>
            <a:pPr>
              <a:buClr>
                <a:srgbClr val="0099FF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0099FF"/>
                </a:solidFill>
                <a:latin typeface="Comic Sans MS" panose="030F0702030302020204" pitchFamily="66" charset="0"/>
              </a:rPr>
              <a:t>Sonny with the chance---Sonny Munroe</a:t>
            </a:r>
          </a:p>
          <a:p>
            <a:pPr>
              <a:buClr>
                <a:srgbClr val="0099FF"/>
              </a:buClr>
              <a:buFont typeface="Times New Roman" panose="02020603050405020304" pitchFamily="18" charset="0"/>
              <a:buChar char="♫"/>
            </a:pPr>
            <a:r>
              <a:rPr lang="sl-SI" altLang="sl-SI">
                <a:solidFill>
                  <a:srgbClr val="0099FF"/>
                </a:solidFill>
                <a:latin typeface="Comic Sans MS" panose="030F0702030302020204" pitchFamily="66" charset="0"/>
              </a:rPr>
              <a:t>Beg iz zapora, Talenti v belem, As the bells rings, Barney and friends </a:t>
            </a:r>
          </a:p>
          <a:p>
            <a:endParaRPr lang="de-DE" altLang="sl-SI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27.jpg">
            <a:extLst>
              <a:ext uri="{FF2B5EF4-FFF2-40B4-BE49-F238E27FC236}">
                <a16:creationId xmlns:a16="http://schemas.microsoft.com/office/drawing/2014/main" id="{7A4B20FA-241D-4846-89C1-D91399C2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3810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camp-rock.jpg">
            <a:extLst>
              <a:ext uri="{FF2B5EF4-FFF2-40B4-BE49-F238E27FC236}">
                <a16:creationId xmlns:a16="http://schemas.microsoft.com/office/drawing/2014/main" id="{96CC66B6-2A8E-4396-80BB-43E86E61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35433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lovato.jpg">
            <a:extLst>
              <a:ext uri="{FF2B5EF4-FFF2-40B4-BE49-F238E27FC236}">
                <a16:creationId xmlns:a16="http://schemas.microsoft.com/office/drawing/2014/main" id="{9565423C-AB61-4AF9-8440-BBC06837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princess-protection-program.jpg">
            <a:extLst>
              <a:ext uri="{FF2B5EF4-FFF2-40B4-BE49-F238E27FC236}">
                <a16:creationId xmlns:a16="http://schemas.microsoft.com/office/drawing/2014/main" id="{D946BC8D-2722-4EC9-BA5F-5D39B9B1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2333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camp-rock-jonas-brothers-demi-lovato-disney.jpg">
            <a:extLst>
              <a:ext uri="{FF2B5EF4-FFF2-40B4-BE49-F238E27FC236}">
                <a16:creationId xmlns:a16="http://schemas.microsoft.com/office/drawing/2014/main" id="{DF42AEB6-48B0-4815-A819-E2253D59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0"/>
            <a:ext cx="274478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D78D783-15CB-4D28-B359-4F335214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7467600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8A0298"/>
                </a:solidFill>
                <a:latin typeface="Showcard Gothic" pitchFamily="82" charset="0"/>
              </a:rPr>
              <a:t>GLASBA</a:t>
            </a:r>
            <a:endParaRPr lang="de-DE" altLang="sl-SI">
              <a:solidFill>
                <a:srgbClr val="8A0298"/>
              </a:solidFill>
              <a:latin typeface="Showcard Gothic" pitchFamily="82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9149664-D0AB-475E-B8C9-270C8569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14438"/>
            <a:ext cx="7467600" cy="4525962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1. album Don’t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Forget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je izšel 23. septembra 2008</a:t>
            </a: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2. album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Here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We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Go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Again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pa je izšel 21. julija 2009</a:t>
            </a: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Napovedala je tudi izid novega albuma za to leto, ki bo bolj R&amp;B usmerjen.</a:t>
            </a: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Turneje: ~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Burning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Up z Jonas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Brothers</a:t>
            </a:r>
            <a:endParaRPr lang="sl-SI" dirty="0">
              <a:solidFill>
                <a:srgbClr val="8A0298"/>
              </a:solidFill>
              <a:latin typeface="Comic Sans MS" pitchFamily="66" charset="0"/>
            </a:endParaRP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                 ~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Summer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Tour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2009</a:t>
            </a: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                 ~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South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American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Tour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</a:p>
          <a:p>
            <a:pPr marL="420624" indent="-384048" fontAlgn="auto">
              <a:spcAft>
                <a:spcPts val="0"/>
              </a:spcAft>
              <a:buClr>
                <a:srgbClr val="8A0298"/>
              </a:buClr>
              <a:buFont typeface="Times New Roman" pitchFamily="18" charset="0"/>
              <a:buChar char="♫"/>
              <a:defRPr/>
            </a:pP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                 ~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World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Tour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2010 z Jonas </a:t>
            </a:r>
            <a:r>
              <a:rPr lang="sl-SI" dirty="0" err="1">
                <a:solidFill>
                  <a:srgbClr val="8A0298"/>
                </a:solidFill>
                <a:latin typeface="Comic Sans MS" pitchFamily="66" charset="0"/>
              </a:rPr>
              <a:t>Brothers</a:t>
            </a:r>
            <a:r>
              <a:rPr lang="sl-SI" dirty="0">
                <a:solidFill>
                  <a:srgbClr val="8A0298"/>
                </a:solidFill>
                <a:latin typeface="Comic Sans MS" pitchFamily="66" charset="0"/>
              </a:rPr>
              <a:t> (27.7.-17.10.)</a:t>
            </a:r>
            <a:endParaRPr lang="de-DE" dirty="0">
              <a:solidFill>
                <a:srgbClr val="8A029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BEKA\Desktop\klučk\demilovatocover1.jpg">
            <a:extLst>
              <a:ext uri="{FF2B5EF4-FFF2-40B4-BE49-F238E27FC236}">
                <a16:creationId xmlns:a16="http://schemas.microsoft.com/office/drawing/2014/main" id="{219F9B73-4B68-4D1A-B57F-15EE385D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REBEKA\Desktop\klučk\Here_We_go_Again_Demi_Lovato_by_handsonyourjeans.png">
            <a:extLst>
              <a:ext uri="{FF2B5EF4-FFF2-40B4-BE49-F238E27FC236}">
                <a16:creationId xmlns:a16="http://schemas.microsoft.com/office/drawing/2014/main" id="{421A70D0-B7B6-43DE-ADD5-EAF8B1EB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413"/>
            <a:ext cx="3938588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REBEKA\Desktop\klučk\DemiLovatoHereWeGoAgain[1].png">
            <a:extLst>
              <a:ext uri="{FF2B5EF4-FFF2-40B4-BE49-F238E27FC236}">
                <a16:creationId xmlns:a16="http://schemas.microsoft.com/office/drawing/2014/main" id="{BEDF927D-1581-4BA7-B15C-D179509B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REBEKA\Desktop\klučk\00009198.jpg">
            <a:extLst>
              <a:ext uri="{FF2B5EF4-FFF2-40B4-BE49-F238E27FC236}">
                <a16:creationId xmlns:a16="http://schemas.microsoft.com/office/drawing/2014/main" id="{F06D0471-C565-4A4E-9DD2-5027BE80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41725"/>
            <a:ext cx="21431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lunapic-124692924799603 (1).png">
            <a:extLst>
              <a:ext uri="{FF2B5EF4-FFF2-40B4-BE49-F238E27FC236}">
                <a16:creationId xmlns:a16="http://schemas.microsoft.com/office/drawing/2014/main" id="{6691B5E9-94F5-4CF7-BC68-DBB0BBC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30718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47CC7F6A-A121-4A50-8BCC-3C2133FD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-214313"/>
            <a:ext cx="7467600" cy="1143001"/>
          </a:xfrm>
        </p:spPr>
        <p:txBody>
          <a:bodyPr/>
          <a:lstStyle/>
          <a:p>
            <a:r>
              <a:rPr lang="en-US" altLang="sl-SI">
                <a:latin typeface="Cooper Black" panose="0208090404030B020404" pitchFamily="18" charset="0"/>
              </a:rPr>
              <a:t>HERE WE GO AGAIN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F8FDEF-0967-4318-B158-A2749F71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7250"/>
            <a:ext cx="4071938" cy="6000750"/>
          </a:xfrm>
        </p:spPr>
        <p:txBody>
          <a:bodyPr>
            <a:normAutofit fontScale="4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 throw all of your stuff away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I’m </a:t>
            </a:r>
            <a:r>
              <a:rPr lang="en-US" dirty="0" err="1">
                <a:solidFill>
                  <a:srgbClr val="8A0298"/>
                </a:solidFill>
                <a:latin typeface="Comic Sans MS" pitchFamily="66" charset="0"/>
              </a:rPr>
              <a:t>gonna</a:t>
            </a: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 clear you out of my head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 tear you out of my heart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And ignore all your messages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 tell everyone we are through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'Cause I'm so much better without you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But it’s just another pretty lie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'Cause I break down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Every time you come around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O Oh O Oh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So how did you get here under my skin?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 swore that I'd never let you back in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Should have known better in trying to let you go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'Cause here we go </a:t>
            </a:r>
            <a:r>
              <a:rPr lang="en-US" dirty="0" err="1">
                <a:solidFill>
                  <a:srgbClr val="8A0298"/>
                </a:solidFill>
                <a:latin typeface="Comic Sans MS" pitchFamily="66" charset="0"/>
              </a:rPr>
              <a:t>go</a:t>
            </a: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8A0298"/>
                </a:solidFill>
                <a:latin typeface="Comic Sans MS" pitchFamily="66" charset="0"/>
              </a:rPr>
              <a:t>go</a:t>
            </a: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 again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Hard as I try I know I can't quit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Something about you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is so addictive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We're falling together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you'd think that by now I'd know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cause here we go </a:t>
            </a:r>
            <a:r>
              <a:rPr lang="en-US" dirty="0" err="1">
                <a:solidFill>
                  <a:srgbClr val="8A0298"/>
                </a:solidFill>
                <a:latin typeface="Comic Sans MS" pitchFamily="66" charset="0"/>
              </a:rPr>
              <a:t>go</a:t>
            </a: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8A0298"/>
                </a:solidFill>
                <a:latin typeface="Comic Sans MS" pitchFamily="66" charset="0"/>
              </a:rPr>
              <a:t>go</a:t>
            </a: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 again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You never know what you want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And you never say what you mean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But I start to go insane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Every time that you look at me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You only hear half of what I say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And you're always showing up too late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And I know that I should say goodbye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But it's no use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Can't be with or without you</a:t>
            </a:r>
            <a:br>
              <a:rPr lang="en-US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8A0298"/>
                </a:solidFill>
                <a:latin typeface="Comic Sans MS" pitchFamily="66" charset="0"/>
              </a:rPr>
              <a:t>O Oh O Oh</a:t>
            </a:r>
            <a:br>
              <a:rPr lang="sl-SI" dirty="0"/>
            </a:br>
            <a:endParaRPr lang="de-DE" dirty="0"/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BA4D5773-3750-4F6E-9E98-AECFAD06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71500"/>
            <a:ext cx="4572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sl-SI">
                <a:solidFill>
                  <a:srgbClr val="8A0298"/>
                </a:solidFill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So how did you get hereunder my skin?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swore that I'd never let you back 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Should have known better in trying to let you go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Cause here we go go go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Hard as I try I know I can't quit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Something about you is so addictive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We're falling together you’d think that by now I'd know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Cause here we go go go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And again, and again, and again, and again, and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threw all of your stuff away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And I cleared you out of my head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And I tore you out of my heart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So how did you get here under my skin?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swore that I'd never let you back 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Should have known better in trying to let you go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Cause here we go go go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Hard as I try I know I can't quit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Something about you is so addictive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We're falling together you'd think that by now I'd know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Cause here we go go here we go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Here we go again 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Should have known better in trying to let you go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'Cause here we go go go again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sl-SI" altLang="sl-SI" sz="1400">
                <a:latin typeface="Comic Sans MS" panose="030F0702030302020204" pitchFamily="66" charset="0"/>
              </a:rPr>
            </a:br>
            <a:br>
              <a:rPr lang="sl-SI" altLang="sl-SI" sz="1400">
                <a:latin typeface="Comic Sans MS" panose="030F0702030302020204" pitchFamily="66" charset="0"/>
              </a:rPr>
            </a:br>
            <a:endParaRPr lang="de-DE" altLang="sl-SI" sz="1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7B93D-3627-4707-B64F-34ECBB0B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142875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FF0066"/>
                </a:solidFill>
                <a:latin typeface="Kristen ITC" pitchFamily="66" charset="0"/>
              </a:rPr>
              <a:t>THIS</a:t>
            </a:r>
            <a:r>
              <a:rPr lang="sl-SI" dirty="0">
                <a:solidFill>
                  <a:srgbClr val="FF0066"/>
                </a:solidFill>
                <a:latin typeface="Kristen ITC" pitchFamily="66" charset="0"/>
              </a:rPr>
              <a:t> IS ME  (JOE JONAS) </a:t>
            </a:r>
            <a:endParaRPr lang="de-DE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A95BD2A-3735-4844-88E5-BDCC6EE3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7250"/>
            <a:ext cx="5214938" cy="6000750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I've always been the kind of girl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That hid my face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So afraid to tell the world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What I've got to say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But I have this dream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Right inside of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I'm </a:t>
            </a:r>
            <a:r>
              <a:rPr lang="en-US" sz="5600" dirty="0" err="1">
                <a:solidFill>
                  <a:srgbClr val="8A0298"/>
                </a:solidFill>
                <a:latin typeface="Comic Sans MS" pitchFamily="66" charset="0"/>
              </a:rPr>
              <a:t>gonna</a:t>
            </a: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 let it show, it's time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To let you know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To let you know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This is real, this is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I'm exactly where I'm supposed to be, now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 err="1">
                <a:solidFill>
                  <a:srgbClr val="8A0298"/>
                </a:solidFill>
                <a:latin typeface="Comic Sans MS" pitchFamily="66" charset="0"/>
              </a:rPr>
              <a:t>Gonna</a:t>
            </a: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 let the light, shine on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Now I've found, who I am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There's no way to hold it in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No more hiding who I want to be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This is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Do you know what it's like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To feel so in the dark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To dream about a life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Where you're the shining star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Even though it seems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Like it's too far away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 have to believe in myself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It's the only way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This is real, This is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I'm exactly where I'm supposed to be, now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 err="1">
                <a:solidFill>
                  <a:srgbClr val="8A0298"/>
                </a:solidFill>
                <a:latin typeface="Comic Sans MS" pitchFamily="66" charset="0"/>
              </a:rPr>
              <a:t>Gonna</a:t>
            </a: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 let the light, shine on me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Now I've found, who I am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There's no way to hold it in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No more hiding who I want to be</a:t>
            </a:r>
            <a:br>
              <a:rPr lang="en-US" sz="5600" dirty="0">
                <a:solidFill>
                  <a:srgbClr val="8A0298"/>
                </a:solidFill>
                <a:latin typeface="Comic Sans MS" pitchFamily="66" charset="0"/>
              </a:rPr>
            </a:br>
            <a:r>
              <a:rPr lang="en-US" sz="5600" dirty="0">
                <a:solidFill>
                  <a:srgbClr val="8A0298"/>
                </a:solidFill>
                <a:latin typeface="Comic Sans MS" pitchFamily="66" charset="0"/>
              </a:rPr>
              <a:t>This is me</a:t>
            </a:r>
            <a:br>
              <a:rPr lang="sl-SI" sz="5600" dirty="0"/>
            </a:br>
            <a:br>
              <a:rPr lang="sl-SI" dirty="0"/>
            </a:br>
            <a:endParaRPr lang="de-DE" dirty="0"/>
          </a:p>
        </p:txBody>
      </p:sp>
      <p:sp>
        <p:nvSpPr>
          <p:cNvPr id="15364" name="PoljeZBesedilom 3">
            <a:extLst>
              <a:ext uri="{FF2B5EF4-FFF2-40B4-BE49-F238E27FC236}">
                <a16:creationId xmlns:a16="http://schemas.microsoft.com/office/drawing/2014/main" id="{4DD39B43-8DAF-4BAF-A713-3EF4399E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49291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You're the voice I hear inside my head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 reason that I'm singin'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need to find you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gotta find you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You're the missin' piece I need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 song inside of me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need to find you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 gotta find you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This is real, This is me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I'm exactly where I'm supposed to be, now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Gonna let the light, shine on me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Now I've found, who I am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There's no way to hold it 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No more hiding who I want to be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You're the missing piece I need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 song inside of me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You're the voice I hear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Inside my head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 reason that I'm singin'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Now I've found, who I am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There's no way to hold it in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No more hiding who I want to be</a:t>
            </a:r>
            <a:b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</a:br>
            <a:r>
              <a:rPr lang="en-US" altLang="sl-SI" sz="1400">
                <a:solidFill>
                  <a:srgbClr val="8A0298"/>
                </a:solidFill>
                <a:latin typeface="Comic Sans MS" panose="030F0702030302020204" pitchFamily="66" charset="0"/>
              </a:rPr>
              <a:t>This is me</a:t>
            </a:r>
          </a:p>
          <a:p>
            <a:endParaRPr lang="de-DE" altLang="sl-SI" sz="1400">
              <a:latin typeface="Comic Sans MS" panose="030F0702030302020204" pitchFamily="66" charset="0"/>
            </a:endParaRPr>
          </a:p>
          <a:p>
            <a:endParaRPr lang="de-DE" altLang="sl-SI">
              <a:latin typeface="Comic Sans MS" panose="030F0702030302020204" pitchFamily="66" charset="0"/>
            </a:endParaRPr>
          </a:p>
        </p:txBody>
      </p:sp>
      <p:pic>
        <p:nvPicPr>
          <p:cNvPr id="5" name="Camp Rock - This is Me.mp3">
            <a:hlinkClick r:id="" action="ppaction://media"/>
            <a:extLst>
              <a:ext uri="{FF2B5EF4-FFF2-40B4-BE49-F238E27FC236}">
                <a16:creationId xmlns:a16="http://schemas.microsoft.com/office/drawing/2014/main" id="{E033A783-4D88-4E0B-AA26-CD14EF7675F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929063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hnika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RALIAN SUNRISE">
      <a:majorFont>
        <a:latin typeface="Australian Sunrise"/>
        <a:ea typeface=""/>
        <a:cs typeface=""/>
      </a:majorFont>
      <a:minorFont>
        <a:latin typeface="Arial"/>
        <a:ea typeface=""/>
        <a:cs typeface="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330</Words>
  <Application>Microsoft Office PowerPoint</Application>
  <PresentationFormat>On-screen Show (4:3)</PresentationFormat>
  <Paragraphs>53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Australian Sunrise</vt:lpstr>
      <vt:lpstr>Calibri</vt:lpstr>
      <vt:lpstr>Comic Sans MS</vt:lpstr>
      <vt:lpstr>Cooper Black</vt:lpstr>
      <vt:lpstr>Harrington</vt:lpstr>
      <vt:lpstr>Kristen ITC</vt:lpstr>
      <vt:lpstr>MV Boli</vt:lpstr>
      <vt:lpstr>Showcard Gothic</vt:lpstr>
      <vt:lpstr>Times New Roman</vt:lpstr>
      <vt:lpstr>Wingdings 2</vt:lpstr>
      <vt:lpstr>Tehnika</vt:lpstr>
      <vt:lpstr>DEMI  LOVATO</vt:lpstr>
      <vt:lpstr>PowerPoint Presentation</vt:lpstr>
      <vt:lpstr>ZGODNJE ŽIVLJENJE</vt:lpstr>
      <vt:lpstr>IGRANJE</vt:lpstr>
      <vt:lpstr>PowerPoint Presentation</vt:lpstr>
      <vt:lpstr>GLASBA</vt:lpstr>
      <vt:lpstr>PowerPoint Presentation</vt:lpstr>
      <vt:lpstr>HERE WE GO AGAIN</vt:lpstr>
      <vt:lpstr>THIS IS ME  (JOE JONAS) </vt:lpstr>
      <vt:lpstr>Druge znane skladbe:</vt:lpstr>
      <vt:lpstr>ZASEBNO ŽIVLJENJE</vt:lpstr>
      <vt:lpstr>PowerPoint Presentation</vt:lpstr>
      <vt:lpstr>NAGRADE IN DOSEŽKI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2019-05-31T08:42:16Z</dcterms:created>
  <dcterms:modified xsi:type="dcterms:W3CDTF">2019-05-31T08:42:16Z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