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 id="2147483663" r:id="rId2"/>
  </p:sldMasterIdLst>
  <p:sldIdLst>
    <p:sldId id="256" r:id="rId3"/>
    <p:sldId id="257" r:id="rId4"/>
    <p:sldId id="259" r:id="rId5"/>
    <p:sldId id="261" r:id="rId6"/>
    <p:sldId id="262" r:id="rId7"/>
    <p:sldId id="258" r:id="rId8"/>
    <p:sldId id="263" r:id="rId9"/>
    <p:sldId id="264" r:id="rId10"/>
    <p:sldId id="265" r:id="rId11"/>
    <p:sldId id="266" r:id="rId12"/>
    <p:sldId id="267" r:id="rId1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6" autoAdjust="0"/>
    <p:restoredTop sz="94660"/>
  </p:normalViewPr>
  <p:slideViewPr>
    <p:cSldViewPr>
      <p:cViewPr varScale="1">
        <p:scale>
          <a:sx n="112" d="100"/>
          <a:sy n="112" d="100"/>
        </p:scale>
        <p:origin x="114"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B591-EDF6-436D-8329-23F50677728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82CFB663-2B53-46D1-8158-B0258A2A71E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7262E6C0-4B08-47EF-B1FA-FD8322BF6F4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E0BD7D3-BD0E-4FBB-974F-42EAEE436D4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BFA2C9D-72ED-4D72-82A3-B1BD8BCB9B35}"/>
              </a:ext>
            </a:extLst>
          </p:cNvPr>
          <p:cNvSpPr>
            <a:spLocks noGrp="1"/>
          </p:cNvSpPr>
          <p:nvPr>
            <p:ph type="sldNum" sz="quarter" idx="12"/>
          </p:nvPr>
        </p:nvSpPr>
        <p:spPr/>
        <p:txBody>
          <a:bodyPr/>
          <a:lstStyle>
            <a:lvl1pPr>
              <a:defRPr/>
            </a:lvl1pPr>
          </a:lstStyle>
          <a:p>
            <a:fld id="{01B558E0-5D39-4B85-A745-91D22E87C289}" type="slidenum">
              <a:rPr lang="sl-SI" altLang="sl-SI"/>
              <a:pPr/>
              <a:t>‹#›</a:t>
            </a:fld>
            <a:endParaRPr lang="sl-SI" altLang="sl-SI"/>
          </a:p>
        </p:txBody>
      </p:sp>
    </p:spTree>
    <p:extLst>
      <p:ext uri="{BB962C8B-B14F-4D97-AF65-F5344CB8AC3E}">
        <p14:creationId xmlns:p14="http://schemas.microsoft.com/office/powerpoint/2010/main" val="268273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5EE1A-3302-4EC5-AFF6-7956B8C04082}"/>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25A5D9D-888F-468C-B6E3-A1B3E1B8D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B9D7A69-9414-4B34-A980-CD7796E856B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E4C1642-493B-4ED9-87EB-1E92B7047BEF}"/>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566D9738-A2DB-42F9-8AD3-A41C60C84779}"/>
              </a:ext>
            </a:extLst>
          </p:cNvPr>
          <p:cNvSpPr>
            <a:spLocks noGrp="1"/>
          </p:cNvSpPr>
          <p:nvPr>
            <p:ph type="sldNum" sz="quarter" idx="12"/>
          </p:nvPr>
        </p:nvSpPr>
        <p:spPr/>
        <p:txBody>
          <a:bodyPr/>
          <a:lstStyle>
            <a:lvl1pPr>
              <a:defRPr/>
            </a:lvl1pPr>
          </a:lstStyle>
          <a:p>
            <a:fld id="{334370C1-8A63-404D-9C48-271D47969202}" type="slidenum">
              <a:rPr lang="sl-SI" altLang="sl-SI"/>
              <a:pPr/>
              <a:t>‹#›</a:t>
            </a:fld>
            <a:endParaRPr lang="sl-SI" altLang="sl-SI"/>
          </a:p>
        </p:txBody>
      </p:sp>
    </p:spTree>
    <p:extLst>
      <p:ext uri="{BB962C8B-B14F-4D97-AF65-F5344CB8AC3E}">
        <p14:creationId xmlns:p14="http://schemas.microsoft.com/office/powerpoint/2010/main" val="843108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9436DF-2476-4DB0-A189-561BA6C300EF}"/>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D061E34D-0953-46AF-8206-E1BFB9C1AF19}"/>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9DFAEA5-08B0-4D77-91E8-565C61CE983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6955893-F910-44CE-BF55-D33EC78DF49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ABBB9DF-7598-4525-BCD3-99E467233DB4}"/>
              </a:ext>
            </a:extLst>
          </p:cNvPr>
          <p:cNvSpPr>
            <a:spLocks noGrp="1"/>
          </p:cNvSpPr>
          <p:nvPr>
            <p:ph type="sldNum" sz="quarter" idx="12"/>
          </p:nvPr>
        </p:nvSpPr>
        <p:spPr/>
        <p:txBody>
          <a:bodyPr/>
          <a:lstStyle>
            <a:lvl1pPr>
              <a:defRPr/>
            </a:lvl1pPr>
          </a:lstStyle>
          <a:p>
            <a:fld id="{BA10F107-13EC-4376-ADAB-C9E06C8ADE26}" type="slidenum">
              <a:rPr lang="sl-SI" altLang="sl-SI"/>
              <a:pPr/>
              <a:t>‹#›</a:t>
            </a:fld>
            <a:endParaRPr lang="sl-SI" altLang="sl-SI"/>
          </a:p>
        </p:txBody>
      </p:sp>
    </p:spTree>
    <p:extLst>
      <p:ext uri="{BB962C8B-B14F-4D97-AF65-F5344CB8AC3E}">
        <p14:creationId xmlns:p14="http://schemas.microsoft.com/office/powerpoint/2010/main" val="291279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02" name="Group 2">
            <a:extLst>
              <a:ext uri="{FF2B5EF4-FFF2-40B4-BE49-F238E27FC236}">
                <a16:creationId xmlns:a16="http://schemas.microsoft.com/office/drawing/2014/main" id="{10B87229-332C-4965-80F7-CCF2897288E0}"/>
              </a:ext>
            </a:extLst>
          </p:cNvPr>
          <p:cNvGrpSpPr>
            <a:grpSpLocks/>
          </p:cNvGrpSpPr>
          <p:nvPr/>
        </p:nvGrpSpPr>
        <p:grpSpPr bwMode="auto">
          <a:xfrm>
            <a:off x="319088" y="1752600"/>
            <a:ext cx="8824912" cy="5129213"/>
            <a:chOff x="201" y="1104"/>
            <a:chExt cx="5559" cy="3231"/>
          </a:xfrm>
        </p:grpSpPr>
        <p:sp>
          <p:nvSpPr>
            <p:cNvPr id="51203" name="Freeform 3">
              <a:extLst>
                <a:ext uri="{FF2B5EF4-FFF2-40B4-BE49-F238E27FC236}">
                  <a16:creationId xmlns:a16="http://schemas.microsoft.com/office/drawing/2014/main" id="{9AEEEAF1-E2D9-4777-B8B8-AF198314991C}"/>
                </a:ext>
              </a:extLst>
            </p:cNvPr>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1204" name="Freeform 4">
              <a:extLst>
                <a:ext uri="{FF2B5EF4-FFF2-40B4-BE49-F238E27FC236}">
                  <a16:creationId xmlns:a16="http://schemas.microsoft.com/office/drawing/2014/main" id="{DFE1D8E8-6A4A-41E1-9CE6-D016DDC587D8}"/>
                </a:ext>
              </a:extLst>
            </p:cNvPr>
            <p:cNvSpPr>
              <a:spLocks/>
            </p:cNvSpPr>
            <p:nvPr/>
          </p:nvSpPr>
          <p:spPr bwMode="ltGray">
            <a:xfrm>
              <a:off x="528" y="2400"/>
              <a:ext cx="5232" cy="1920"/>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1205" name="Freeform 5">
              <a:extLst>
                <a:ext uri="{FF2B5EF4-FFF2-40B4-BE49-F238E27FC236}">
                  <a16:creationId xmlns:a16="http://schemas.microsoft.com/office/drawing/2014/main" id="{24E14CF7-ED94-48E8-B4B0-15B6535FB7D4}"/>
                </a:ext>
              </a:extLst>
            </p:cNvPr>
            <p:cNvSpPr>
              <a:spLocks/>
            </p:cNvSpPr>
            <p:nvPr/>
          </p:nvSpPr>
          <p:spPr bwMode="ltGray">
            <a:xfrm>
              <a:off x="201" y="2377"/>
              <a:ext cx="3455"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06" name="Freeform 6">
              <a:extLst>
                <a:ext uri="{FF2B5EF4-FFF2-40B4-BE49-F238E27FC236}">
                  <a16:creationId xmlns:a16="http://schemas.microsoft.com/office/drawing/2014/main" id="{A536BAC9-EB22-42DE-831E-8F8258C5B8CA}"/>
                </a:ext>
              </a:extLst>
            </p:cNvPr>
            <p:cNvSpPr>
              <a:spLocks/>
            </p:cNvSpPr>
            <p:nvPr/>
          </p:nvSpPr>
          <p:spPr bwMode="ltGray">
            <a:xfrm>
              <a:off x="528" y="1104"/>
              <a:ext cx="4894"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07" name="Freeform 7">
              <a:extLst>
                <a:ext uri="{FF2B5EF4-FFF2-40B4-BE49-F238E27FC236}">
                  <a16:creationId xmlns:a16="http://schemas.microsoft.com/office/drawing/2014/main" id="{9DDDB13E-C6DE-4D7A-8D95-81EA63475D64}"/>
                </a:ext>
              </a:extLst>
            </p:cNvPr>
            <p:cNvSpPr>
              <a:spLocks/>
            </p:cNvSpPr>
            <p:nvPr/>
          </p:nvSpPr>
          <p:spPr bwMode="ltGray">
            <a:xfrm>
              <a:off x="201" y="2377"/>
              <a:ext cx="30" cy="1958"/>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1208" name="Freeform 8">
              <a:extLst>
                <a:ext uri="{FF2B5EF4-FFF2-40B4-BE49-F238E27FC236}">
                  <a16:creationId xmlns:a16="http://schemas.microsoft.com/office/drawing/2014/main" id="{DA7F44CA-619C-4231-B13A-A4518E438885}"/>
                </a:ext>
              </a:extLst>
            </p:cNvPr>
            <p:cNvSpPr>
              <a:spLocks/>
            </p:cNvSpPr>
            <p:nvPr/>
          </p:nvSpPr>
          <p:spPr bwMode="ltGray">
            <a:xfrm>
              <a:off x="528" y="1104"/>
              <a:ext cx="29" cy="322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51209" name="Rectangle 9">
            <a:extLst>
              <a:ext uri="{FF2B5EF4-FFF2-40B4-BE49-F238E27FC236}">
                <a16:creationId xmlns:a16="http://schemas.microsoft.com/office/drawing/2014/main" id="{4C10B3A5-9DB6-4658-9233-B60E783D804B}"/>
              </a:ext>
            </a:extLst>
          </p:cNvPr>
          <p:cNvSpPr>
            <a:spLocks noGrp="1" noChangeArrowheads="1"/>
          </p:cNvSpPr>
          <p:nvPr>
            <p:ph type="ctrTitle" sz="quarter"/>
          </p:nvPr>
        </p:nvSpPr>
        <p:spPr>
          <a:xfrm>
            <a:off x="990600" y="1905000"/>
            <a:ext cx="7772400" cy="1736725"/>
          </a:xfrm>
        </p:spPr>
        <p:txBody>
          <a:bodyPr anchor="t"/>
          <a:lstStyle>
            <a:lvl1pPr>
              <a:defRPr/>
            </a:lvl1pPr>
          </a:lstStyle>
          <a:p>
            <a:pPr lvl="0"/>
            <a:r>
              <a:rPr lang="sl-SI" altLang="sl-SI" noProof="0"/>
              <a:t>Kliknite, če želite urediti slog naslova matrice</a:t>
            </a:r>
          </a:p>
        </p:txBody>
      </p:sp>
      <p:sp>
        <p:nvSpPr>
          <p:cNvPr id="51210" name="Rectangle 10">
            <a:extLst>
              <a:ext uri="{FF2B5EF4-FFF2-40B4-BE49-F238E27FC236}">
                <a16:creationId xmlns:a16="http://schemas.microsoft.com/office/drawing/2014/main" id="{1DB7063F-DD8C-4E49-9693-75A4C3530083}"/>
              </a:ext>
            </a:extLst>
          </p:cNvPr>
          <p:cNvSpPr>
            <a:spLocks noGrp="1" noChangeArrowheads="1"/>
          </p:cNvSpPr>
          <p:nvPr>
            <p:ph type="subTitle" sz="quarter" idx="1"/>
          </p:nvPr>
        </p:nvSpPr>
        <p:spPr>
          <a:xfrm>
            <a:off x="990600" y="3962400"/>
            <a:ext cx="6781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51211" name="Rectangle 11">
            <a:extLst>
              <a:ext uri="{FF2B5EF4-FFF2-40B4-BE49-F238E27FC236}">
                <a16:creationId xmlns:a16="http://schemas.microsoft.com/office/drawing/2014/main" id="{6CAA4963-736C-4768-85CA-902FBA85E09F}"/>
              </a:ext>
            </a:extLst>
          </p:cNvPr>
          <p:cNvSpPr>
            <a:spLocks noGrp="1" noChangeArrowheads="1"/>
          </p:cNvSpPr>
          <p:nvPr>
            <p:ph type="dt" sz="quarter" idx="2"/>
          </p:nvPr>
        </p:nvSpPr>
        <p:spPr>
          <a:xfrm>
            <a:off x="990600" y="6245225"/>
            <a:ext cx="1901825" cy="476250"/>
          </a:xfrm>
        </p:spPr>
        <p:txBody>
          <a:bodyPr/>
          <a:lstStyle>
            <a:lvl1pPr>
              <a:defRPr/>
            </a:lvl1pPr>
          </a:lstStyle>
          <a:p>
            <a:endParaRPr lang="sl-SI" altLang="sl-SI"/>
          </a:p>
        </p:txBody>
      </p:sp>
      <p:sp>
        <p:nvSpPr>
          <p:cNvPr id="51212" name="Rectangle 12">
            <a:extLst>
              <a:ext uri="{FF2B5EF4-FFF2-40B4-BE49-F238E27FC236}">
                <a16:creationId xmlns:a16="http://schemas.microsoft.com/office/drawing/2014/main" id="{04F94475-F6E4-4025-B8C1-9DE297EDD339}"/>
              </a:ext>
            </a:extLst>
          </p:cNvPr>
          <p:cNvSpPr>
            <a:spLocks noGrp="1" noChangeArrowheads="1"/>
          </p:cNvSpPr>
          <p:nvPr>
            <p:ph type="ftr" sz="quarter" idx="3"/>
          </p:nvPr>
        </p:nvSpPr>
        <p:spPr>
          <a:xfrm>
            <a:off x="3468688" y="6245225"/>
            <a:ext cx="2895600" cy="476250"/>
          </a:xfrm>
        </p:spPr>
        <p:txBody>
          <a:bodyPr/>
          <a:lstStyle>
            <a:lvl1pPr>
              <a:defRPr/>
            </a:lvl1pPr>
          </a:lstStyle>
          <a:p>
            <a:endParaRPr lang="sl-SI" altLang="sl-SI"/>
          </a:p>
        </p:txBody>
      </p:sp>
      <p:sp>
        <p:nvSpPr>
          <p:cNvPr id="51213" name="Rectangle 13">
            <a:extLst>
              <a:ext uri="{FF2B5EF4-FFF2-40B4-BE49-F238E27FC236}">
                <a16:creationId xmlns:a16="http://schemas.microsoft.com/office/drawing/2014/main" id="{E5AA1F9E-6B13-4F78-B167-2CAE17460297}"/>
              </a:ext>
            </a:extLst>
          </p:cNvPr>
          <p:cNvSpPr>
            <a:spLocks noGrp="1" noChangeArrowheads="1"/>
          </p:cNvSpPr>
          <p:nvPr>
            <p:ph type="sldNum" sz="quarter" idx="4"/>
          </p:nvPr>
        </p:nvSpPr>
        <p:spPr/>
        <p:txBody>
          <a:bodyPr/>
          <a:lstStyle>
            <a:lvl1pPr>
              <a:defRPr/>
            </a:lvl1pPr>
          </a:lstStyle>
          <a:p>
            <a:fld id="{FEA1B795-439C-4F81-AAE3-976CCA8F09B8}" type="slidenum">
              <a:rPr lang="sl-SI" altLang="sl-SI"/>
              <a:pPr/>
              <a:t>‹#›</a:t>
            </a:fld>
            <a:endParaRPr lang="sl-SI" altLang="sl-SI"/>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56DD-BF4B-41E9-9B1A-D0E8A74B9C9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AD7E340-5FE7-4FA9-95F5-2AB45B067D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AB9AD5E-74AF-4016-A4D4-044B52AEBD2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EAB1934-8344-4C4E-A93C-1C5FF0E0479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124208F-012B-49FD-B2D8-F472CBFB761F}"/>
              </a:ext>
            </a:extLst>
          </p:cNvPr>
          <p:cNvSpPr>
            <a:spLocks noGrp="1"/>
          </p:cNvSpPr>
          <p:nvPr>
            <p:ph type="sldNum" sz="quarter" idx="12"/>
          </p:nvPr>
        </p:nvSpPr>
        <p:spPr/>
        <p:txBody>
          <a:bodyPr/>
          <a:lstStyle>
            <a:lvl1pPr>
              <a:defRPr/>
            </a:lvl1pPr>
          </a:lstStyle>
          <a:p>
            <a:fld id="{67ED99D5-D816-497B-84A4-4CA778B24DAB}" type="slidenum">
              <a:rPr lang="sl-SI" altLang="sl-SI"/>
              <a:pPr/>
              <a:t>‹#›</a:t>
            </a:fld>
            <a:endParaRPr lang="sl-SI" altLang="sl-SI"/>
          </a:p>
        </p:txBody>
      </p:sp>
    </p:spTree>
    <p:extLst>
      <p:ext uri="{BB962C8B-B14F-4D97-AF65-F5344CB8AC3E}">
        <p14:creationId xmlns:p14="http://schemas.microsoft.com/office/powerpoint/2010/main" val="3418354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0A7AF-146B-43F1-B62E-F28CD89395A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DF699DB3-7F15-48C6-8D0A-01D1357CF6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D16DB526-7768-43E7-8121-7F9A7AC2687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18277A6-3045-4B1A-88B7-7FED8DB95CE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C52628E-2DC8-452E-A200-3AF27BCC44AF}"/>
              </a:ext>
            </a:extLst>
          </p:cNvPr>
          <p:cNvSpPr>
            <a:spLocks noGrp="1"/>
          </p:cNvSpPr>
          <p:nvPr>
            <p:ph type="sldNum" sz="quarter" idx="12"/>
          </p:nvPr>
        </p:nvSpPr>
        <p:spPr/>
        <p:txBody>
          <a:bodyPr/>
          <a:lstStyle>
            <a:lvl1pPr>
              <a:defRPr/>
            </a:lvl1pPr>
          </a:lstStyle>
          <a:p>
            <a:fld id="{CB1C3E70-7C67-4987-86CB-0B2ADEC77CE2}" type="slidenum">
              <a:rPr lang="sl-SI" altLang="sl-SI"/>
              <a:pPr/>
              <a:t>‹#›</a:t>
            </a:fld>
            <a:endParaRPr lang="sl-SI" altLang="sl-SI"/>
          </a:p>
        </p:txBody>
      </p:sp>
    </p:spTree>
    <p:extLst>
      <p:ext uri="{BB962C8B-B14F-4D97-AF65-F5344CB8AC3E}">
        <p14:creationId xmlns:p14="http://schemas.microsoft.com/office/powerpoint/2010/main" val="3583257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C89F3-F0BA-4738-825A-0CB40BBB9E11}"/>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70E18EC-8D17-4B7B-AD7C-9F783C3C4B2C}"/>
              </a:ext>
            </a:extLst>
          </p:cNvPr>
          <p:cNvSpPr>
            <a:spLocks noGrp="1"/>
          </p:cNvSpPr>
          <p:nvPr>
            <p:ph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A3211776-AA53-4F1B-B3F3-49EA0A1AFD30}"/>
              </a:ext>
            </a:extLst>
          </p:cNvPr>
          <p:cNvSpPr>
            <a:spLocks noGrp="1"/>
          </p:cNvSpPr>
          <p:nvPr>
            <p:ph sz="half" idx="2"/>
          </p:nvPr>
        </p:nvSpPr>
        <p:spPr>
          <a:xfrm>
            <a:off x="4918075"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22465C8B-5622-4457-AA0B-9AA7B6F25EA8}"/>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6925377-1C7D-439A-ABC4-E25DCBC04331}"/>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588D744C-4891-4197-87AB-DF59FCB785E6}"/>
              </a:ext>
            </a:extLst>
          </p:cNvPr>
          <p:cNvSpPr>
            <a:spLocks noGrp="1"/>
          </p:cNvSpPr>
          <p:nvPr>
            <p:ph type="sldNum" sz="quarter" idx="12"/>
          </p:nvPr>
        </p:nvSpPr>
        <p:spPr/>
        <p:txBody>
          <a:bodyPr/>
          <a:lstStyle>
            <a:lvl1pPr>
              <a:defRPr/>
            </a:lvl1pPr>
          </a:lstStyle>
          <a:p>
            <a:fld id="{C9F31232-5568-497A-AF57-6AB581AD99E4}" type="slidenum">
              <a:rPr lang="sl-SI" altLang="sl-SI"/>
              <a:pPr/>
              <a:t>‹#›</a:t>
            </a:fld>
            <a:endParaRPr lang="sl-SI" altLang="sl-SI"/>
          </a:p>
        </p:txBody>
      </p:sp>
    </p:spTree>
    <p:extLst>
      <p:ext uri="{BB962C8B-B14F-4D97-AF65-F5344CB8AC3E}">
        <p14:creationId xmlns:p14="http://schemas.microsoft.com/office/powerpoint/2010/main" val="1772883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5E4E9-A4EF-43F2-91E8-8D481F0F9575}"/>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6ACAA613-885E-4967-9104-F246DE5E891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E87E54-74BB-4DAB-9063-7BD094BEB6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9F9F5497-250C-4DFD-87F4-5A4298E7B45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F69448-B7C6-482B-8E76-51448CEFE78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0281B8C3-DE18-410C-B674-A97080F9F43D}"/>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A6C0DFAF-B006-4DE0-8CAD-5928E28C9CB7}"/>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21FDD084-2E84-4334-BBDD-C9635A0E657B}"/>
              </a:ext>
            </a:extLst>
          </p:cNvPr>
          <p:cNvSpPr>
            <a:spLocks noGrp="1"/>
          </p:cNvSpPr>
          <p:nvPr>
            <p:ph type="sldNum" sz="quarter" idx="12"/>
          </p:nvPr>
        </p:nvSpPr>
        <p:spPr/>
        <p:txBody>
          <a:bodyPr/>
          <a:lstStyle>
            <a:lvl1pPr>
              <a:defRPr/>
            </a:lvl1pPr>
          </a:lstStyle>
          <a:p>
            <a:fld id="{700BCDFF-3987-48B0-838E-11280A721964}" type="slidenum">
              <a:rPr lang="sl-SI" altLang="sl-SI"/>
              <a:pPr/>
              <a:t>‹#›</a:t>
            </a:fld>
            <a:endParaRPr lang="sl-SI" altLang="sl-SI"/>
          </a:p>
        </p:txBody>
      </p:sp>
    </p:spTree>
    <p:extLst>
      <p:ext uri="{BB962C8B-B14F-4D97-AF65-F5344CB8AC3E}">
        <p14:creationId xmlns:p14="http://schemas.microsoft.com/office/powerpoint/2010/main" val="32240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69BAA-74C7-4322-80D7-AEA5F243863A}"/>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A4975584-F393-46F5-8C37-0101CB85987B}"/>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C8D6B2F4-FA68-4243-A2D8-EBE10F7B8956}"/>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3B1F161B-09D4-4DE9-8484-CA23AFEB3225}"/>
              </a:ext>
            </a:extLst>
          </p:cNvPr>
          <p:cNvSpPr>
            <a:spLocks noGrp="1"/>
          </p:cNvSpPr>
          <p:nvPr>
            <p:ph type="sldNum" sz="quarter" idx="12"/>
          </p:nvPr>
        </p:nvSpPr>
        <p:spPr/>
        <p:txBody>
          <a:bodyPr/>
          <a:lstStyle>
            <a:lvl1pPr>
              <a:defRPr/>
            </a:lvl1pPr>
          </a:lstStyle>
          <a:p>
            <a:fld id="{6FC4529D-7D74-4EFC-BF78-91B2BBFA39EC}" type="slidenum">
              <a:rPr lang="sl-SI" altLang="sl-SI"/>
              <a:pPr/>
              <a:t>‹#›</a:t>
            </a:fld>
            <a:endParaRPr lang="sl-SI" altLang="sl-SI"/>
          </a:p>
        </p:txBody>
      </p:sp>
    </p:spTree>
    <p:extLst>
      <p:ext uri="{BB962C8B-B14F-4D97-AF65-F5344CB8AC3E}">
        <p14:creationId xmlns:p14="http://schemas.microsoft.com/office/powerpoint/2010/main" val="9602718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2A717-6569-4821-AEC3-33074C949E46}"/>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C0C93CF3-42F1-44EC-A2DF-0383576F4AA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82769EBA-435A-4822-B1F3-DCE9CAF16E2A}"/>
              </a:ext>
            </a:extLst>
          </p:cNvPr>
          <p:cNvSpPr>
            <a:spLocks noGrp="1"/>
          </p:cNvSpPr>
          <p:nvPr>
            <p:ph type="sldNum" sz="quarter" idx="12"/>
          </p:nvPr>
        </p:nvSpPr>
        <p:spPr/>
        <p:txBody>
          <a:bodyPr/>
          <a:lstStyle>
            <a:lvl1pPr>
              <a:defRPr/>
            </a:lvl1pPr>
          </a:lstStyle>
          <a:p>
            <a:fld id="{D3A9F531-FDED-428D-B302-E61DFAC82965}" type="slidenum">
              <a:rPr lang="sl-SI" altLang="sl-SI"/>
              <a:pPr/>
              <a:t>‹#›</a:t>
            </a:fld>
            <a:endParaRPr lang="sl-SI" altLang="sl-SI"/>
          </a:p>
        </p:txBody>
      </p:sp>
    </p:spTree>
    <p:extLst>
      <p:ext uri="{BB962C8B-B14F-4D97-AF65-F5344CB8AC3E}">
        <p14:creationId xmlns:p14="http://schemas.microsoft.com/office/powerpoint/2010/main" val="41592263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6712-D0CD-4FCF-9BC4-914F05C3F26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15A25CDE-DFE6-43BC-99E6-B7BAA252C2C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3CF42DEA-70FB-4235-9BA8-643CB3B1BE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DB8516-0C81-4524-83F9-459292DCD1B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631F985A-8EA8-4219-9F10-40316B7A795F}"/>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73823596-0D53-4AF4-AA62-FA34F14E9149}"/>
              </a:ext>
            </a:extLst>
          </p:cNvPr>
          <p:cNvSpPr>
            <a:spLocks noGrp="1"/>
          </p:cNvSpPr>
          <p:nvPr>
            <p:ph type="sldNum" sz="quarter" idx="12"/>
          </p:nvPr>
        </p:nvSpPr>
        <p:spPr/>
        <p:txBody>
          <a:bodyPr/>
          <a:lstStyle>
            <a:lvl1pPr>
              <a:defRPr/>
            </a:lvl1pPr>
          </a:lstStyle>
          <a:p>
            <a:fld id="{D4EB694A-869F-4D0D-8E68-DE3F2265A82A}" type="slidenum">
              <a:rPr lang="sl-SI" altLang="sl-SI"/>
              <a:pPr/>
              <a:t>‹#›</a:t>
            </a:fld>
            <a:endParaRPr lang="sl-SI" altLang="sl-SI"/>
          </a:p>
        </p:txBody>
      </p:sp>
    </p:spTree>
    <p:extLst>
      <p:ext uri="{BB962C8B-B14F-4D97-AF65-F5344CB8AC3E}">
        <p14:creationId xmlns:p14="http://schemas.microsoft.com/office/powerpoint/2010/main" val="2313945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B3A63-F93F-40A8-B0E1-F681FE4976D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9D77B969-B655-43E6-9131-15316A50BF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80EC83D-890B-469A-83A8-5A05B133C52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240F864-F97D-4731-B8A6-7A04EDD97D7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7BC7ED4-5C26-4157-BD8F-CD196D5D0BC2}"/>
              </a:ext>
            </a:extLst>
          </p:cNvPr>
          <p:cNvSpPr>
            <a:spLocks noGrp="1"/>
          </p:cNvSpPr>
          <p:nvPr>
            <p:ph type="sldNum" sz="quarter" idx="12"/>
          </p:nvPr>
        </p:nvSpPr>
        <p:spPr/>
        <p:txBody>
          <a:bodyPr/>
          <a:lstStyle>
            <a:lvl1pPr>
              <a:defRPr/>
            </a:lvl1pPr>
          </a:lstStyle>
          <a:p>
            <a:fld id="{23D8B475-0440-4CE0-80D9-EB006809E759}" type="slidenum">
              <a:rPr lang="sl-SI" altLang="sl-SI"/>
              <a:pPr/>
              <a:t>‹#›</a:t>
            </a:fld>
            <a:endParaRPr lang="sl-SI" altLang="sl-SI"/>
          </a:p>
        </p:txBody>
      </p:sp>
    </p:spTree>
    <p:extLst>
      <p:ext uri="{BB962C8B-B14F-4D97-AF65-F5344CB8AC3E}">
        <p14:creationId xmlns:p14="http://schemas.microsoft.com/office/powerpoint/2010/main" val="7495186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A1879-3ED4-4404-8A63-5178B88AC0D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2267BD40-E1D8-4D8D-B50F-2C07582EAEF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F522EDE9-7AAA-4CC1-BA3C-2A97234CA67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CBB549-A52A-4AC1-A1CB-065EB526A732}"/>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1CFCA35-766F-4B2E-BA99-2244CF5C5FB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2679B52-C81B-4510-88D4-6373230E326D}"/>
              </a:ext>
            </a:extLst>
          </p:cNvPr>
          <p:cNvSpPr>
            <a:spLocks noGrp="1"/>
          </p:cNvSpPr>
          <p:nvPr>
            <p:ph type="sldNum" sz="quarter" idx="12"/>
          </p:nvPr>
        </p:nvSpPr>
        <p:spPr/>
        <p:txBody>
          <a:bodyPr/>
          <a:lstStyle>
            <a:lvl1pPr>
              <a:defRPr/>
            </a:lvl1pPr>
          </a:lstStyle>
          <a:p>
            <a:fld id="{84E07953-AF8B-4BAA-8273-58F0211E1015}" type="slidenum">
              <a:rPr lang="sl-SI" altLang="sl-SI"/>
              <a:pPr/>
              <a:t>‹#›</a:t>
            </a:fld>
            <a:endParaRPr lang="sl-SI" altLang="sl-SI"/>
          </a:p>
        </p:txBody>
      </p:sp>
    </p:spTree>
    <p:extLst>
      <p:ext uri="{BB962C8B-B14F-4D97-AF65-F5344CB8AC3E}">
        <p14:creationId xmlns:p14="http://schemas.microsoft.com/office/powerpoint/2010/main" val="2740259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8F704-593A-4A78-B264-C83C28B3C98D}"/>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51FECBF2-077F-4625-ADF5-48036817C0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BD64CE8-C06D-4AFD-AF61-C0BFD31DEAB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209C1DB-6D46-48A6-8592-3B0CD9EA0A2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B929C1D-283E-4D91-8730-DA84F1691856}"/>
              </a:ext>
            </a:extLst>
          </p:cNvPr>
          <p:cNvSpPr>
            <a:spLocks noGrp="1"/>
          </p:cNvSpPr>
          <p:nvPr>
            <p:ph type="sldNum" sz="quarter" idx="12"/>
          </p:nvPr>
        </p:nvSpPr>
        <p:spPr/>
        <p:txBody>
          <a:bodyPr/>
          <a:lstStyle>
            <a:lvl1pPr>
              <a:defRPr/>
            </a:lvl1pPr>
          </a:lstStyle>
          <a:p>
            <a:fld id="{90F903E0-7B91-44EC-8428-59F7AD5AC531}" type="slidenum">
              <a:rPr lang="sl-SI" altLang="sl-SI"/>
              <a:pPr/>
              <a:t>‹#›</a:t>
            </a:fld>
            <a:endParaRPr lang="sl-SI" altLang="sl-SI"/>
          </a:p>
        </p:txBody>
      </p:sp>
    </p:spTree>
    <p:extLst>
      <p:ext uri="{BB962C8B-B14F-4D97-AF65-F5344CB8AC3E}">
        <p14:creationId xmlns:p14="http://schemas.microsoft.com/office/powerpoint/2010/main" val="3095374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97F866-08DD-4E81-AD01-AE0B9A90ADC3}"/>
              </a:ext>
            </a:extLst>
          </p:cNvPr>
          <p:cNvSpPr>
            <a:spLocks noGrp="1"/>
          </p:cNvSpPr>
          <p:nvPr>
            <p:ph type="title" orient="vert"/>
          </p:nvPr>
        </p:nvSpPr>
        <p:spPr>
          <a:xfrm>
            <a:off x="6748463" y="244475"/>
            <a:ext cx="2097087"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99E32054-B76E-48A4-9585-7D70EADCF0CD}"/>
              </a:ext>
            </a:extLst>
          </p:cNvPr>
          <p:cNvSpPr>
            <a:spLocks noGrp="1"/>
          </p:cNvSpPr>
          <p:nvPr>
            <p:ph type="body" orient="vert" idx="1"/>
          </p:nvPr>
        </p:nvSpPr>
        <p:spPr>
          <a:xfrm>
            <a:off x="457200" y="244475"/>
            <a:ext cx="61388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6E4D6AC-81BD-4983-9BA8-87B6F0628C1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CC1EEB3-3596-40AF-A792-D80E9CDDC84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2CCCC99-3DF6-44B1-8FD8-C115D09FFF59}"/>
              </a:ext>
            </a:extLst>
          </p:cNvPr>
          <p:cNvSpPr>
            <a:spLocks noGrp="1"/>
          </p:cNvSpPr>
          <p:nvPr>
            <p:ph type="sldNum" sz="quarter" idx="12"/>
          </p:nvPr>
        </p:nvSpPr>
        <p:spPr/>
        <p:txBody>
          <a:bodyPr/>
          <a:lstStyle>
            <a:lvl1pPr>
              <a:defRPr/>
            </a:lvl1pPr>
          </a:lstStyle>
          <a:p>
            <a:fld id="{C981F62E-4D40-4DBD-930F-C0820271F067}" type="slidenum">
              <a:rPr lang="sl-SI" altLang="sl-SI"/>
              <a:pPr/>
              <a:t>‹#›</a:t>
            </a:fld>
            <a:endParaRPr lang="sl-SI" altLang="sl-SI"/>
          </a:p>
        </p:txBody>
      </p:sp>
    </p:spTree>
    <p:extLst>
      <p:ext uri="{BB962C8B-B14F-4D97-AF65-F5344CB8AC3E}">
        <p14:creationId xmlns:p14="http://schemas.microsoft.com/office/powerpoint/2010/main" val="147066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1E040-5299-43B2-89AC-6A0981DED49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38A503B3-1BDD-42BD-8EDF-F908EBB2381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89AA431-9E34-49E0-A242-13EED41B1A0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D39D19D-54C0-4E87-AA49-BF2E5A2BE13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F1E9409-4AAD-4ADE-9A49-9754D830193C}"/>
              </a:ext>
            </a:extLst>
          </p:cNvPr>
          <p:cNvSpPr>
            <a:spLocks noGrp="1"/>
          </p:cNvSpPr>
          <p:nvPr>
            <p:ph type="sldNum" sz="quarter" idx="12"/>
          </p:nvPr>
        </p:nvSpPr>
        <p:spPr/>
        <p:txBody>
          <a:bodyPr/>
          <a:lstStyle>
            <a:lvl1pPr>
              <a:defRPr/>
            </a:lvl1pPr>
          </a:lstStyle>
          <a:p>
            <a:fld id="{648ABFF8-2EC8-4EB8-9F5D-2F8639CFD040}" type="slidenum">
              <a:rPr lang="sl-SI" altLang="sl-SI"/>
              <a:pPr/>
              <a:t>‹#›</a:t>
            </a:fld>
            <a:endParaRPr lang="sl-SI" altLang="sl-SI"/>
          </a:p>
        </p:txBody>
      </p:sp>
    </p:spTree>
    <p:extLst>
      <p:ext uri="{BB962C8B-B14F-4D97-AF65-F5344CB8AC3E}">
        <p14:creationId xmlns:p14="http://schemas.microsoft.com/office/powerpoint/2010/main" val="3516899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AA110-AE21-482D-AF35-6701BAE29A9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025C9B4-5BEF-493E-972A-DAA833FFF90C}"/>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3F37DBC7-3ECC-4B98-BD05-16C105C54573}"/>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42932A62-8BF8-4603-947F-21AC7BC3219B}"/>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565941D-96F5-465E-B5D9-5B02B1196B5A}"/>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954D643-F100-4476-A734-325FDC50E301}"/>
              </a:ext>
            </a:extLst>
          </p:cNvPr>
          <p:cNvSpPr>
            <a:spLocks noGrp="1"/>
          </p:cNvSpPr>
          <p:nvPr>
            <p:ph type="sldNum" sz="quarter" idx="12"/>
          </p:nvPr>
        </p:nvSpPr>
        <p:spPr/>
        <p:txBody>
          <a:bodyPr/>
          <a:lstStyle>
            <a:lvl1pPr>
              <a:defRPr/>
            </a:lvl1pPr>
          </a:lstStyle>
          <a:p>
            <a:fld id="{DF1D75AC-B7B2-48BC-9B30-C4B907403CAF}" type="slidenum">
              <a:rPr lang="sl-SI" altLang="sl-SI"/>
              <a:pPr/>
              <a:t>‹#›</a:t>
            </a:fld>
            <a:endParaRPr lang="sl-SI" altLang="sl-SI"/>
          </a:p>
        </p:txBody>
      </p:sp>
    </p:spTree>
    <p:extLst>
      <p:ext uri="{BB962C8B-B14F-4D97-AF65-F5344CB8AC3E}">
        <p14:creationId xmlns:p14="http://schemas.microsoft.com/office/powerpoint/2010/main" val="209938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B9545-A309-48E0-BD67-CBEA7152FAE9}"/>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84A4B4F1-FE3C-4FA8-A419-E3FD6C5FAB7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392E94-FDA9-4CE3-BDC9-F212B923041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3DC3B192-E865-4D3F-933C-F7C9AD5558B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6682BF-78B7-46DA-9A78-A89F152E6FB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D37FD5E1-309F-4EC7-A11A-BD4D2B157716}"/>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F95B34F4-A8B3-4BCC-8DE6-542DC192D3E7}"/>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449F4179-96D0-4DE4-9FAB-45A3FFEAF8CB}"/>
              </a:ext>
            </a:extLst>
          </p:cNvPr>
          <p:cNvSpPr>
            <a:spLocks noGrp="1"/>
          </p:cNvSpPr>
          <p:nvPr>
            <p:ph type="sldNum" sz="quarter" idx="12"/>
          </p:nvPr>
        </p:nvSpPr>
        <p:spPr/>
        <p:txBody>
          <a:bodyPr/>
          <a:lstStyle>
            <a:lvl1pPr>
              <a:defRPr/>
            </a:lvl1pPr>
          </a:lstStyle>
          <a:p>
            <a:fld id="{46E6CF9C-9BC2-438C-B618-5DD062C14FDE}" type="slidenum">
              <a:rPr lang="sl-SI" altLang="sl-SI"/>
              <a:pPr/>
              <a:t>‹#›</a:t>
            </a:fld>
            <a:endParaRPr lang="sl-SI" altLang="sl-SI"/>
          </a:p>
        </p:txBody>
      </p:sp>
    </p:spTree>
    <p:extLst>
      <p:ext uri="{BB962C8B-B14F-4D97-AF65-F5344CB8AC3E}">
        <p14:creationId xmlns:p14="http://schemas.microsoft.com/office/powerpoint/2010/main" val="202507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D47A-A01D-4514-95D1-BEA27F562228}"/>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AE88FA92-DAA9-46DF-B4A7-C8C9D846C731}"/>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FEC98172-F400-4DA5-99D8-BE74E6D5D859}"/>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E7BF4AF6-579A-4C68-8FEB-E5C960D29E5F}"/>
              </a:ext>
            </a:extLst>
          </p:cNvPr>
          <p:cNvSpPr>
            <a:spLocks noGrp="1"/>
          </p:cNvSpPr>
          <p:nvPr>
            <p:ph type="sldNum" sz="quarter" idx="12"/>
          </p:nvPr>
        </p:nvSpPr>
        <p:spPr/>
        <p:txBody>
          <a:bodyPr/>
          <a:lstStyle>
            <a:lvl1pPr>
              <a:defRPr/>
            </a:lvl1pPr>
          </a:lstStyle>
          <a:p>
            <a:fld id="{BE018AAC-5DF6-4B8F-9CD7-9AB95C4CEE24}" type="slidenum">
              <a:rPr lang="sl-SI" altLang="sl-SI"/>
              <a:pPr/>
              <a:t>‹#›</a:t>
            </a:fld>
            <a:endParaRPr lang="sl-SI" altLang="sl-SI"/>
          </a:p>
        </p:txBody>
      </p:sp>
    </p:spTree>
    <p:extLst>
      <p:ext uri="{BB962C8B-B14F-4D97-AF65-F5344CB8AC3E}">
        <p14:creationId xmlns:p14="http://schemas.microsoft.com/office/powerpoint/2010/main" val="2514497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5B03A5-996F-484E-9CF2-D9D8C714FD46}"/>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0C92EF08-755E-4FEF-A692-1A2B8DC4C8B1}"/>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A309DF85-82D6-4CDB-BC3F-EC4666979EE9}"/>
              </a:ext>
            </a:extLst>
          </p:cNvPr>
          <p:cNvSpPr>
            <a:spLocks noGrp="1"/>
          </p:cNvSpPr>
          <p:nvPr>
            <p:ph type="sldNum" sz="quarter" idx="12"/>
          </p:nvPr>
        </p:nvSpPr>
        <p:spPr/>
        <p:txBody>
          <a:bodyPr/>
          <a:lstStyle>
            <a:lvl1pPr>
              <a:defRPr/>
            </a:lvl1pPr>
          </a:lstStyle>
          <a:p>
            <a:fld id="{2DD75998-8F70-4244-800E-C82E8D5F5E6E}" type="slidenum">
              <a:rPr lang="sl-SI" altLang="sl-SI"/>
              <a:pPr/>
              <a:t>‹#›</a:t>
            </a:fld>
            <a:endParaRPr lang="sl-SI" altLang="sl-SI"/>
          </a:p>
        </p:txBody>
      </p:sp>
    </p:spTree>
    <p:extLst>
      <p:ext uri="{BB962C8B-B14F-4D97-AF65-F5344CB8AC3E}">
        <p14:creationId xmlns:p14="http://schemas.microsoft.com/office/powerpoint/2010/main" val="2571478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FAE1E-475F-404A-A499-B9499DCC0ED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04D33DCA-13E6-46D6-A7C0-F704FA890FF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4C3C8F70-71CB-4B08-A05F-9F1A344618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9F5A0E-B761-477D-A03F-E43E88DF08D7}"/>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3BB0133-8DD6-49A8-B9E5-63D4E390D45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262D77E7-4398-48F3-B68B-662985B00DA0}"/>
              </a:ext>
            </a:extLst>
          </p:cNvPr>
          <p:cNvSpPr>
            <a:spLocks noGrp="1"/>
          </p:cNvSpPr>
          <p:nvPr>
            <p:ph type="sldNum" sz="quarter" idx="12"/>
          </p:nvPr>
        </p:nvSpPr>
        <p:spPr/>
        <p:txBody>
          <a:bodyPr/>
          <a:lstStyle>
            <a:lvl1pPr>
              <a:defRPr/>
            </a:lvl1pPr>
          </a:lstStyle>
          <a:p>
            <a:fld id="{944F1A2C-D24B-48ED-BC05-2B1D7463E697}" type="slidenum">
              <a:rPr lang="sl-SI" altLang="sl-SI"/>
              <a:pPr/>
              <a:t>‹#›</a:t>
            </a:fld>
            <a:endParaRPr lang="sl-SI" altLang="sl-SI"/>
          </a:p>
        </p:txBody>
      </p:sp>
    </p:spTree>
    <p:extLst>
      <p:ext uri="{BB962C8B-B14F-4D97-AF65-F5344CB8AC3E}">
        <p14:creationId xmlns:p14="http://schemas.microsoft.com/office/powerpoint/2010/main" val="150472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E0EF-A151-4B64-AF35-52AE328B475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82AD3CDC-BD7B-4665-B939-6B4EF21C2E4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21DE6BC1-060C-4318-AE5E-A22CD42B22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28C58-6373-4491-99E6-A6CEB4476EDB}"/>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BD2A26C-DD25-42C9-B57E-B107CA3DB365}"/>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533164C-B1A7-450E-9AD2-B71B24FD922C}"/>
              </a:ext>
            </a:extLst>
          </p:cNvPr>
          <p:cNvSpPr>
            <a:spLocks noGrp="1"/>
          </p:cNvSpPr>
          <p:nvPr>
            <p:ph type="sldNum" sz="quarter" idx="12"/>
          </p:nvPr>
        </p:nvSpPr>
        <p:spPr/>
        <p:txBody>
          <a:bodyPr/>
          <a:lstStyle>
            <a:lvl1pPr>
              <a:defRPr/>
            </a:lvl1pPr>
          </a:lstStyle>
          <a:p>
            <a:fld id="{7BBA064D-6D6B-47EF-AE8E-12F959F83949}" type="slidenum">
              <a:rPr lang="sl-SI" altLang="sl-SI"/>
              <a:pPr/>
              <a:t>‹#›</a:t>
            </a:fld>
            <a:endParaRPr lang="sl-SI" altLang="sl-SI"/>
          </a:p>
        </p:txBody>
      </p:sp>
    </p:spTree>
    <p:extLst>
      <p:ext uri="{BB962C8B-B14F-4D97-AF65-F5344CB8AC3E}">
        <p14:creationId xmlns:p14="http://schemas.microsoft.com/office/powerpoint/2010/main" val="2236888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895B63C-2090-4D7E-B221-9B08DE9E172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48131" name="Rectangle 3">
            <a:extLst>
              <a:ext uri="{FF2B5EF4-FFF2-40B4-BE49-F238E27FC236}">
                <a16:creationId xmlns:a16="http://schemas.microsoft.com/office/drawing/2014/main" id="{80721D2A-869F-42C1-AAF2-90844AE82C6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8132" name="Rectangle 4">
            <a:extLst>
              <a:ext uri="{FF2B5EF4-FFF2-40B4-BE49-F238E27FC236}">
                <a16:creationId xmlns:a16="http://schemas.microsoft.com/office/drawing/2014/main" id="{5C1097EE-7D53-4353-8434-202F5A0AA64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48133" name="Rectangle 5">
            <a:extLst>
              <a:ext uri="{FF2B5EF4-FFF2-40B4-BE49-F238E27FC236}">
                <a16:creationId xmlns:a16="http://schemas.microsoft.com/office/drawing/2014/main" id="{A334E86E-51B9-4CFD-8D15-411015E9401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48134" name="Rectangle 6">
            <a:extLst>
              <a:ext uri="{FF2B5EF4-FFF2-40B4-BE49-F238E27FC236}">
                <a16:creationId xmlns:a16="http://schemas.microsoft.com/office/drawing/2014/main" id="{9D56D5B4-8AAD-4D2C-A5F5-A2C80212C6F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644EFBE-C104-4FA3-AF4E-914294E8886D}"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50178" name="Group 2">
            <a:extLst>
              <a:ext uri="{FF2B5EF4-FFF2-40B4-BE49-F238E27FC236}">
                <a16:creationId xmlns:a16="http://schemas.microsoft.com/office/drawing/2014/main" id="{623E2ED9-A75D-4311-BF86-B264F829322F}"/>
              </a:ext>
            </a:extLst>
          </p:cNvPr>
          <p:cNvGrpSpPr>
            <a:grpSpLocks/>
          </p:cNvGrpSpPr>
          <p:nvPr/>
        </p:nvGrpSpPr>
        <p:grpSpPr bwMode="auto">
          <a:xfrm>
            <a:off x="319088" y="1828800"/>
            <a:ext cx="8824912" cy="5029200"/>
            <a:chOff x="201" y="1152"/>
            <a:chExt cx="5559" cy="3168"/>
          </a:xfrm>
        </p:grpSpPr>
        <p:sp>
          <p:nvSpPr>
            <p:cNvPr id="50179" name="Freeform 3">
              <a:extLst>
                <a:ext uri="{FF2B5EF4-FFF2-40B4-BE49-F238E27FC236}">
                  <a16:creationId xmlns:a16="http://schemas.microsoft.com/office/drawing/2014/main" id="{16FCF646-86A6-4E46-A9DC-941B2795F7AA}"/>
                </a:ext>
              </a:extLst>
            </p:cNvPr>
            <p:cNvSpPr>
              <a:spLocks/>
            </p:cNvSpPr>
            <p:nvPr/>
          </p:nvSpPr>
          <p:spPr bwMode="ltGray">
            <a:xfrm>
              <a:off x="528" y="2909"/>
              <a:ext cx="5232" cy="1411"/>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0180" name="Freeform 4">
              <a:extLst>
                <a:ext uri="{FF2B5EF4-FFF2-40B4-BE49-F238E27FC236}">
                  <a16:creationId xmlns:a16="http://schemas.microsoft.com/office/drawing/2014/main" id="{BF18950A-69BF-4482-BE80-F1AFED93F023}"/>
                </a:ext>
              </a:extLst>
            </p:cNvPr>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Lst>
              <a:ahLst/>
              <a:cxnLst>
                <a:cxn ang="0">
                  <a:pos x="T0" y="T1"/>
                </a:cxn>
                <a:cxn ang="0">
                  <a:pos x="T2" y="T3"/>
                </a:cxn>
                <a:cxn ang="0">
                  <a:pos x="T4" y="T5"/>
                </a:cxn>
                <a:cxn ang="0">
                  <a:pos x="T6" y="T7"/>
                </a:cxn>
                <a:cxn ang="0">
                  <a:pos x="T8" y="T9"/>
                </a:cxn>
                <a:cxn ang="0">
                  <a:pos x="T10" y="T11"/>
                </a:cxn>
                <a:cxn ang="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0181" name="Freeform 5">
              <a:extLst>
                <a:ext uri="{FF2B5EF4-FFF2-40B4-BE49-F238E27FC236}">
                  <a16:creationId xmlns:a16="http://schemas.microsoft.com/office/drawing/2014/main" id="{C6AC2480-B13C-4FB5-B195-D7EAC21C3687}"/>
                </a:ext>
              </a:extLst>
            </p:cNvPr>
            <p:cNvSpPr>
              <a:spLocks/>
            </p:cNvSpPr>
            <p:nvPr/>
          </p:nvSpPr>
          <p:spPr bwMode="ltGray">
            <a:xfrm>
              <a:off x="528" y="2932"/>
              <a:ext cx="5232" cy="1388"/>
            </a:xfrm>
            <a:custGeom>
              <a:avLst/>
              <a:gdLst>
                <a:gd name="T0" fmla="*/ 0 w 4897"/>
                <a:gd name="T1" fmla="*/ 0 h 2182"/>
                <a:gd name="T2" fmla="*/ 0 w 4897"/>
                <a:gd name="T3" fmla="*/ 2182 h 2182"/>
                <a:gd name="T4" fmla="*/ 4897 w 4897"/>
                <a:gd name="T5" fmla="*/ 2182 h 2182"/>
                <a:gd name="T6" fmla="*/ 4897 w 4897"/>
                <a:gd name="T7" fmla="*/ 0 h 2182"/>
                <a:gd name="T8" fmla="*/ 0 w 4897"/>
                <a:gd name="T9" fmla="*/ 0 h 2182"/>
                <a:gd name="T10" fmla="*/ 0 w 4897"/>
                <a:gd name="T11" fmla="*/ 0 h 2182"/>
              </a:gdLst>
              <a:ahLst/>
              <a:cxnLst>
                <a:cxn ang="0">
                  <a:pos x="T0" y="T1"/>
                </a:cxn>
                <a:cxn ang="0">
                  <a:pos x="T2" y="T3"/>
                </a:cxn>
                <a:cxn ang="0">
                  <a:pos x="T4" y="T5"/>
                </a:cxn>
                <a:cxn ang="0">
                  <a:pos x="T6" y="T7"/>
                </a:cxn>
                <a:cxn ang="0">
                  <a:pos x="T8" y="T9"/>
                </a:cxn>
                <a:cxn ang="0">
                  <a:pos x="T10" y="T11"/>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0182" name="Freeform 6">
              <a:extLst>
                <a:ext uri="{FF2B5EF4-FFF2-40B4-BE49-F238E27FC236}">
                  <a16:creationId xmlns:a16="http://schemas.microsoft.com/office/drawing/2014/main" id="{958E223B-5ABA-4809-B496-4FE59D4CFCA4}"/>
                </a:ext>
              </a:extLst>
            </p:cNvPr>
            <p:cNvSpPr>
              <a:spLocks/>
            </p:cNvSpPr>
            <p:nvPr/>
          </p:nvSpPr>
          <p:spPr bwMode="ltGray">
            <a:xfrm>
              <a:off x="528" y="1152"/>
              <a:ext cx="4607"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0183" name="Freeform 7">
              <a:extLst>
                <a:ext uri="{FF2B5EF4-FFF2-40B4-BE49-F238E27FC236}">
                  <a16:creationId xmlns:a16="http://schemas.microsoft.com/office/drawing/2014/main" id="{09E5B4BF-635F-4642-98EA-4FDBAEF0CA6F}"/>
                </a:ext>
              </a:extLst>
            </p:cNvPr>
            <p:cNvSpPr>
              <a:spLocks/>
            </p:cNvSpPr>
            <p:nvPr/>
          </p:nvSpPr>
          <p:spPr bwMode="ltGray">
            <a:xfrm>
              <a:off x="528" y="1152"/>
              <a:ext cx="29" cy="178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0184" name="Freeform 8">
              <a:extLst>
                <a:ext uri="{FF2B5EF4-FFF2-40B4-BE49-F238E27FC236}">
                  <a16:creationId xmlns:a16="http://schemas.microsoft.com/office/drawing/2014/main" id="{1A5C750A-EBBD-48DD-949A-204F1588302E}"/>
                </a:ext>
              </a:extLst>
            </p:cNvPr>
            <p:cNvSpPr>
              <a:spLocks/>
            </p:cNvSpPr>
            <p:nvPr/>
          </p:nvSpPr>
          <p:spPr bwMode="ltGray">
            <a:xfrm>
              <a:off x="527" y="2904"/>
              <a:ext cx="29" cy="1416"/>
            </a:xfrm>
            <a:custGeom>
              <a:avLst/>
              <a:gdLst>
                <a:gd name="T0" fmla="*/ 0 w 29"/>
                <a:gd name="T1" fmla="*/ 1416 h 1416"/>
                <a:gd name="T2" fmla="*/ 29 w 29"/>
                <a:gd name="T3" fmla="*/ 1416 h 1416"/>
                <a:gd name="T4" fmla="*/ 28 w 29"/>
                <a:gd name="T5" fmla="*/ 24 h 1416"/>
                <a:gd name="T6" fmla="*/ 0 w 29"/>
                <a:gd name="T7" fmla="*/ 0 h 1416"/>
                <a:gd name="T8" fmla="*/ 0 w 29"/>
                <a:gd name="T9" fmla="*/ 1416 h 1416"/>
              </a:gdLst>
              <a:ahLst/>
              <a:cxnLst>
                <a:cxn ang="0">
                  <a:pos x="T0" y="T1"/>
                </a:cxn>
                <a:cxn ang="0">
                  <a:pos x="T2" y="T3"/>
                </a:cxn>
                <a:cxn ang="0">
                  <a:pos x="T4" y="T5"/>
                </a:cxn>
                <a:cxn ang="0">
                  <a:pos x="T6" y="T7"/>
                </a:cxn>
                <a:cxn ang="0">
                  <a:pos x="T8" y="T9"/>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0185" name="Freeform 9">
              <a:extLst>
                <a:ext uri="{FF2B5EF4-FFF2-40B4-BE49-F238E27FC236}">
                  <a16:creationId xmlns:a16="http://schemas.microsoft.com/office/drawing/2014/main" id="{55391A5A-5778-4DFD-8A40-2F3B72AB86EC}"/>
                </a:ext>
              </a:extLst>
            </p:cNvPr>
            <p:cNvSpPr>
              <a:spLocks/>
            </p:cNvSpPr>
            <p:nvPr/>
          </p:nvSpPr>
          <p:spPr bwMode="ltGray">
            <a:xfrm>
              <a:off x="201" y="2904"/>
              <a:ext cx="2879"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50186" name="Freeform 10">
              <a:extLst>
                <a:ext uri="{FF2B5EF4-FFF2-40B4-BE49-F238E27FC236}">
                  <a16:creationId xmlns:a16="http://schemas.microsoft.com/office/drawing/2014/main" id="{458E9700-3592-4CEA-A6EF-FFB182DA24B0}"/>
                </a:ext>
              </a:extLst>
            </p:cNvPr>
            <p:cNvSpPr>
              <a:spLocks/>
            </p:cNvSpPr>
            <p:nvPr/>
          </p:nvSpPr>
          <p:spPr bwMode="ltGray">
            <a:xfrm>
              <a:off x="201" y="2904"/>
              <a:ext cx="30" cy="1416"/>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50187" name="Rectangle 11">
            <a:extLst>
              <a:ext uri="{FF2B5EF4-FFF2-40B4-BE49-F238E27FC236}">
                <a16:creationId xmlns:a16="http://schemas.microsoft.com/office/drawing/2014/main" id="{F5DB7A33-9006-463C-9478-FA7CDC82304D}"/>
              </a:ext>
            </a:extLst>
          </p:cNvPr>
          <p:cNvSpPr>
            <a:spLocks noGrp="1" noChangeArrowheads="1"/>
          </p:cNvSpPr>
          <p:nvPr>
            <p:ph type="dt" sz="half" idx="2"/>
          </p:nvPr>
        </p:nvSpPr>
        <p:spPr bwMode="auto">
          <a:xfrm>
            <a:off x="838200" y="6245225"/>
            <a:ext cx="19018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endParaRPr lang="sl-SI" altLang="sl-SI"/>
          </a:p>
        </p:txBody>
      </p:sp>
      <p:sp>
        <p:nvSpPr>
          <p:cNvPr id="50188" name="Rectangle 12">
            <a:extLst>
              <a:ext uri="{FF2B5EF4-FFF2-40B4-BE49-F238E27FC236}">
                <a16:creationId xmlns:a16="http://schemas.microsoft.com/office/drawing/2014/main" id="{FB88BA52-3C9F-49D2-B55A-76DC4B975FB1}"/>
              </a:ext>
            </a:extLst>
          </p:cNvPr>
          <p:cNvSpPr>
            <a:spLocks noGrp="1" noChangeArrowheads="1"/>
          </p:cNvSpPr>
          <p:nvPr>
            <p:ph type="ftr" sz="quarter" idx="3"/>
          </p:nvPr>
        </p:nvSpPr>
        <p:spPr bwMode="auto">
          <a:xfrm>
            <a:off x="34290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endParaRPr lang="sl-SI" altLang="sl-SI"/>
          </a:p>
        </p:txBody>
      </p:sp>
      <p:sp>
        <p:nvSpPr>
          <p:cNvPr id="50189" name="Rectangle 13">
            <a:extLst>
              <a:ext uri="{FF2B5EF4-FFF2-40B4-BE49-F238E27FC236}">
                <a16:creationId xmlns:a16="http://schemas.microsoft.com/office/drawing/2014/main" id="{1A85F70B-5628-45B0-AF01-32998C6DECDB}"/>
              </a:ext>
            </a:extLst>
          </p:cNvPr>
          <p:cNvSpPr>
            <a:spLocks noGrp="1" noChangeArrowheads="1"/>
          </p:cNvSpPr>
          <p:nvPr>
            <p:ph type="sldNum" sz="quarter" idx="4"/>
          </p:nvPr>
        </p:nvSpPr>
        <p:spPr bwMode="auto">
          <a:xfrm>
            <a:off x="6937375" y="6245225"/>
            <a:ext cx="19018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AAF495DB-BF94-498F-A1AB-1FE5662D0BB4}" type="slidenum">
              <a:rPr lang="sl-SI" altLang="sl-SI"/>
              <a:pPr/>
              <a:t>‹#›</a:t>
            </a:fld>
            <a:endParaRPr lang="sl-SI" altLang="sl-SI"/>
          </a:p>
        </p:txBody>
      </p:sp>
      <p:sp>
        <p:nvSpPr>
          <p:cNvPr id="50190" name="Rectangle 14">
            <a:extLst>
              <a:ext uri="{FF2B5EF4-FFF2-40B4-BE49-F238E27FC236}">
                <a16:creationId xmlns:a16="http://schemas.microsoft.com/office/drawing/2014/main" id="{4D6DF863-DF8F-4BAE-9A23-40FA0FDE7792}"/>
              </a:ext>
            </a:extLst>
          </p:cNvPr>
          <p:cNvSpPr>
            <a:spLocks noGrp="1" noRot="1" noChangeArrowheads="1"/>
          </p:cNvSpPr>
          <p:nvPr>
            <p:ph type="title"/>
          </p:nvPr>
        </p:nvSpPr>
        <p:spPr bwMode="auto">
          <a:xfrm>
            <a:off x="457200" y="244475"/>
            <a:ext cx="838517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50191" name="Rectangle 15">
            <a:extLst>
              <a:ext uri="{FF2B5EF4-FFF2-40B4-BE49-F238E27FC236}">
                <a16:creationId xmlns:a16="http://schemas.microsoft.com/office/drawing/2014/main" id="{6B7F0EA8-0517-4C10-AF35-784772614F37}"/>
              </a:ext>
            </a:extLst>
          </p:cNvPr>
          <p:cNvSpPr>
            <a:spLocks noGrp="1" noRot="1" noChangeArrowheads="1"/>
          </p:cNvSpPr>
          <p:nvPr>
            <p:ph type="body" idx="1"/>
          </p:nvPr>
        </p:nvSpPr>
        <p:spPr bwMode="auto">
          <a:xfrm>
            <a:off x="838200" y="1905000"/>
            <a:ext cx="800735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Tree>
  </p:cSld>
  <p:clrMap bg1="dk2" tx1="lt1" bg2="dk1" tx2="lt2" accent1="accent1" accent2="accent2" accent3="accent3" accent4="accent4" accent5="accent5" accent6="accent6" hlink="hlink" folHlink="folHlink"/>
  <p:sldLayoutIdLst>
    <p:sldLayoutId id="2147483664"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August_23" TargetMode="External"/><Relationship Id="rId13" Type="http://schemas.openxmlformats.org/officeDocument/2006/relationships/hyperlink" Target="http://en.wikipedia.org/wiki/Stephen_Marley_%28musician%29" TargetMode="External"/><Relationship Id="rId18" Type="http://schemas.openxmlformats.org/officeDocument/2006/relationships/hyperlink" Target="http://en.wikipedia.org/wiki/May_19" TargetMode="External"/><Relationship Id="rId26" Type="http://schemas.openxmlformats.org/officeDocument/2006/relationships/hyperlink" Target="http://en.wikipedia.org/wiki/February_26" TargetMode="External"/><Relationship Id="rId3" Type="http://schemas.openxmlformats.org/officeDocument/2006/relationships/hyperlink" Target="http://en.wikipedia.org/wiki/1963" TargetMode="External"/><Relationship Id="rId21" Type="http://schemas.openxmlformats.org/officeDocument/2006/relationships/hyperlink" Target="http://en.wikipedia.org/wiki/Cedella_Booker" TargetMode="External"/><Relationship Id="rId7" Type="http://schemas.openxmlformats.org/officeDocument/2006/relationships/hyperlink" Target="http://en.wikipedia.org/wiki/Cedella_Marley" TargetMode="External"/><Relationship Id="rId12" Type="http://schemas.openxmlformats.org/officeDocument/2006/relationships/hyperlink" Target="http://en.wikipedia.org/wiki/1968" TargetMode="External"/><Relationship Id="rId17" Type="http://schemas.openxmlformats.org/officeDocument/2006/relationships/hyperlink" Target="http://en.wikipedia.org/wiki/Rohan_Marley" TargetMode="External"/><Relationship Id="rId25" Type="http://schemas.openxmlformats.org/officeDocument/2006/relationships/hyperlink" Target="http://en.wikipedia.org/wiki/Ky-Mani_Marley" TargetMode="External"/><Relationship Id="rId33" Type="http://schemas.openxmlformats.org/officeDocument/2006/relationships/hyperlink" Target="http://en.wikipedia.org/wiki/1981" TargetMode="External"/><Relationship Id="rId2" Type="http://schemas.openxmlformats.org/officeDocument/2006/relationships/hyperlink" Target="http://en.wikipedia.org/wiki/May_22" TargetMode="External"/><Relationship Id="rId16" Type="http://schemas.openxmlformats.org/officeDocument/2006/relationships/hyperlink" Target="http://en.wikipedia.org/wiki/May_16" TargetMode="External"/><Relationship Id="rId20" Type="http://schemas.openxmlformats.org/officeDocument/2006/relationships/hyperlink" Target="http://en.wikipedia.org/wiki/1974" TargetMode="External"/><Relationship Id="rId29" Type="http://schemas.openxmlformats.org/officeDocument/2006/relationships/hyperlink" Target="http://en.wikipedia.org/wiki/July_21" TargetMode="External"/><Relationship Id="rId1" Type="http://schemas.openxmlformats.org/officeDocument/2006/relationships/slideLayout" Target="../slideLayouts/slideLayout13.xml"/><Relationship Id="rId6" Type="http://schemas.openxmlformats.org/officeDocument/2006/relationships/hyperlink" Target="http://en.wikipedia.org/wiki/1964" TargetMode="External"/><Relationship Id="rId11" Type="http://schemas.openxmlformats.org/officeDocument/2006/relationships/hyperlink" Target="http://en.wikipedia.org/wiki/October_17" TargetMode="External"/><Relationship Id="rId24" Type="http://schemas.openxmlformats.org/officeDocument/2006/relationships/hyperlink" Target="http://en.wikipedia.org/wiki/1975" TargetMode="External"/><Relationship Id="rId32" Type="http://schemas.openxmlformats.org/officeDocument/2006/relationships/hyperlink" Target="http://en.wikipedia.org/wiki/May_30" TargetMode="External"/><Relationship Id="rId5" Type="http://schemas.openxmlformats.org/officeDocument/2006/relationships/hyperlink" Target="http://en.wikipedia.org/wiki/November_23" TargetMode="External"/><Relationship Id="rId15" Type="http://schemas.openxmlformats.org/officeDocument/2006/relationships/hyperlink" Target="http://en.wikipedia.org/wiki/1972" TargetMode="External"/><Relationship Id="rId23" Type="http://schemas.openxmlformats.org/officeDocument/2006/relationships/hyperlink" Target="http://en.wikipedia.org/wiki/June_4" TargetMode="External"/><Relationship Id="rId28" Type="http://schemas.openxmlformats.org/officeDocument/2006/relationships/hyperlink" Target="http://en.wikipedia.org/wiki/Damian_Marley" TargetMode="External"/><Relationship Id="rId10" Type="http://schemas.openxmlformats.org/officeDocument/2006/relationships/hyperlink" Target="http://en.wikipedia.org/wiki/Ziggy_Marley" TargetMode="External"/><Relationship Id="rId19" Type="http://schemas.openxmlformats.org/officeDocument/2006/relationships/hyperlink" Target="http://en.wikipedia.org/wiki/August_17" TargetMode="External"/><Relationship Id="rId31" Type="http://schemas.openxmlformats.org/officeDocument/2006/relationships/hyperlink" Target="http://en.wikipedia.org/wiki/Cindy_Breakspeare" TargetMode="External"/><Relationship Id="rId4" Type="http://schemas.openxmlformats.org/officeDocument/2006/relationships/hyperlink" Target="http://en.wikipedia.org/wiki/Sharon_Marley" TargetMode="External"/><Relationship Id="rId9" Type="http://schemas.openxmlformats.org/officeDocument/2006/relationships/hyperlink" Target="http://en.wikipedia.org/wiki/1967" TargetMode="External"/><Relationship Id="rId14" Type="http://schemas.openxmlformats.org/officeDocument/2006/relationships/hyperlink" Target="http://en.wikipedia.org/wiki/April_20" TargetMode="External"/><Relationship Id="rId22" Type="http://schemas.openxmlformats.org/officeDocument/2006/relationships/hyperlink" Target="http://en.wikipedia.org/wiki/Julian_Marley" TargetMode="External"/><Relationship Id="rId27" Type="http://schemas.openxmlformats.org/officeDocument/2006/relationships/hyperlink" Target="http://en.wikipedia.org/wiki/1976" TargetMode="External"/><Relationship Id="rId30" Type="http://schemas.openxmlformats.org/officeDocument/2006/relationships/hyperlink" Target="http://en.wikipedia.org/wiki/1978"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Time_Magazine" TargetMode="External"/><Relationship Id="rId13" Type="http://schemas.openxmlformats.org/officeDocument/2006/relationships/hyperlink" Target="http://en.wikipedia.org/wiki/Bob_Marley#_note-8" TargetMode="External"/><Relationship Id="rId3" Type="http://schemas.openxmlformats.org/officeDocument/2006/relationships/hyperlink" Target="http://en.wikipedia.org/wiki/Peace_Medal_of_the_Third_World" TargetMode="External"/><Relationship Id="rId7" Type="http://schemas.openxmlformats.org/officeDocument/2006/relationships/hyperlink" Target="http://en.wikipedia.org/wiki/Exodus_%28album%29" TargetMode="External"/><Relationship Id="rId12" Type="http://schemas.openxmlformats.org/officeDocument/2006/relationships/hyperlink" Target="http://www.rollingstone.com/news/story/5939214/the_immortals_the_first_fifty/" TargetMode="External"/><Relationship Id="rId2" Type="http://schemas.openxmlformats.org/officeDocument/2006/relationships/hyperlink" Target="http://en.wikipedia.org/wiki/Rolling_Stone" TargetMode="External"/><Relationship Id="rId1" Type="http://schemas.openxmlformats.org/officeDocument/2006/relationships/slideLayout" Target="../slideLayouts/slideLayout13.xml"/><Relationship Id="rId6" Type="http://schemas.openxmlformats.org/officeDocument/2006/relationships/hyperlink" Target="http://en.wikipedia.org/wiki/Rock_and_Roll_Hall_of_Fame" TargetMode="External"/><Relationship Id="rId11" Type="http://schemas.openxmlformats.org/officeDocument/2006/relationships/hyperlink" Target="http://en.wikipedia.org/wiki/Rolling_Stone_Magazine" TargetMode="External"/><Relationship Id="rId5" Type="http://schemas.openxmlformats.org/officeDocument/2006/relationships/hyperlink" Target="http://en.wikipedia.org/wiki/Jamaican_Order_of_Merit" TargetMode="External"/><Relationship Id="rId15" Type="http://schemas.openxmlformats.org/officeDocument/2006/relationships/hyperlink" Target="http://en.wikipedia.org/wiki/Bob_Marley#_note-greatest" TargetMode="External"/><Relationship Id="rId10" Type="http://schemas.openxmlformats.org/officeDocument/2006/relationships/hyperlink" Target="http://en.wikipedia.org/wiki/Grammy_Lifetime_Achievement_Award" TargetMode="External"/><Relationship Id="rId4" Type="http://schemas.openxmlformats.org/officeDocument/2006/relationships/hyperlink" Target="http://en.wikipedia.org/wiki/United_Nations" TargetMode="External"/><Relationship Id="rId9" Type="http://schemas.openxmlformats.org/officeDocument/2006/relationships/hyperlink" Target="http://en.wikipedia.org/wiki/Hollywood_Walk_of_Fame" TargetMode="External"/><Relationship Id="rId14" Type="http://schemas.openxmlformats.org/officeDocument/2006/relationships/hyperlink" Target="http://en.wikipedia.org/wiki/BBC"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Babylon_by_Bus_Tour" TargetMode="External"/><Relationship Id="rId3" Type="http://schemas.openxmlformats.org/officeDocument/2006/relationships/hyperlink" Target="http://en.wikipedia.org/wiki/Burnin%27_Tour" TargetMode="External"/><Relationship Id="rId7" Type="http://schemas.openxmlformats.org/officeDocument/2006/relationships/hyperlink" Target="http://en.wikipedia.org/wiki/Kaya_Tour" TargetMode="External"/><Relationship Id="rId2" Type="http://schemas.openxmlformats.org/officeDocument/2006/relationships/hyperlink" Target="http://en.wikipedia.org/wiki/Catch_a_Fire_Tour" TargetMode="External"/><Relationship Id="rId1" Type="http://schemas.openxmlformats.org/officeDocument/2006/relationships/slideLayout" Target="../slideLayouts/slideLayout13.xml"/><Relationship Id="rId6" Type="http://schemas.openxmlformats.org/officeDocument/2006/relationships/hyperlink" Target="http://en.wikipedia.org/wiki/Exodus_Tour" TargetMode="External"/><Relationship Id="rId5" Type="http://schemas.openxmlformats.org/officeDocument/2006/relationships/hyperlink" Target="http://en.wikipedia.org/wiki/Rastaman_Vibration_Tour" TargetMode="External"/><Relationship Id="rId10" Type="http://schemas.openxmlformats.org/officeDocument/2006/relationships/hyperlink" Target="http://en.wikipedia.org/wiki/Uprising_Tour" TargetMode="External"/><Relationship Id="rId4" Type="http://schemas.openxmlformats.org/officeDocument/2006/relationships/hyperlink" Target="http://en.wikipedia.org/wiki/Natty_Dread_Tour" TargetMode="External"/><Relationship Id="rId9" Type="http://schemas.openxmlformats.org/officeDocument/2006/relationships/hyperlink" Target="http://en.wikipedia.org/wiki/Survival_To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5446C4-315D-4152-8438-F67EC086F320}"/>
              </a:ext>
            </a:extLst>
          </p:cNvPr>
          <p:cNvSpPr>
            <a:spLocks noGrp="1" noChangeArrowheads="1"/>
          </p:cNvSpPr>
          <p:nvPr>
            <p:ph type="ctrTitle"/>
          </p:nvPr>
        </p:nvSpPr>
        <p:spPr>
          <a:xfrm>
            <a:off x="539750" y="1125538"/>
            <a:ext cx="7772400" cy="1470025"/>
          </a:xfrm>
        </p:spPr>
        <p:txBody>
          <a:bodyPr anchor="ctr"/>
          <a:lstStyle/>
          <a:p>
            <a:pPr algn="l"/>
            <a:r>
              <a:rPr lang="sl-SI" altLang="sl-SI" sz="5400" b="1">
                <a:solidFill>
                  <a:schemeClr val="bg1"/>
                </a:solidFill>
              </a:rPr>
              <a:t>Bob Marley</a:t>
            </a:r>
          </a:p>
        </p:txBody>
      </p:sp>
      <p:sp>
        <p:nvSpPr>
          <p:cNvPr id="2051" name="Rectangle 3">
            <a:extLst>
              <a:ext uri="{FF2B5EF4-FFF2-40B4-BE49-F238E27FC236}">
                <a16:creationId xmlns:a16="http://schemas.microsoft.com/office/drawing/2014/main" id="{FDF229F5-B826-4162-A4A9-E5287B9DE054}"/>
              </a:ext>
            </a:extLst>
          </p:cNvPr>
          <p:cNvSpPr>
            <a:spLocks noGrp="1" noChangeArrowheads="1"/>
          </p:cNvSpPr>
          <p:nvPr>
            <p:ph type="subTitle" idx="1"/>
          </p:nvPr>
        </p:nvSpPr>
        <p:spPr>
          <a:xfrm>
            <a:off x="1835150" y="4797425"/>
            <a:ext cx="6781800" cy="1752600"/>
          </a:xfrm>
        </p:spPr>
        <p:txBody>
          <a:bodyPr/>
          <a:lstStyle/>
          <a:p>
            <a:pPr algn="r"/>
            <a:r>
              <a:rPr lang="sl-SI" altLang="sl-SI" sz="3200"/>
              <a:t>				</a:t>
            </a:r>
          </a:p>
        </p:txBody>
      </p:sp>
      <p:pic>
        <p:nvPicPr>
          <p:cNvPr id="2052" name="Picture 4" descr="5ftE9">
            <a:extLst>
              <a:ext uri="{FF2B5EF4-FFF2-40B4-BE49-F238E27FC236}">
                <a16:creationId xmlns:a16="http://schemas.microsoft.com/office/drawing/2014/main" id="{15DCE05A-5FA3-4DFA-A5EA-B44DB7DC2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3284538"/>
            <a:ext cx="3067050" cy="30670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3249~Bob-Marley-Posters[1]">
            <a:extLst>
              <a:ext uri="{FF2B5EF4-FFF2-40B4-BE49-F238E27FC236}">
                <a16:creationId xmlns:a16="http://schemas.microsoft.com/office/drawing/2014/main" id="{91B7BEDB-4E6B-4541-9D5A-35448E1EA9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5963" y="620713"/>
            <a:ext cx="2857500" cy="4286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wipe(down)">
                                      <p:cBhvr>
                                        <p:cTn id="7" dur="580">
                                          <p:stCondLst>
                                            <p:cond delay="0"/>
                                          </p:stCondLst>
                                        </p:cTn>
                                        <p:tgtEl>
                                          <p:spTgt spid="2053"/>
                                        </p:tgtEl>
                                      </p:cBhvr>
                                    </p:animEffect>
                                    <p:anim calcmode="lin" valueType="num">
                                      <p:cBhvr>
                                        <p:cTn id="8" dur="1822" tmFilter="0,0; 0.14,0.36; 0.43,0.73; 0.71,0.91; 1.0,1.0">
                                          <p:stCondLst>
                                            <p:cond delay="0"/>
                                          </p:stCondLst>
                                        </p:cTn>
                                        <p:tgtEl>
                                          <p:spTgt spid="205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3"/>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3"/>
                                        </p:tgtEl>
                                      </p:cBhvr>
                                      <p:to x="100000" y="60000"/>
                                    </p:animScale>
                                    <p:animScale>
                                      <p:cBhvr>
                                        <p:cTn id="14" dur="166" decel="50000">
                                          <p:stCondLst>
                                            <p:cond delay="676"/>
                                          </p:stCondLst>
                                        </p:cTn>
                                        <p:tgtEl>
                                          <p:spTgt spid="2053"/>
                                        </p:tgtEl>
                                      </p:cBhvr>
                                      <p:to x="100000" y="100000"/>
                                    </p:animScale>
                                    <p:animScale>
                                      <p:cBhvr>
                                        <p:cTn id="15" dur="26">
                                          <p:stCondLst>
                                            <p:cond delay="1312"/>
                                          </p:stCondLst>
                                        </p:cTn>
                                        <p:tgtEl>
                                          <p:spTgt spid="2053"/>
                                        </p:tgtEl>
                                      </p:cBhvr>
                                      <p:to x="100000" y="80000"/>
                                    </p:animScale>
                                    <p:animScale>
                                      <p:cBhvr>
                                        <p:cTn id="16" dur="166" decel="50000">
                                          <p:stCondLst>
                                            <p:cond delay="1338"/>
                                          </p:stCondLst>
                                        </p:cTn>
                                        <p:tgtEl>
                                          <p:spTgt spid="2053"/>
                                        </p:tgtEl>
                                      </p:cBhvr>
                                      <p:to x="100000" y="100000"/>
                                    </p:animScale>
                                    <p:animScale>
                                      <p:cBhvr>
                                        <p:cTn id="17" dur="26">
                                          <p:stCondLst>
                                            <p:cond delay="1642"/>
                                          </p:stCondLst>
                                        </p:cTn>
                                        <p:tgtEl>
                                          <p:spTgt spid="2053"/>
                                        </p:tgtEl>
                                      </p:cBhvr>
                                      <p:to x="100000" y="90000"/>
                                    </p:animScale>
                                    <p:animScale>
                                      <p:cBhvr>
                                        <p:cTn id="18" dur="166" decel="50000">
                                          <p:stCondLst>
                                            <p:cond delay="1668"/>
                                          </p:stCondLst>
                                        </p:cTn>
                                        <p:tgtEl>
                                          <p:spTgt spid="2053"/>
                                        </p:tgtEl>
                                      </p:cBhvr>
                                      <p:to x="100000" y="100000"/>
                                    </p:animScale>
                                    <p:animScale>
                                      <p:cBhvr>
                                        <p:cTn id="19" dur="26">
                                          <p:stCondLst>
                                            <p:cond delay="1808"/>
                                          </p:stCondLst>
                                        </p:cTn>
                                        <p:tgtEl>
                                          <p:spTgt spid="2053"/>
                                        </p:tgtEl>
                                      </p:cBhvr>
                                      <p:to x="100000" y="95000"/>
                                    </p:animScale>
                                    <p:animScale>
                                      <p:cBhvr>
                                        <p:cTn id="20" dur="166" decel="50000">
                                          <p:stCondLst>
                                            <p:cond delay="1834"/>
                                          </p:stCondLst>
                                        </p:cTn>
                                        <p:tgtEl>
                                          <p:spTgt spid="2053"/>
                                        </p:tgtEl>
                                      </p:cBhvr>
                                      <p:to x="100000" y="100000"/>
                                    </p:animScale>
                                  </p:childTnLst>
                                </p:cTn>
                              </p:par>
                              <p:par>
                                <p:cTn id="21" presetID="8" presetClass="emph" presetSubtype="0" fill="hold" nodeType="withEffect">
                                  <p:stCondLst>
                                    <p:cond delay="0"/>
                                  </p:stCondLst>
                                  <p:childTnLst>
                                    <p:animRot by="21600000">
                                      <p:cBhvr>
                                        <p:cTn id="22" dur="2000" fill="hold"/>
                                        <p:tgtEl>
                                          <p:spTgt spid="2052"/>
                                        </p:tgtEl>
                                        <p:attrNameLst>
                                          <p:attrName>r</p:attrName>
                                        </p:attrNameLst>
                                      </p:cBhvr>
                                    </p:animRot>
                                  </p:childTnLst>
                                </p:cTn>
                              </p:par>
                            </p:childTnLst>
                          </p:cTn>
                        </p:par>
                        <p:par>
                          <p:cTn id="23" fill="hold" nodeType="afterGroup">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2050"/>
                                        </p:tgtEl>
                                        <p:attrNameLst>
                                          <p:attrName>style.visibility</p:attrName>
                                        </p:attrNameLst>
                                      </p:cBhvr>
                                      <p:to>
                                        <p:strVal val="visible"/>
                                      </p:to>
                                    </p:set>
                                    <p:animEffect transition="in" filter="fade">
                                      <p:cBhvr>
                                        <p:cTn id="26" dur="1000"/>
                                        <p:tgtEl>
                                          <p:spTgt spid="2050"/>
                                        </p:tgtEl>
                                      </p:cBhvr>
                                    </p:animEffect>
                                    <p:anim calcmode="lin" valueType="num">
                                      <p:cBhvr>
                                        <p:cTn id="27" dur="1000" fill="hold"/>
                                        <p:tgtEl>
                                          <p:spTgt spid="2050"/>
                                        </p:tgtEl>
                                        <p:attrNameLst>
                                          <p:attrName>ppt_x</p:attrName>
                                        </p:attrNameLst>
                                      </p:cBhvr>
                                      <p:tavLst>
                                        <p:tav tm="0">
                                          <p:val>
                                            <p:strVal val="#ppt_x"/>
                                          </p:val>
                                        </p:tav>
                                        <p:tav tm="100000">
                                          <p:val>
                                            <p:strVal val="#ppt_x"/>
                                          </p:val>
                                        </p:tav>
                                      </p:tavLst>
                                    </p:anim>
                                    <p:anim calcmode="lin" valueType="num">
                                      <p:cBhvr>
                                        <p:cTn id="28"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B1CE408-0128-4A40-BFA6-D1F80F6B217B}"/>
              </a:ext>
            </a:extLst>
          </p:cNvPr>
          <p:cNvSpPr>
            <a:spLocks noGrp="1" noRot="1" noChangeArrowheads="1"/>
          </p:cNvSpPr>
          <p:nvPr>
            <p:ph type="title"/>
          </p:nvPr>
        </p:nvSpPr>
        <p:spPr/>
        <p:txBody>
          <a:bodyPr/>
          <a:lstStyle/>
          <a:p>
            <a:endParaRPr lang="sl-SI" altLang="sl-SI"/>
          </a:p>
        </p:txBody>
      </p:sp>
      <p:sp>
        <p:nvSpPr>
          <p:cNvPr id="52227" name="Rectangle 3">
            <a:extLst>
              <a:ext uri="{FF2B5EF4-FFF2-40B4-BE49-F238E27FC236}">
                <a16:creationId xmlns:a16="http://schemas.microsoft.com/office/drawing/2014/main" id="{D2D023AA-F3BA-4AB2-B8C6-E522C5FA36B0}"/>
              </a:ext>
            </a:extLst>
          </p:cNvPr>
          <p:cNvSpPr>
            <a:spLocks noGrp="1" noRot="1" noChangeArrowheads="1"/>
          </p:cNvSpPr>
          <p:nvPr>
            <p:ph type="body" idx="1"/>
          </p:nvPr>
        </p:nvSpPr>
        <p:spPr/>
        <p:txBody>
          <a:bodyPr/>
          <a:lstStyle/>
          <a:p>
            <a:endParaRPr lang="sl-SI" altLang="sl-SI"/>
          </a:p>
        </p:txBody>
      </p:sp>
      <p:pic>
        <p:nvPicPr>
          <p:cNvPr id="52228" name="Picture 4" descr="bob1">
            <a:extLst>
              <a:ext uri="{FF2B5EF4-FFF2-40B4-BE49-F238E27FC236}">
                <a16:creationId xmlns:a16="http://schemas.microsoft.com/office/drawing/2014/main" id="{2A6CCB5D-EE49-48B6-B1A9-4E48357E0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797300" cy="3149600"/>
          </a:xfrm>
          <a:prstGeom prst="rect">
            <a:avLst/>
          </a:prstGeom>
          <a:noFill/>
          <a:extLst>
            <a:ext uri="{909E8E84-426E-40DD-AFC4-6F175D3DCCD1}">
              <a14:hiddenFill xmlns:a14="http://schemas.microsoft.com/office/drawing/2010/main">
                <a:solidFill>
                  <a:srgbClr val="FFFFFF"/>
                </a:solidFill>
              </a14:hiddenFill>
            </a:ext>
          </a:extLst>
        </p:spPr>
      </p:pic>
      <p:pic>
        <p:nvPicPr>
          <p:cNvPr id="52230" name="Picture 6" descr="a1iE4">
            <a:extLst>
              <a:ext uri="{FF2B5EF4-FFF2-40B4-BE49-F238E27FC236}">
                <a16:creationId xmlns:a16="http://schemas.microsoft.com/office/drawing/2014/main" id="{C677B9F2-F1ED-49A4-A285-EB9B37443E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0"/>
            <a:ext cx="3810000" cy="2867025"/>
          </a:xfrm>
          <a:prstGeom prst="rect">
            <a:avLst/>
          </a:prstGeom>
          <a:noFill/>
          <a:extLst>
            <a:ext uri="{909E8E84-426E-40DD-AFC4-6F175D3DCCD1}">
              <a14:hiddenFill xmlns:a14="http://schemas.microsoft.com/office/drawing/2010/main">
                <a:solidFill>
                  <a:srgbClr val="FFFFFF"/>
                </a:solidFill>
              </a14:hiddenFill>
            </a:ext>
          </a:extLst>
        </p:spPr>
      </p:pic>
      <p:pic>
        <p:nvPicPr>
          <p:cNvPr id="52231" name="Picture 7" descr="BobMarleyLegend[1]">
            <a:extLst>
              <a:ext uri="{FF2B5EF4-FFF2-40B4-BE49-F238E27FC236}">
                <a16:creationId xmlns:a16="http://schemas.microsoft.com/office/drawing/2014/main" id="{CDEE0733-1F66-40A2-B7E0-C2BEAD386A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3084513"/>
            <a:ext cx="3773487" cy="37734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blinds(horizontal)">
                                      <p:cBhvr>
                                        <p:cTn id="7" dur="2000"/>
                                        <p:tgtEl>
                                          <p:spTgt spid="52228"/>
                                        </p:tgtEl>
                                      </p:cBhvr>
                                    </p:animEffect>
                                  </p:childTnLst>
                                </p:cTn>
                              </p:par>
                              <p:par>
                                <p:cTn id="8" presetID="31" presetClass="entr" presetSubtype="0" fill="hold" nodeType="withEffect">
                                  <p:stCondLst>
                                    <p:cond delay="0"/>
                                  </p:stCondLst>
                                  <p:iterate type="lt">
                                    <p:tmPct val="5000"/>
                                  </p:iterate>
                                  <p:childTnLst>
                                    <p:set>
                                      <p:cBhvr>
                                        <p:cTn id="9" dur="1" fill="hold">
                                          <p:stCondLst>
                                            <p:cond delay="0"/>
                                          </p:stCondLst>
                                        </p:cTn>
                                        <p:tgtEl>
                                          <p:spTgt spid="52230"/>
                                        </p:tgtEl>
                                        <p:attrNameLst>
                                          <p:attrName>style.visibility</p:attrName>
                                        </p:attrNameLst>
                                      </p:cBhvr>
                                      <p:to>
                                        <p:strVal val="visible"/>
                                      </p:to>
                                    </p:set>
                                    <p:anim calcmode="lin" valueType="num">
                                      <p:cBhvr>
                                        <p:cTn id="10" dur="2000" fill="hold"/>
                                        <p:tgtEl>
                                          <p:spTgt spid="52230"/>
                                        </p:tgtEl>
                                        <p:attrNameLst>
                                          <p:attrName>ppt_w</p:attrName>
                                        </p:attrNameLst>
                                      </p:cBhvr>
                                      <p:tavLst>
                                        <p:tav tm="0">
                                          <p:val>
                                            <p:fltVal val="0"/>
                                          </p:val>
                                        </p:tav>
                                        <p:tav tm="100000">
                                          <p:val>
                                            <p:strVal val="#ppt_w"/>
                                          </p:val>
                                        </p:tav>
                                      </p:tavLst>
                                    </p:anim>
                                    <p:anim calcmode="lin" valueType="num">
                                      <p:cBhvr>
                                        <p:cTn id="11" dur="2000" fill="hold"/>
                                        <p:tgtEl>
                                          <p:spTgt spid="52230"/>
                                        </p:tgtEl>
                                        <p:attrNameLst>
                                          <p:attrName>ppt_h</p:attrName>
                                        </p:attrNameLst>
                                      </p:cBhvr>
                                      <p:tavLst>
                                        <p:tav tm="0">
                                          <p:val>
                                            <p:fltVal val="0"/>
                                          </p:val>
                                        </p:tav>
                                        <p:tav tm="100000">
                                          <p:val>
                                            <p:strVal val="#ppt_h"/>
                                          </p:val>
                                        </p:tav>
                                      </p:tavLst>
                                    </p:anim>
                                    <p:anim calcmode="lin" valueType="num">
                                      <p:cBhvr>
                                        <p:cTn id="12" dur="2000" fill="hold"/>
                                        <p:tgtEl>
                                          <p:spTgt spid="52230"/>
                                        </p:tgtEl>
                                        <p:attrNameLst>
                                          <p:attrName>style.rotation</p:attrName>
                                        </p:attrNameLst>
                                      </p:cBhvr>
                                      <p:tavLst>
                                        <p:tav tm="0">
                                          <p:val>
                                            <p:fltVal val="90"/>
                                          </p:val>
                                        </p:tav>
                                        <p:tav tm="100000">
                                          <p:val>
                                            <p:fltVal val="0"/>
                                          </p:val>
                                        </p:tav>
                                      </p:tavLst>
                                    </p:anim>
                                    <p:animEffect transition="in" filter="fade">
                                      <p:cBhvr>
                                        <p:cTn id="13" dur="2000"/>
                                        <p:tgtEl>
                                          <p:spTgt spid="52230"/>
                                        </p:tgtEl>
                                      </p:cBhvr>
                                    </p:animEffect>
                                  </p:childTnLst>
                                </p:cTn>
                              </p:par>
                              <p:par>
                                <p:cTn id="14" presetID="48" presetClass="entr" presetSubtype="0" accel="50000" fill="hold" nodeType="withEffect">
                                  <p:stCondLst>
                                    <p:cond delay="0"/>
                                  </p:stCondLst>
                                  <p:childTnLst>
                                    <p:set>
                                      <p:cBhvr>
                                        <p:cTn id="15" dur="1" fill="hold">
                                          <p:stCondLst>
                                            <p:cond delay="0"/>
                                          </p:stCondLst>
                                        </p:cTn>
                                        <p:tgtEl>
                                          <p:spTgt spid="52231"/>
                                        </p:tgtEl>
                                        <p:attrNameLst>
                                          <p:attrName>style.visibility</p:attrName>
                                        </p:attrNameLst>
                                      </p:cBhvr>
                                      <p:to>
                                        <p:strVal val="visible"/>
                                      </p:to>
                                    </p:set>
                                    <p:anim calcmode="lin" valueType="num">
                                      <p:cBhvr>
                                        <p:cTn id="16" dur="2000" fill="hold"/>
                                        <p:tgtEl>
                                          <p:spTgt spid="5223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7" dur="2000" fill="hold"/>
                                        <p:tgtEl>
                                          <p:spTgt spid="52231"/>
                                        </p:tgtEl>
                                        <p:attrNameLst>
                                          <p:attrName>ppt_x</p:attrName>
                                        </p:attrNameLst>
                                      </p:cBhvr>
                                      <p:tavLst>
                                        <p:tav tm="0">
                                          <p:val>
                                            <p:fltVal val="-1"/>
                                          </p:val>
                                        </p:tav>
                                        <p:tav tm="50000">
                                          <p:val>
                                            <p:fltVal val="0.95"/>
                                          </p:val>
                                        </p:tav>
                                        <p:tav tm="100000">
                                          <p:val>
                                            <p:strVal val="#ppt_x"/>
                                          </p:val>
                                        </p:tav>
                                      </p:tavLst>
                                    </p:anim>
                                    <p:anim calcmode="lin" valueType="num">
                                      <p:cBhvr>
                                        <p:cTn id="18" dur="2000" fill="hold"/>
                                        <p:tgtEl>
                                          <p:spTgt spid="52231"/>
                                        </p:tgtEl>
                                        <p:attrNameLst>
                                          <p:attrName>ppt_y</p:attrName>
                                        </p:attrNameLst>
                                      </p:cBhvr>
                                      <p:tavLst>
                                        <p:tav tm="0">
                                          <p:val>
                                            <p:strVal val="#ppt_y"/>
                                          </p:val>
                                        </p:tav>
                                        <p:tav tm="100000">
                                          <p:val>
                                            <p:strVal val="#ppt_y"/>
                                          </p:val>
                                        </p:tav>
                                      </p:tavLst>
                                    </p:anim>
                                    <p:animEffect transition="in" filter="fade">
                                      <p:cBhvr>
                                        <p:cTn id="19" dur="2000"/>
                                        <p:tgtEl>
                                          <p:spTgt spid="52231"/>
                                        </p:tgtEl>
                                      </p:cBhvr>
                                    </p:animEffect>
                                  </p:childTnLst>
                                </p:cTn>
                              </p:par>
                            </p:childTnLst>
                          </p:cTn>
                        </p:par>
                        <p:par>
                          <p:cTn id="20" fill="hold" nodeType="afterGroup">
                            <p:stCondLst>
                              <p:cond delay="2000"/>
                            </p:stCondLst>
                            <p:childTnLst>
                              <p:par>
                                <p:cTn id="21" presetID="2" presetClass="exit" presetSubtype="4" fill="hold" nodeType="afterEffect">
                                  <p:stCondLst>
                                    <p:cond delay="0"/>
                                  </p:stCondLst>
                                  <p:childTnLst>
                                    <p:anim calcmode="lin" valueType="num">
                                      <p:cBhvr additive="base">
                                        <p:cTn id="22" dur="2000"/>
                                        <p:tgtEl>
                                          <p:spTgt spid="52228"/>
                                        </p:tgtEl>
                                        <p:attrNameLst>
                                          <p:attrName>ppt_x</p:attrName>
                                        </p:attrNameLst>
                                      </p:cBhvr>
                                      <p:tavLst>
                                        <p:tav tm="0">
                                          <p:val>
                                            <p:strVal val="ppt_x"/>
                                          </p:val>
                                        </p:tav>
                                        <p:tav tm="100000">
                                          <p:val>
                                            <p:strVal val="ppt_x"/>
                                          </p:val>
                                        </p:tav>
                                      </p:tavLst>
                                    </p:anim>
                                    <p:anim calcmode="lin" valueType="num">
                                      <p:cBhvr additive="base">
                                        <p:cTn id="23" dur="2000"/>
                                        <p:tgtEl>
                                          <p:spTgt spid="52228"/>
                                        </p:tgtEl>
                                        <p:attrNameLst>
                                          <p:attrName>ppt_y</p:attrName>
                                        </p:attrNameLst>
                                      </p:cBhvr>
                                      <p:tavLst>
                                        <p:tav tm="0">
                                          <p:val>
                                            <p:strVal val="ppt_y"/>
                                          </p:val>
                                        </p:tav>
                                        <p:tav tm="100000">
                                          <p:val>
                                            <p:strVal val="1+ppt_h/2"/>
                                          </p:val>
                                        </p:tav>
                                      </p:tavLst>
                                    </p:anim>
                                    <p:set>
                                      <p:cBhvr>
                                        <p:cTn id="24" dur="1" fill="hold">
                                          <p:stCondLst>
                                            <p:cond delay="1999"/>
                                          </p:stCondLst>
                                        </p:cTn>
                                        <p:tgtEl>
                                          <p:spTgt spid="52228"/>
                                        </p:tgtEl>
                                        <p:attrNameLst>
                                          <p:attrName>style.visibility</p:attrName>
                                        </p:attrNameLst>
                                      </p:cBhvr>
                                      <p:to>
                                        <p:strVal val="hidden"/>
                                      </p:to>
                                    </p:set>
                                  </p:childTnLst>
                                </p:cTn>
                              </p:par>
                            </p:childTnLst>
                          </p:cTn>
                        </p:par>
                        <p:par>
                          <p:cTn id="25" fill="hold" nodeType="afterGroup">
                            <p:stCondLst>
                              <p:cond delay="4000"/>
                            </p:stCondLst>
                            <p:childTnLst>
                              <p:par>
                                <p:cTn id="26" presetID="16" presetClass="exit" presetSubtype="26" fill="hold" nodeType="afterEffect">
                                  <p:stCondLst>
                                    <p:cond delay="0"/>
                                  </p:stCondLst>
                                  <p:childTnLst>
                                    <p:animEffect transition="out" filter="barn(inHorizontal)">
                                      <p:cBhvr>
                                        <p:cTn id="27" dur="500"/>
                                        <p:tgtEl>
                                          <p:spTgt spid="52231"/>
                                        </p:tgtEl>
                                      </p:cBhvr>
                                    </p:animEffect>
                                    <p:set>
                                      <p:cBhvr>
                                        <p:cTn id="28" dur="1" fill="hold">
                                          <p:stCondLst>
                                            <p:cond delay="499"/>
                                          </p:stCondLst>
                                        </p:cTn>
                                        <p:tgtEl>
                                          <p:spTgt spid="52231"/>
                                        </p:tgtEl>
                                        <p:attrNameLst>
                                          <p:attrName>style.visibility</p:attrName>
                                        </p:attrNameLst>
                                      </p:cBhvr>
                                      <p:to>
                                        <p:strVal val="hidden"/>
                                      </p:to>
                                    </p:set>
                                  </p:childTnLst>
                                </p:cTn>
                              </p:par>
                            </p:childTnLst>
                          </p:cTn>
                        </p:par>
                        <p:par>
                          <p:cTn id="29" fill="hold" nodeType="afterGroup">
                            <p:stCondLst>
                              <p:cond delay="4500"/>
                            </p:stCondLst>
                            <p:childTnLst>
                              <p:par>
                                <p:cTn id="30" presetID="53" presetClass="exit" presetSubtype="0" fill="hold" nodeType="afterEffect">
                                  <p:stCondLst>
                                    <p:cond delay="0"/>
                                  </p:stCondLst>
                                  <p:iterate type="lt">
                                    <p:tmPct val="0"/>
                                  </p:iterate>
                                  <p:childTnLst>
                                    <p:anim calcmode="lin" valueType="num">
                                      <p:cBhvr>
                                        <p:cTn id="31" dur="500"/>
                                        <p:tgtEl>
                                          <p:spTgt spid="52230"/>
                                        </p:tgtEl>
                                        <p:attrNameLst>
                                          <p:attrName>ppt_w</p:attrName>
                                        </p:attrNameLst>
                                      </p:cBhvr>
                                      <p:tavLst>
                                        <p:tav tm="0">
                                          <p:val>
                                            <p:strVal val="ppt_w"/>
                                          </p:val>
                                        </p:tav>
                                        <p:tav tm="100000">
                                          <p:val>
                                            <p:fltVal val="0"/>
                                          </p:val>
                                        </p:tav>
                                      </p:tavLst>
                                    </p:anim>
                                    <p:anim calcmode="lin" valueType="num">
                                      <p:cBhvr>
                                        <p:cTn id="32" dur="500"/>
                                        <p:tgtEl>
                                          <p:spTgt spid="52230"/>
                                        </p:tgtEl>
                                        <p:attrNameLst>
                                          <p:attrName>ppt_h</p:attrName>
                                        </p:attrNameLst>
                                      </p:cBhvr>
                                      <p:tavLst>
                                        <p:tav tm="0">
                                          <p:val>
                                            <p:strVal val="ppt_h"/>
                                          </p:val>
                                        </p:tav>
                                        <p:tav tm="100000">
                                          <p:val>
                                            <p:fltVal val="0"/>
                                          </p:val>
                                        </p:tav>
                                      </p:tavLst>
                                    </p:anim>
                                    <p:animEffect transition="out" filter="fade">
                                      <p:cBhvr>
                                        <p:cTn id="33" dur="500"/>
                                        <p:tgtEl>
                                          <p:spTgt spid="52230"/>
                                        </p:tgtEl>
                                      </p:cBhvr>
                                    </p:animEffect>
                                    <p:set>
                                      <p:cBhvr>
                                        <p:cTn id="34" dur="1" fill="hold">
                                          <p:stCondLst>
                                            <p:cond delay="499"/>
                                          </p:stCondLst>
                                        </p:cTn>
                                        <p:tgtEl>
                                          <p:spTgt spid="522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 name="Rectangle 10">
            <a:extLst>
              <a:ext uri="{FF2B5EF4-FFF2-40B4-BE49-F238E27FC236}">
                <a16:creationId xmlns:a16="http://schemas.microsoft.com/office/drawing/2014/main" id="{360AB3D7-C808-41FD-99AB-33EEFDC22DA7}"/>
              </a:ext>
            </a:extLst>
          </p:cNvPr>
          <p:cNvSpPr>
            <a:spLocks noGrp="1" noRot="1" noChangeArrowheads="1"/>
          </p:cNvSpPr>
          <p:nvPr>
            <p:ph type="title"/>
          </p:nvPr>
        </p:nvSpPr>
        <p:spPr>
          <a:xfrm>
            <a:off x="468313" y="260350"/>
            <a:ext cx="8385175" cy="6121400"/>
          </a:xfrm>
        </p:spPr>
        <p:txBody>
          <a:bodyPr/>
          <a:lstStyle/>
          <a:p>
            <a:r>
              <a:rPr lang="sl-SI" altLang="sl-SI" sz="2000" b="0" u="sng"/>
              <a:t>Background informations:</a:t>
            </a:r>
            <a:br>
              <a:rPr lang="sl-SI" altLang="sl-SI" sz="2000" b="0" u="sng"/>
            </a:br>
            <a:br>
              <a:rPr lang="sl-SI" altLang="sl-SI" sz="2000" b="0" u="sng"/>
            </a:br>
            <a:r>
              <a:rPr lang="sl-SI" altLang="sl-SI" sz="2000" b="0" u="sng"/>
              <a:t>Birth name:</a:t>
            </a:r>
            <a:r>
              <a:rPr lang="sl-SI" altLang="sl-SI" sz="2000" u="sng"/>
              <a:t> 	</a:t>
            </a:r>
            <a:r>
              <a:rPr lang="sl-SI" altLang="sl-SI" sz="2000"/>
              <a:t>           </a:t>
            </a:r>
            <a:r>
              <a:rPr lang="sl-SI" altLang="sl-SI" sz="2200"/>
              <a:t>Robert Nesta Marley</a:t>
            </a:r>
            <a:br>
              <a:rPr lang="sl-SI" altLang="sl-SI" sz="2000"/>
            </a:br>
            <a:r>
              <a:rPr lang="sl-SI" altLang="sl-SI" sz="2000" b="0" u="sng"/>
              <a:t>Also known as:</a:t>
            </a:r>
            <a:r>
              <a:rPr lang="sl-SI" altLang="sl-SI" sz="2000"/>
              <a:t> 	</a:t>
            </a:r>
            <a:r>
              <a:rPr lang="sl-SI" altLang="sl-SI" sz="2200"/>
              <a:t>Tuff Gong</a:t>
            </a:r>
            <a:br>
              <a:rPr lang="sl-SI" altLang="sl-SI" sz="2200"/>
            </a:br>
            <a:r>
              <a:rPr lang="sl-SI" altLang="sl-SI" sz="2000" b="0" u="sng"/>
              <a:t>Born:</a:t>
            </a:r>
            <a:r>
              <a:rPr lang="sl-SI" altLang="sl-SI" sz="2000" u="sng"/>
              <a:t> 	</a:t>
            </a:r>
            <a:r>
              <a:rPr lang="sl-SI" altLang="sl-SI" sz="2000"/>
              <a:t>                      </a:t>
            </a:r>
            <a:r>
              <a:rPr lang="sl-SI" altLang="sl-SI" sz="2100"/>
              <a:t>February 6, 1945 Nine Miles, Saint 				Ann, Jamaica</a:t>
            </a:r>
            <a:r>
              <a:rPr lang="sl-SI" altLang="sl-SI" sz="2000"/>
              <a:t> </a:t>
            </a:r>
            <a:br>
              <a:rPr lang="sl-SI" altLang="sl-SI" sz="2000"/>
            </a:br>
            <a:r>
              <a:rPr lang="sl-SI" altLang="sl-SI" sz="2000" b="0" u="sng"/>
              <a:t>Died:</a:t>
            </a:r>
            <a:r>
              <a:rPr lang="sl-SI" altLang="sl-SI" sz="2000"/>
              <a:t>                        </a:t>
            </a:r>
            <a:r>
              <a:rPr lang="sl-SI" altLang="sl-SI" sz="2200"/>
              <a:t>May 11, 1981</a:t>
            </a:r>
            <a:br>
              <a:rPr lang="sl-SI" altLang="sl-SI" sz="2200"/>
            </a:br>
            <a:r>
              <a:rPr lang="sl-SI" altLang="sl-SI" sz="2000" b="0" u="sng"/>
              <a:t>Genre:</a:t>
            </a:r>
            <a:r>
              <a:rPr lang="sl-SI" altLang="sl-SI" sz="2000"/>
              <a:t>                     </a:t>
            </a:r>
            <a:r>
              <a:rPr lang="sl-SI" altLang="sl-SI" sz="2200"/>
              <a:t>Reggae, ska, rocksteady</a:t>
            </a:r>
            <a:br>
              <a:rPr lang="sl-SI" altLang="sl-SI" sz="2000"/>
            </a:br>
            <a:r>
              <a:rPr lang="sl-SI" altLang="sl-SI" sz="2000" b="0" u="sng"/>
              <a:t>Occupation:</a:t>
            </a:r>
            <a:r>
              <a:rPr lang="sl-SI" altLang="sl-SI" sz="2000"/>
              <a:t>            </a:t>
            </a:r>
            <a:r>
              <a:rPr lang="sl-SI" altLang="sl-SI" sz="2200"/>
              <a:t>Singer, songwriter, guitarist</a:t>
            </a:r>
            <a:br>
              <a:rPr lang="sl-SI" altLang="sl-SI" sz="2200"/>
            </a:br>
            <a:r>
              <a:rPr lang="sl-SI" altLang="sl-SI" sz="2000" b="0" u="sng"/>
              <a:t>Instrument:</a:t>
            </a:r>
            <a:r>
              <a:rPr lang="sl-SI" altLang="sl-SI" sz="2000"/>
              <a:t> </a:t>
            </a:r>
            <a:r>
              <a:rPr lang="sl-SI" altLang="sl-SI" sz="2200"/>
              <a:t>           Guitar, vocals</a:t>
            </a:r>
            <a:br>
              <a:rPr lang="sl-SI" altLang="sl-SI" sz="2200"/>
            </a:br>
            <a:r>
              <a:rPr lang="sl-SI" altLang="sl-SI" sz="2000" b="0" u="sng"/>
              <a:t>Years active:</a:t>
            </a:r>
            <a:r>
              <a:rPr lang="sl-SI" altLang="sl-SI" sz="2000"/>
              <a:t>          </a:t>
            </a:r>
            <a:r>
              <a:rPr lang="sl-SI" altLang="sl-SI" sz="2200"/>
              <a:t>1962 – 1981</a:t>
            </a:r>
            <a:br>
              <a:rPr lang="sl-SI" altLang="sl-SI" sz="2000"/>
            </a:br>
            <a:r>
              <a:rPr lang="sl-SI" altLang="sl-SI" sz="2000" b="0" u="sng"/>
              <a:t>Label:</a:t>
            </a:r>
            <a:r>
              <a:rPr lang="sl-SI" altLang="sl-SI" sz="2000"/>
              <a:t>                      </a:t>
            </a:r>
            <a:r>
              <a:rPr lang="sl-SI" altLang="sl-SI" sz="2200"/>
              <a:t>Studio One, Beverley’s Upseeter/                            			Trojan Island/Tuff Gong</a:t>
            </a:r>
            <a:br>
              <a:rPr lang="sl-SI" altLang="sl-SI" sz="2200"/>
            </a:br>
            <a:r>
              <a:rPr lang="sl-SI" altLang="sl-SI" sz="2000" b="0" u="sng"/>
              <a:t>Associated acts:</a:t>
            </a:r>
            <a:r>
              <a:rPr lang="sl-SI" altLang="sl-SI" sz="2000"/>
              <a:t>     </a:t>
            </a:r>
            <a:r>
              <a:rPr lang="sl-SI" altLang="sl-SI" sz="2200"/>
              <a:t>The wailers Band, The Wailers</a:t>
            </a:r>
          </a:p>
        </p:txBody>
      </p:sp>
      <p:pic>
        <p:nvPicPr>
          <p:cNvPr id="6156" name="Picture 12" descr="3">
            <a:extLst>
              <a:ext uri="{FF2B5EF4-FFF2-40B4-BE49-F238E27FC236}">
                <a16:creationId xmlns:a16="http://schemas.microsoft.com/office/drawing/2014/main" id="{0459594C-E196-4E67-9459-DA24183D1822}"/>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64388" y="333375"/>
            <a:ext cx="1439862" cy="922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6154"/>
                                        </p:tgtEl>
                                        <p:attrNameLst>
                                          <p:attrName>style.visibility</p:attrName>
                                        </p:attrNameLst>
                                      </p:cBhvr>
                                      <p:to>
                                        <p:strVal val="visible"/>
                                      </p:to>
                                    </p:set>
                                    <p:anim calcmode="discrete" valueType="clr">
                                      <p:cBhvr override="childStyle">
                                        <p:cTn id="7" dur="80"/>
                                        <p:tgtEl>
                                          <p:spTgt spid="615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54"/>
                                        </p:tgtEl>
                                        <p:attrNameLst>
                                          <p:attrName>fillcolor</p:attrName>
                                        </p:attrNameLst>
                                      </p:cBhvr>
                                      <p:tavLst>
                                        <p:tav tm="0">
                                          <p:val>
                                            <p:clrVal>
                                              <a:schemeClr val="accent2"/>
                                            </p:clrVal>
                                          </p:val>
                                        </p:tav>
                                        <p:tav tm="50000">
                                          <p:val>
                                            <p:clrVal>
                                              <a:schemeClr val="hlink"/>
                                            </p:clrVal>
                                          </p:val>
                                        </p:tav>
                                      </p:tavLst>
                                    </p:anim>
                                    <p:set>
                                      <p:cBhvr>
                                        <p:cTn id="9" dur="80"/>
                                        <p:tgtEl>
                                          <p:spTgt spid="61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8E823FB8-4BE0-4F16-BB44-77D0F4D9DBBA}"/>
              </a:ext>
            </a:extLst>
          </p:cNvPr>
          <p:cNvSpPr>
            <a:spLocks noGrp="1" noRot="1" noChangeArrowheads="1"/>
          </p:cNvSpPr>
          <p:nvPr>
            <p:ph type="body" idx="1"/>
          </p:nvPr>
        </p:nvSpPr>
        <p:spPr>
          <a:xfrm>
            <a:off x="827088" y="1700213"/>
            <a:ext cx="8007350" cy="4537075"/>
          </a:xfrm>
        </p:spPr>
        <p:txBody>
          <a:bodyPr/>
          <a:lstStyle/>
          <a:p>
            <a:r>
              <a:rPr lang="sl-SI" altLang="sl-SI" sz="2800"/>
              <a:t>I shot the sheriff,</a:t>
            </a:r>
          </a:p>
          <a:p>
            <a:r>
              <a:rPr lang="sl-SI" altLang="sl-SI" sz="2800"/>
              <a:t>No woman, No cry,</a:t>
            </a:r>
          </a:p>
          <a:p>
            <a:r>
              <a:rPr lang="sl-SI" altLang="sl-SI" sz="2800"/>
              <a:t>Three little birds,</a:t>
            </a:r>
          </a:p>
          <a:p>
            <a:r>
              <a:rPr lang="sl-SI" altLang="sl-SI" sz="2800"/>
              <a:t>Exodus,</a:t>
            </a:r>
          </a:p>
          <a:p>
            <a:r>
              <a:rPr lang="sl-SI" altLang="sl-SI" sz="2800"/>
              <a:t>Could you be loved, </a:t>
            </a:r>
          </a:p>
          <a:p>
            <a:r>
              <a:rPr lang="sl-SI" altLang="sl-SI" sz="2800"/>
              <a:t>Jamming, </a:t>
            </a:r>
          </a:p>
          <a:p>
            <a:r>
              <a:rPr lang="sl-SI" altLang="sl-SI" sz="2800"/>
              <a:t>Redemption song</a:t>
            </a:r>
          </a:p>
          <a:p>
            <a:r>
              <a:rPr lang="sl-SI" altLang="sl-SI" sz="2800"/>
              <a:t>One love[one of his most famous love songs]</a:t>
            </a:r>
          </a:p>
        </p:txBody>
      </p:sp>
      <p:sp>
        <p:nvSpPr>
          <p:cNvPr id="12292" name="Rectangle 4">
            <a:extLst>
              <a:ext uri="{FF2B5EF4-FFF2-40B4-BE49-F238E27FC236}">
                <a16:creationId xmlns:a16="http://schemas.microsoft.com/office/drawing/2014/main" id="{BBF7A99C-2BC7-450C-BEEF-9DF205AFDD60}"/>
              </a:ext>
            </a:extLst>
          </p:cNvPr>
          <p:cNvSpPr>
            <a:spLocks noGrp="1" noRot="1" noChangeArrowheads="1"/>
          </p:cNvSpPr>
          <p:nvPr>
            <p:ph type="title"/>
          </p:nvPr>
        </p:nvSpPr>
        <p:spPr/>
        <p:txBody>
          <a:bodyPr/>
          <a:lstStyle/>
          <a:p>
            <a:r>
              <a:rPr lang="sl-SI" altLang="sl-SI"/>
              <a:t>	HITS:</a:t>
            </a:r>
          </a:p>
        </p:txBody>
      </p:sp>
      <p:pic>
        <p:nvPicPr>
          <p:cNvPr id="12293" name="Picture 5" descr="9jrE6">
            <a:extLst>
              <a:ext uri="{FF2B5EF4-FFF2-40B4-BE49-F238E27FC236}">
                <a16:creationId xmlns:a16="http://schemas.microsoft.com/office/drawing/2014/main" id="{E673AE4B-0D0F-4E43-8A01-D87859D5D5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692150"/>
            <a:ext cx="2828925" cy="2828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wipe(down)">
                                      <p:cBhvr>
                                        <p:cTn id="7" dur="580">
                                          <p:stCondLst>
                                            <p:cond delay="0"/>
                                          </p:stCondLst>
                                        </p:cTn>
                                        <p:tgtEl>
                                          <p:spTgt spid="12292"/>
                                        </p:tgtEl>
                                      </p:cBhvr>
                                    </p:animEffect>
                                    <p:anim calcmode="lin" valueType="num">
                                      <p:cBhvr>
                                        <p:cTn id="8" dur="1822" tmFilter="0,0; 0.14,0.36; 0.43,0.73; 0.71,0.91; 1.0,1.0">
                                          <p:stCondLst>
                                            <p:cond delay="0"/>
                                          </p:stCondLst>
                                        </p:cTn>
                                        <p:tgtEl>
                                          <p:spTgt spid="1229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29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29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29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29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292"/>
                                        </p:tgtEl>
                                      </p:cBhvr>
                                      <p:to x="100000" y="60000"/>
                                    </p:animScale>
                                    <p:animScale>
                                      <p:cBhvr>
                                        <p:cTn id="14" dur="166" decel="50000">
                                          <p:stCondLst>
                                            <p:cond delay="676"/>
                                          </p:stCondLst>
                                        </p:cTn>
                                        <p:tgtEl>
                                          <p:spTgt spid="12292"/>
                                        </p:tgtEl>
                                      </p:cBhvr>
                                      <p:to x="100000" y="100000"/>
                                    </p:animScale>
                                    <p:animScale>
                                      <p:cBhvr>
                                        <p:cTn id="15" dur="26">
                                          <p:stCondLst>
                                            <p:cond delay="1312"/>
                                          </p:stCondLst>
                                        </p:cTn>
                                        <p:tgtEl>
                                          <p:spTgt spid="12292"/>
                                        </p:tgtEl>
                                      </p:cBhvr>
                                      <p:to x="100000" y="80000"/>
                                    </p:animScale>
                                    <p:animScale>
                                      <p:cBhvr>
                                        <p:cTn id="16" dur="166" decel="50000">
                                          <p:stCondLst>
                                            <p:cond delay="1338"/>
                                          </p:stCondLst>
                                        </p:cTn>
                                        <p:tgtEl>
                                          <p:spTgt spid="12292"/>
                                        </p:tgtEl>
                                      </p:cBhvr>
                                      <p:to x="100000" y="100000"/>
                                    </p:animScale>
                                    <p:animScale>
                                      <p:cBhvr>
                                        <p:cTn id="17" dur="26">
                                          <p:stCondLst>
                                            <p:cond delay="1642"/>
                                          </p:stCondLst>
                                        </p:cTn>
                                        <p:tgtEl>
                                          <p:spTgt spid="12292"/>
                                        </p:tgtEl>
                                      </p:cBhvr>
                                      <p:to x="100000" y="90000"/>
                                    </p:animScale>
                                    <p:animScale>
                                      <p:cBhvr>
                                        <p:cTn id="18" dur="166" decel="50000">
                                          <p:stCondLst>
                                            <p:cond delay="1668"/>
                                          </p:stCondLst>
                                        </p:cTn>
                                        <p:tgtEl>
                                          <p:spTgt spid="12292"/>
                                        </p:tgtEl>
                                      </p:cBhvr>
                                      <p:to x="100000" y="100000"/>
                                    </p:animScale>
                                    <p:animScale>
                                      <p:cBhvr>
                                        <p:cTn id="19" dur="26">
                                          <p:stCondLst>
                                            <p:cond delay="1808"/>
                                          </p:stCondLst>
                                        </p:cTn>
                                        <p:tgtEl>
                                          <p:spTgt spid="12292"/>
                                        </p:tgtEl>
                                      </p:cBhvr>
                                      <p:to x="100000" y="95000"/>
                                    </p:animScale>
                                    <p:animScale>
                                      <p:cBhvr>
                                        <p:cTn id="20" dur="166" decel="50000">
                                          <p:stCondLst>
                                            <p:cond delay="1834"/>
                                          </p:stCondLst>
                                        </p:cTn>
                                        <p:tgtEl>
                                          <p:spTgt spid="12292"/>
                                        </p:tgtEl>
                                      </p:cBhvr>
                                      <p:to x="100000" y="100000"/>
                                    </p:animScale>
                                  </p:childTnLst>
                                </p:cTn>
                              </p:par>
                              <p:par>
                                <p:cTn id="21" presetID="7" presetClass="entr" presetSubtype="1" fill="hold" nodeType="withEffect">
                                  <p:stCondLst>
                                    <p:cond delay="0"/>
                                  </p:stCondLst>
                                  <p:childTnLst>
                                    <p:set>
                                      <p:cBhvr>
                                        <p:cTn id="22" dur="1" fill="hold">
                                          <p:stCondLst>
                                            <p:cond delay="0"/>
                                          </p:stCondLst>
                                        </p:cTn>
                                        <p:tgtEl>
                                          <p:spTgt spid="12291">
                                            <p:txEl>
                                              <p:pRg st="0" end="0"/>
                                            </p:txEl>
                                          </p:spTgt>
                                        </p:tgtEl>
                                        <p:attrNameLst>
                                          <p:attrName>style.visibility</p:attrName>
                                        </p:attrNameLst>
                                      </p:cBhvr>
                                      <p:to>
                                        <p:strVal val="visible"/>
                                      </p:to>
                                    </p:set>
                                    <p:anim calcmode="lin" valueType="num">
                                      <p:cBhvr additive="base">
                                        <p:cTn id="23" dur="2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12291">
                                            <p:txEl>
                                              <p:pRg st="0" end="0"/>
                                            </p:txEl>
                                          </p:spTgt>
                                        </p:tgtEl>
                                        <p:attrNameLst>
                                          <p:attrName>ppt_y</p:attrName>
                                        </p:attrNameLst>
                                      </p:cBhvr>
                                      <p:tavLst>
                                        <p:tav tm="0">
                                          <p:val>
                                            <p:strVal val="0-#ppt_h/2"/>
                                          </p:val>
                                        </p:tav>
                                        <p:tav tm="100000">
                                          <p:val>
                                            <p:strVal val="#ppt_y"/>
                                          </p:val>
                                        </p:tav>
                                      </p:tavLst>
                                    </p:anim>
                                  </p:childTnLst>
                                </p:cTn>
                              </p:par>
                              <p:par>
                                <p:cTn id="25" presetID="7" presetClass="entr" presetSubtype="1" fill="hold" nodeType="withEffect">
                                  <p:stCondLst>
                                    <p:cond delay="0"/>
                                  </p:stCondLst>
                                  <p:childTnLst>
                                    <p:set>
                                      <p:cBhvr>
                                        <p:cTn id="26" dur="1" fill="hold">
                                          <p:stCondLst>
                                            <p:cond delay="0"/>
                                          </p:stCondLst>
                                        </p:cTn>
                                        <p:tgtEl>
                                          <p:spTgt spid="12291">
                                            <p:txEl>
                                              <p:pRg st="1" end="1"/>
                                            </p:txEl>
                                          </p:spTgt>
                                        </p:tgtEl>
                                        <p:attrNameLst>
                                          <p:attrName>style.visibility</p:attrName>
                                        </p:attrNameLst>
                                      </p:cBhvr>
                                      <p:to>
                                        <p:strVal val="visible"/>
                                      </p:to>
                                    </p:set>
                                    <p:anim calcmode="lin" valueType="num">
                                      <p:cBhvr additive="base">
                                        <p:cTn id="27" dur="2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12291">
                                            <p:txEl>
                                              <p:pRg st="1" end="1"/>
                                            </p:txEl>
                                          </p:spTgt>
                                        </p:tgtEl>
                                        <p:attrNameLst>
                                          <p:attrName>ppt_y</p:attrName>
                                        </p:attrNameLst>
                                      </p:cBhvr>
                                      <p:tavLst>
                                        <p:tav tm="0">
                                          <p:val>
                                            <p:strVal val="0-#ppt_h/2"/>
                                          </p:val>
                                        </p:tav>
                                        <p:tav tm="100000">
                                          <p:val>
                                            <p:strVal val="#ppt_y"/>
                                          </p:val>
                                        </p:tav>
                                      </p:tavLst>
                                    </p:anim>
                                  </p:childTnLst>
                                </p:cTn>
                              </p:par>
                              <p:par>
                                <p:cTn id="29" presetID="7" presetClass="entr" presetSubtype="8" fill="hold" nodeType="withEffect">
                                  <p:stCondLst>
                                    <p:cond delay="0"/>
                                  </p:stCondLst>
                                  <p:childTnLst>
                                    <p:set>
                                      <p:cBhvr>
                                        <p:cTn id="30" dur="1" fill="hold">
                                          <p:stCondLst>
                                            <p:cond delay="0"/>
                                          </p:stCondLst>
                                        </p:cTn>
                                        <p:tgtEl>
                                          <p:spTgt spid="12291">
                                            <p:txEl>
                                              <p:pRg st="2" end="2"/>
                                            </p:txEl>
                                          </p:spTgt>
                                        </p:tgtEl>
                                        <p:attrNameLst>
                                          <p:attrName>style.visibility</p:attrName>
                                        </p:attrNameLst>
                                      </p:cBhvr>
                                      <p:to>
                                        <p:strVal val="visible"/>
                                      </p:to>
                                    </p:set>
                                    <p:anim calcmode="lin" valueType="num">
                                      <p:cBhvr additive="base">
                                        <p:cTn id="31" dur="20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12291">
                                            <p:txEl>
                                              <p:pRg st="2" end="2"/>
                                            </p:txEl>
                                          </p:spTgt>
                                        </p:tgtEl>
                                        <p:attrNameLst>
                                          <p:attrName>ppt_y</p:attrName>
                                        </p:attrNameLst>
                                      </p:cBhvr>
                                      <p:tavLst>
                                        <p:tav tm="0">
                                          <p:val>
                                            <p:strVal val="#ppt_y"/>
                                          </p:val>
                                        </p:tav>
                                        <p:tav tm="100000">
                                          <p:val>
                                            <p:strVal val="#ppt_y"/>
                                          </p:val>
                                        </p:tav>
                                      </p:tavLst>
                                    </p:anim>
                                  </p:childTnLst>
                                </p:cTn>
                              </p:par>
                              <p:par>
                                <p:cTn id="33" presetID="7" presetClass="entr" presetSubtype="8" fill="hold" nodeType="withEffect">
                                  <p:stCondLst>
                                    <p:cond delay="0"/>
                                  </p:stCondLst>
                                  <p:childTnLst>
                                    <p:set>
                                      <p:cBhvr>
                                        <p:cTn id="34" dur="1" fill="hold">
                                          <p:stCondLst>
                                            <p:cond delay="0"/>
                                          </p:stCondLst>
                                        </p:cTn>
                                        <p:tgtEl>
                                          <p:spTgt spid="12291">
                                            <p:txEl>
                                              <p:pRg st="3" end="3"/>
                                            </p:txEl>
                                          </p:spTgt>
                                        </p:tgtEl>
                                        <p:attrNameLst>
                                          <p:attrName>style.visibility</p:attrName>
                                        </p:attrNameLst>
                                      </p:cBhvr>
                                      <p:to>
                                        <p:strVal val="visible"/>
                                      </p:to>
                                    </p:set>
                                    <p:anim calcmode="lin" valueType="num">
                                      <p:cBhvr additive="base">
                                        <p:cTn id="35" dur="20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36" dur="2000" fill="hold"/>
                                        <p:tgtEl>
                                          <p:spTgt spid="12291">
                                            <p:txEl>
                                              <p:pRg st="3" end="3"/>
                                            </p:txEl>
                                          </p:spTgt>
                                        </p:tgtEl>
                                        <p:attrNameLst>
                                          <p:attrName>ppt_y</p:attrName>
                                        </p:attrNameLst>
                                      </p:cBhvr>
                                      <p:tavLst>
                                        <p:tav tm="0">
                                          <p:val>
                                            <p:strVal val="#ppt_y"/>
                                          </p:val>
                                        </p:tav>
                                        <p:tav tm="100000">
                                          <p:val>
                                            <p:strVal val="#ppt_y"/>
                                          </p:val>
                                        </p:tav>
                                      </p:tavLst>
                                    </p:anim>
                                  </p:childTnLst>
                                </p:cTn>
                              </p:par>
                              <p:par>
                                <p:cTn id="37" presetID="7" presetClass="entr" presetSubtype="2" fill="hold" nodeType="withEffect">
                                  <p:stCondLst>
                                    <p:cond delay="0"/>
                                  </p:stCondLst>
                                  <p:childTnLst>
                                    <p:set>
                                      <p:cBhvr>
                                        <p:cTn id="38" dur="1" fill="hold">
                                          <p:stCondLst>
                                            <p:cond delay="0"/>
                                          </p:stCondLst>
                                        </p:cTn>
                                        <p:tgtEl>
                                          <p:spTgt spid="12291">
                                            <p:txEl>
                                              <p:pRg st="4" end="4"/>
                                            </p:txEl>
                                          </p:spTgt>
                                        </p:tgtEl>
                                        <p:attrNameLst>
                                          <p:attrName>style.visibility</p:attrName>
                                        </p:attrNameLst>
                                      </p:cBhvr>
                                      <p:to>
                                        <p:strVal val="visible"/>
                                      </p:to>
                                    </p:set>
                                    <p:anim calcmode="lin" valueType="num">
                                      <p:cBhvr additive="base">
                                        <p:cTn id="39" dur="2000" fill="hold"/>
                                        <p:tgtEl>
                                          <p:spTgt spid="12291">
                                            <p:txEl>
                                              <p:pRg st="4" end="4"/>
                                            </p:txEl>
                                          </p:spTgt>
                                        </p:tgtEl>
                                        <p:attrNameLst>
                                          <p:attrName>ppt_x</p:attrName>
                                        </p:attrNameLst>
                                      </p:cBhvr>
                                      <p:tavLst>
                                        <p:tav tm="0">
                                          <p:val>
                                            <p:strVal val="1+#ppt_w/2"/>
                                          </p:val>
                                        </p:tav>
                                        <p:tav tm="100000">
                                          <p:val>
                                            <p:strVal val="#ppt_x"/>
                                          </p:val>
                                        </p:tav>
                                      </p:tavLst>
                                    </p:anim>
                                    <p:anim calcmode="lin" valueType="num">
                                      <p:cBhvr additive="base">
                                        <p:cTn id="40" dur="2000" fill="hold"/>
                                        <p:tgtEl>
                                          <p:spTgt spid="12291">
                                            <p:txEl>
                                              <p:pRg st="4" end="4"/>
                                            </p:txEl>
                                          </p:spTgt>
                                        </p:tgtEl>
                                        <p:attrNameLst>
                                          <p:attrName>ppt_y</p:attrName>
                                        </p:attrNameLst>
                                      </p:cBhvr>
                                      <p:tavLst>
                                        <p:tav tm="0">
                                          <p:val>
                                            <p:strVal val="#ppt_y"/>
                                          </p:val>
                                        </p:tav>
                                        <p:tav tm="100000">
                                          <p:val>
                                            <p:strVal val="#ppt_y"/>
                                          </p:val>
                                        </p:tav>
                                      </p:tavLst>
                                    </p:anim>
                                  </p:childTnLst>
                                </p:cTn>
                              </p:par>
                              <p:par>
                                <p:cTn id="41" presetID="7" presetClass="entr" presetSubtype="2" fill="hold" nodeType="withEffect">
                                  <p:stCondLst>
                                    <p:cond delay="0"/>
                                  </p:stCondLst>
                                  <p:childTnLst>
                                    <p:set>
                                      <p:cBhvr>
                                        <p:cTn id="42" dur="1" fill="hold">
                                          <p:stCondLst>
                                            <p:cond delay="0"/>
                                          </p:stCondLst>
                                        </p:cTn>
                                        <p:tgtEl>
                                          <p:spTgt spid="12291">
                                            <p:txEl>
                                              <p:pRg st="5" end="5"/>
                                            </p:txEl>
                                          </p:spTgt>
                                        </p:tgtEl>
                                        <p:attrNameLst>
                                          <p:attrName>style.visibility</p:attrName>
                                        </p:attrNameLst>
                                      </p:cBhvr>
                                      <p:to>
                                        <p:strVal val="visible"/>
                                      </p:to>
                                    </p:set>
                                    <p:anim calcmode="lin" valueType="num">
                                      <p:cBhvr additive="base">
                                        <p:cTn id="43" dur="2000" fill="hold"/>
                                        <p:tgtEl>
                                          <p:spTgt spid="12291">
                                            <p:txEl>
                                              <p:pRg st="5" end="5"/>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12291">
                                            <p:txEl>
                                              <p:pRg st="5" end="5"/>
                                            </p:txEl>
                                          </p:spTgt>
                                        </p:tgtEl>
                                        <p:attrNameLst>
                                          <p:attrName>ppt_y</p:attrName>
                                        </p:attrNameLst>
                                      </p:cBhvr>
                                      <p:tavLst>
                                        <p:tav tm="0">
                                          <p:val>
                                            <p:strVal val="#ppt_y"/>
                                          </p:val>
                                        </p:tav>
                                        <p:tav tm="100000">
                                          <p:val>
                                            <p:strVal val="#ppt_y"/>
                                          </p:val>
                                        </p:tav>
                                      </p:tavLst>
                                    </p:anim>
                                  </p:childTnLst>
                                </p:cTn>
                              </p:par>
                              <p:par>
                                <p:cTn id="45" presetID="7" presetClass="entr" presetSubtype="4" fill="hold" nodeType="withEffect">
                                  <p:stCondLst>
                                    <p:cond delay="0"/>
                                  </p:stCondLst>
                                  <p:childTnLst>
                                    <p:set>
                                      <p:cBhvr>
                                        <p:cTn id="46" dur="1" fill="hold">
                                          <p:stCondLst>
                                            <p:cond delay="0"/>
                                          </p:stCondLst>
                                        </p:cTn>
                                        <p:tgtEl>
                                          <p:spTgt spid="12291">
                                            <p:txEl>
                                              <p:pRg st="6" end="6"/>
                                            </p:txEl>
                                          </p:spTgt>
                                        </p:tgtEl>
                                        <p:attrNameLst>
                                          <p:attrName>style.visibility</p:attrName>
                                        </p:attrNameLst>
                                      </p:cBhvr>
                                      <p:to>
                                        <p:strVal val="visible"/>
                                      </p:to>
                                    </p:set>
                                    <p:anim calcmode="lin" valueType="num">
                                      <p:cBhvr additive="base">
                                        <p:cTn id="47" dur="20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12291">
                                            <p:txEl>
                                              <p:pRg st="6" end="6"/>
                                            </p:txEl>
                                          </p:spTgt>
                                        </p:tgtEl>
                                        <p:attrNameLst>
                                          <p:attrName>ppt_y</p:attrName>
                                        </p:attrNameLst>
                                      </p:cBhvr>
                                      <p:tavLst>
                                        <p:tav tm="0">
                                          <p:val>
                                            <p:strVal val="1+#ppt_h/2"/>
                                          </p:val>
                                        </p:tav>
                                        <p:tav tm="100000">
                                          <p:val>
                                            <p:strVal val="#ppt_y"/>
                                          </p:val>
                                        </p:tav>
                                      </p:tavLst>
                                    </p:anim>
                                  </p:childTnLst>
                                </p:cTn>
                              </p:par>
                              <p:par>
                                <p:cTn id="49" presetID="7" presetClass="entr" presetSubtype="4" fill="hold" nodeType="withEffect">
                                  <p:stCondLst>
                                    <p:cond delay="0"/>
                                  </p:stCondLst>
                                  <p:childTnLst>
                                    <p:set>
                                      <p:cBhvr>
                                        <p:cTn id="50" dur="1" fill="hold">
                                          <p:stCondLst>
                                            <p:cond delay="0"/>
                                          </p:stCondLst>
                                        </p:cTn>
                                        <p:tgtEl>
                                          <p:spTgt spid="12291">
                                            <p:txEl>
                                              <p:pRg st="7" end="7"/>
                                            </p:txEl>
                                          </p:spTgt>
                                        </p:tgtEl>
                                        <p:attrNameLst>
                                          <p:attrName>style.visibility</p:attrName>
                                        </p:attrNameLst>
                                      </p:cBhvr>
                                      <p:to>
                                        <p:strVal val="visible"/>
                                      </p:to>
                                    </p:set>
                                    <p:anim calcmode="lin" valueType="num">
                                      <p:cBhvr additive="base">
                                        <p:cTn id="51" dur="20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12291">
                                            <p:txEl>
                                              <p:pRg st="7" end="7"/>
                                            </p:txEl>
                                          </p:spTgt>
                                        </p:tgtEl>
                                        <p:attrNameLst>
                                          <p:attrName>ppt_y</p:attrName>
                                        </p:attrNameLst>
                                      </p:cBhvr>
                                      <p:tavLst>
                                        <p:tav tm="0">
                                          <p:val>
                                            <p:strVal val="1+#ppt_h/2"/>
                                          </p:val>
                                        </p:tav>
                                        <p:tav tm="100000">
                                          <p:val>
                                            <p:strVal val="#ppt_y"/>
                                          </p:val>
                                        </p:tav>
                                      </p:tavLst>
                                    </p:anim>
                                  </p:childTnLst>
                                </p:cTn>
                              </p:par>
                              <p:par>
                                <p:cTn id="53" presetID="5" presetClass="entr" presetSubtype="5" fill="hold" nodeType="withEffect">
                                  <p:stCondLst>
                                    <p:cond delay="0"/>
                                  </p:stCondLst>
                                  <p:childTnLst>
                                    <p:set>
                                      <p:cBhvr>
                                        <p:cTn id="54" dur="1" fill="hold">
                                          <p:stCondLst>
                                            <p:cond delay="0"/>
                                          </p:stCondLst>
                                        </p:cTn>
                                        <p:tgtEl>
                                          <p:spTgt spid="12293"/>
                                        </p:tgtEl>
                                        <p:attrNameLst>
                                          <p:attrName>style.visibility</p:attrName>
                                        </p:attrNameLst>
                                      </p:cBhvr>
                                      <p:to>
                                        <p:strVal val="visible"/>
                                      </p:to>
                                    </p:set>
                                    <p:animEffect transition="in" filter="checkerboard(down)">
                                      <p:cBhvr>
                                        <p:cTn id="55"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8F856AF-479F-419E-910D-0804BFCD9A51}"/>
              </a:ext>
            </a:extLst>
          </p:cNvPr>
          <p:cNvSpPr>
            <a:spLocks noGrp="1" noChangeArrowheads="1"/>
          </p:cNvSpPr>
          <p:nvPr>
            <p:ph type="title"/>
          </p:nvPr>
        </p:nvSpPr>
        <p:spPr/>
        <p:txBody>
          <a:bodyPr/>
          <a:lstStyle/>
          <a:p>
            <a:r>
              <a:rPr lang="sl-SI" altLang="sl-SI" sz="3600"/>
              <a:t>    </a:t>
            </a:r>
            <a:r>
              <a:rPr lang="sl-SI" altLang="sl-SI" sz="3600" b="1">
                <a:solidFill>
                  <a:schemeClr val="bg1"/>
                </a:solidFill>
                <a:latin typeface="Bauhaus 93" pitchFamily="82" charset="0"/>
              </a:rPr>
              <a:t>Bob Marley once reflected:</a:t>
            </a:r>
          </a:p>
        </p:txBody>
      </p:sp>
      <p:sp>
        <p:nvSpPr>
          <p:cNvPr id="14339" name="Rectangle 3">
            <a:extLst>
              <a:ext uri="{FF2B5EF4-FFF2-40B4-BE49-F238E27FC236}">
                <a16:creationId xmlns:a16="http://schemas.microsoft.com/office/drawing/2014/main" id="{4FF50341-C6FC-4D44-8DCF-434B34482102}"/>
              </a:ext>
            </a:extLst>
          </p:cNvPr>
          <p:cNvSpPr>
            <a:spLocks noGrp="1" noChangeArrowheads="1"/>
          </p:cNvSpPr>
          <p:nvPr>
            <p:ph type="body" idx="1"/>
          </p:nvPr>
        </p:nvSpPr>
        <p:spPr/>
        <p:txBody>
          <a:bodyPr/>
          <a:lstStyle/>
          <a:p>
            <a:pPr>
              <a:buFontTx/>
              <a:buNone/>
            </a:pPr>
            <a:r>
              <a:rPr lang="sl-SI" altLang="sl-SI" b="1">
                <a:solidFill>
                  <a:schemeClr val="bg1"/>
                </a:solidFill>
              </a:rPr>
              <a:t>   I don’t have prejudice against myself. My father was white and my mother was black. Them call me half-caste or whatewer. Me don’t dip on nobady’s side. Me don’t dip on the black man’s side or the white man’s side. Me dip on God’s side, the one who create me and cause me to come from black and white.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Effect transition="in" filter="fade">
                                      <p:cBhvr>
                                        <p:cTn id="9" dur="500"/>
                                        <p:tgtEl>
                                          <p:spTgt spid="14338"/>
                                        </p:tgtEl>
                                      </p:cBhvr>
                                    </p:animEffect>
                                  </p:childTnLst>
                                </p:cTn>
                              </p:par>
                            </p:childTnLst>
                          </p:cTn>
                        </p:par>
                        <p:par>
                          <p:cTn id="10" fill="hold" nodeType="afterGroup">
                            <p:stCondLst>
                              <p:cond delay="500"/>
                            </p:stCondLst>
                            <p:childTnLst>
                              <p:par>
                                <p:cTn id="11" presetID="24" presetClass="entr" presetSubtype="0" fill="hold" nodeType="after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to="" calcmode="lin" valueType="num">
                                      <p:cBhvr>
                                        <p:cTn id="13" dur="1" fill="hold"/>
                                        <p:tgtEl>
                                          <p:spTgt spid="14339">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8B7B32F-DA80-49A9-8E98-AD08043285BA}"/>
              </a:ext>
            </a:extLst>
          </p:cNvPr>
          <p:cNvSpPr>
            <a:spLocks noGrp="1" noRot="1" noChangeArrowheads="1"/>
          </p:cNvSpPr>
          <p:nvPr>
            <p:ph type="title"/>
          </p:nvPr>
        </p:nvSpPr>
        <p:spPr>
          <a:xfrm>
            <a:off x="0" y="260350"/>
            <a:ext cx="8385175" cy="1431925"/>
          </a:xfrm>
        </p:spPr>
        <p:txBody>
          <a:bodyPr/>
          <a:lstStyle/>
          <a:p>
            <a:r>
              <a:rPr lang="sl-SI" altLang="sl-SI"/>
              <a:t>Musical career:</a:t>
            </a:r>
          </a:p>
        </p:txBody>
      </p:sp>
      <p:sp>
        <p:nvSpPr>
          <p:cNvPr id="30723" name="Rectangle 3">
            <a:extLst>
              <a:ext uri="{FF2B5EF4-FFF2-40B4-BE49-F238E27FC236}">
                <a16:creationId xmlns:a16="http://schemas.microsoft.com/office/drawing/2014/main" id="{CF25CBEA-EB2E-4762-A35F-DCF381CA165D}"/>
              </a:ext>
            </a:extLst>
          </p:cNvPr>
          <p:cNvSpPr>
            <a:spLocks noGrp="1" noRot="1" noChangeArrowheads="1"/>
          </p:cNvSpPr>
          <p:nvPr>
            <p:ph type="body" idx="1"/>
          </p:nvPr>
        </p:nvSpPr>
        <p:spPr>
          <a:xfrm>
            <a:off x="0" y="2349500"/>
            <a:ext cx="8007350" cy="4191000"/>
          </a:xfrm>
        </p:spPr>
        <p:txBody>
          <a:bodyPr/>
          <a:lstStyle/>
          <a:p>
            <a:pPr>
              <a:buFont typeface="Wingdings" panose="05000000000000000000" pitchFamily="2" charset="2"/>
              <a:buNone/>
            </a:pPr>
            <a:r>
              <a:rPr lang="sl-SI" altLang="sl-SI" sz="2400"/>
              <a:t>Bob Marley, Bunny Livingston, </a:t>
            </a:r>
          </a:p>
          <a:p>
            <a:pPr>
              <a:buFont typeface="Wingdings" panose="05000000000000000000" pitchFamily="2" charset="2"/>
              <a:buNone/>
            </a:pPr>
            <a:r>
              <a:rPr lang="sl-SI" altLang="sl-SI" sz="2400"/>
              <a:t>Peter McIntosh, Junior Braitheaite, </a:t>
            </a:r>
          </a:p>
          <a:p>
            <a:pPr>
              <a:buFont typeface="Wingdings" panose="05000000000000000000" pitchFamily="2" charset="2"/>
              <a:buNone/>
            </a:pPr>
            <a:r>
              <a:rPr lang="sl-SI" altLang="sl-SI" sz="2400"/>
              <a:t>Beverley Kelso and Cherry Smith – </a:t>
            </a:r>
          </a:p>
          <a:p>
            <a:pPr>
              <a:buFont typeface="Wingdings" panose="05000000000000000000" pitchFamily="2" charset="2"/>
              <a:buNone/>
            </a:pPr>
            <a:r>
              <a:rPr lang="sl-SI" altLang="sl-SI" sz="2400"/>
              <a:t>rocksteady group first named </a:t>
            </a:r>
          </a:p>
          <a:p>
            <a:pPr>
              <a:buFont typeface="Wingdings" panose="05000000000000000000" pitchFamily="2" charset="2"/>
              <a:buNone/>
            </a:pPr>
            <a:r>
              <a:rPr lang="sl-SI" altLang="sl-SI" sz="2400"/>
              <a:t>“The Teenagers”. Later “The Wailing </a:t>
            </a:r>
          </a:p>
          <a:p>
            <a:pPr>
              <a:buFont typeface="Wingdings" panose="05000000000000000000" pitchFamily="2" charset="2"/>
              <a:buNone/>
            </a:pPr>
            <a:r>
              <a:rPr lang="sl-SI" altLang="sl-SI" sz="2400"/>
              <a:t>Rudeboys”, then to “The Wailing </a:t>
            </a:r>
          </a:p>
          <a:p>
            <a:pPr>
              <a:buFont typeface="Wingdings" panose="05000000000000000000" pitchFamily="2" charset="2"/>
              <a:buNone/>
            </a:pPr>
            <a:r>
              <a:rPr lang="sl-SI" altLang="sl-SI" sz="2400"/>
              <a:t>Wailers”, and finally to “The Wailers”.</a:t>
            </a:r>
          </a:p>
        </p:txBody>
      </p:sp>
      <p:pic>
        <p:nvPicPr>
          <p:cNvPr id="30724" name="Picture 4" descr="wailers">
            <a:extLst>
              <a:ext uri="{FF2B5EF4-FFF2-40B4-BE49-F238E27FC236}">
                <a16:creationId xmlns:a16="http://schemas.microsoft.com/office/drawing/2014/main" id="{F58FB131-214D-47E2-9866-6DD0C7503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1628775"/>
            <a:ext cx="3762375" cy="522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path" presetSubtype="0" accel="50000" decel="50000" fill="hold" nodeType="withEffect">
                                  <p:stCondLst>
                                    <p:cond delay="0"/>
                                  </p:stCondLst>
                                  <p:childTnLst>
                                    <p:animMotion origin="layout" path="M 0.09947 -0.00323 L -0.15053 -0.00323 " pathEditMode="relative" rAng="0" ptsTypes="AA">
                                      <p:cBhvr>
                                        <p:cTn id="6" dur="2000" fill="hold"/>
                                        <p:tgtEl>
                                          <p:spTgt spid="30724"/>
                                        </p:tgtEl>
                                        <p:attrNameLst>
                                          <p:attrName>ppt_x</p:attrName>
                                          <p:attrName>ppt_y</p:attrName>
                                        </p:attrNameLst>
                                      </p:cBhvr>
                                      <p:rCtr x="-12500" y="0"/>
                                    </p:animMotion>
                                  </p:childTnLst>
                                </p:cTn>
                              </p:par>
                              <p:par>
                                <p:cTn id="7" presetID="28" presetClass="emph" presetSubtype="0" fill="hold" grpId="0" nodeType="withEffect">
                                  <p:stCondLst>
                                    <p:cond delay="0"/>
                                  </p:stCondLst>
                                  <p:iterate type="lt">
                                    <p:tmPct val="10000"/>
                                  </p:iterate>
                                  <p:childTnLst>
                                    <p:animClr clrSpc="rgb" dir="cw">
                                      <p:cBhvr override="childStyle">
                                        <p:cTn id="8" dur="1000" fill="hold"/>
                                        <p:tgtEl>
                                          <p:spTgt spid="30722"/>
                                        </p:tgtEl>
                                        <p:attrNameLst>
                                          <p:attrName>style.color</p:attrName>
                                        </p:attrNameLst>
                                      </p:cBhvr>
                                      <p:to>
                                        <a:srgbClr val="000000"/>
                                      </p:to>
                                    </p:animClr>
                                    <p:animClr clrSpc="rgb" dir="cw">
                                      <p:cBhvr>
                                        <p:cTn id="9" dur="1000" fill="hold"/>
                                        <p:tgtEl>
                                          <p:spTgt spid="30722"/>
                                        </p:tgtEl>
                                        <p:attrNameLst>
                                          <p:attrName>fillcolor</p:attrName>
                                        </p:attrNameLst>
                                      </p:cBhvr>
                                      <p:to>
                                        <a:srgbClr val="000000"/>
                                      </p:to>
                                    </p:animClr>
                                    <p:set>
                                      <p:cBhvr>
                                        <p:cTn id="10" dur="1000" fill="hold"/>
                                        <p:tgtEl>
                                          <p:spTgt spid="30722"/>
                                        </p:tgtEl>
                                        <p:attrNameLst>
                                          <p:attrName>fill.type</p:attrName>
                                        </p:attrNameLst>
                                      </p:cBhvr>
                                      <p:to>
                                        <p:strVal val="solid"/>
                                      </p:to>
                                    </p:set>
                                    <p:anim to="1.5" calcmode="lin" valueType="num">
                                      <p:cBhvr override="childStyle">
                                        <p:cTn id="11" dur="1000" fill="hold"/>
                                        <p:tgtEl>
                                          <p:spTgt spid="30722"/>
                                        </p:tgtEl>
                                        <p:attrNameLst>
                                          <p:attrName>style.fontSize</p:attrName>
                                        </p:attrNameLst>
                                      </p:cBhvr>
                                    </p:anim>
                                  </p:childTnLst>
                                </p:cTn>
                              </p:par>
                            </p:childTnLst>
                          </p:cTn>
                        </p:par>
                        <p:par>
                          <p:cTn id="12" fill="hold" nodeType="afterGroup">
                            <p:stCondLst>
                              <p:cond delay="2300"/>
                            </p:stCondLst>
                            <p:childTnLst>
                              <p:par>
                                <p:cTn id="13" presetID="53" presetClass="entr" presetSubtype="0" fill="hold" nodeType="afterEffect">
                                  <p:stCondLst>
                                    <p:cond delay="0"/>
                                  </p:stCondLst>
                                  <p:childTnLst>
                                    <p:set>
                                      <p:cBhvr>
                                        <p:cTn id="14" dur="1" fill="hold">
                                          <p:stCondLst>
                                            <p:cond delay="0"/>
                                          </p:stCondLst>
                                        </p:cTn>
                                        <p:tgtEl>
                                          <p:spTgt spid="30723">
                                            <p:txEl>
                                              <p:pRg st="0" end="0"/>
                                            </p:txEl>
                                          </p:spTgt>
                                        </p:tgtEl>
                                        <p:attrNameLst>
                                          <p:attrName>style.visibility</p:attrName>
                                        </p:attrNameLst>
                                      </p:cBhvr>
                                      <p:to>
                                        <p:strVal val="visible"/>
                                      </p:to>
                                    </p:set>
                                    <p:anim calcmode="lin" valueType="num">
                                      <p:cBhvr>
                                        <p:cTn id="15" dur="10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0723">
                                            <p:txEl>
                                              <p:pRg st="0" end="0"/>
                                            </p:txEl>
                                          </p:spTgt>
                                        </p:tgtEl>
                                        <p:attrNameLst>
                                          <p:attrName>ppt_h</p:attrName>
                                        </p:attrNameLst>
                                      </p:cBhvr>
                                      <p:tavLst>
                                        <p:tav tm="0">
                                          <p:val>
                                            <p:fltVal val="0"/>
                                          </p:val>
                                        </p:tav>
                                        <p:tav tm="100000">
                                          <p:val>
                                            <p:strVal val="#ppt_h"/>
                                          </p:val>
                                        </p:tav>
                                      </p:tavLst>
                                    </p:anim>
                                    <p:animEffect transition="in" filter="fade">
                                      <p:cBhvr>
                                        <p:cTn id="17" dur="1000"/>
                                        <p:tgtEl>
                                          <p:spTgt spid="30723">
                                            <p:txEl>
                                              <p:pRg st="0" end="0"/>
                                            </p:txEl>
                                          </p:spTgt>
                                        </p:tgtEl>
                                      </p:cBhvr>
                                    </p:animEffect>
                                  </p:childTnLst>
                                </p:cTn>
                              </p:par>
                            </p:childTnLst>
                          </p:cTn>
                        </p:par>
                        <p:par>
                          <p:cTn id="18" fill="hold" nodeType="afterGroup">
                            <p:stCondLst>
                              <p:cond delay="3300"/>
                            </p:stCondLst>
                            <p:childTnLst>
                              <p:par>
                                <p:cTn id="19" presetID="53" presetClass="entr" presetSubtype="0" fill="hold" nodeType="afterEffect">
                                  <p:stCondLst>
                                    <p:cond delay="0"/>
                                  </p:stCondLst>
                                  <p:childTnLst>
                                    <p:set>
                                      <p:cBhvr>
                                        <p:cTn id="20" dur="1" fill="hold">
                                          <p:stCondLst>
                                            <p:cond delay="0"/>
                                          </p:stCondLst>
                                        </p:cTn>
                                        <p:tgtEl>
                                          <p:spTgt spid="30723">
                                            <p:txEl>
                                              <p:pRg st="1" end="1"/>
                                            </p:txEl>
                                          </p:spTgt>
                                        </p:tgtEl>
                                        <p:attrNameLst>
                                          <p:attrName>style.visibility</p:attrName>
                                        </p:attrNameLst>
                                      </p:cBhvr>
                                      <p:to>
                                        <p:strVal val="visible"/>
                                      </p:to>
                                    </p:set>
                                    <p:anim calcmode="lin" valueType="num">
                                      <p:cBhvr>
                                        <p:cTn id="21" dur="1000" fill="hold"/>
                                        <p:tgtEl>
                                          <p:spTgt spid="3072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0723">
                                            <p:txEl>
                                              <p:pRg st="1" end="1"/>
                                            </p:txEl>
                                          </p:spTgt>
                                        </p:tgtEl>
                                        <p:attrNameLst>
                                          <p:attrName>ppt_h</p:attrName>
                                        </p:attrNameLst>
                                      </p:cBhvr>
                                      <p:tavLst>
                                        <p:tav tm="0">
                                          <p:val>
                                            <p:fltVal val="0"/>
                                          </p:val>
                                        </p:tav>
                                        <p:tav tm="100000">
                                          <p:val>
                                            <p:strVal val="#ppt_h"/>
                                          </p:val>
                                        </p:tav>
                                      </p:tavLst>
                                    </p:anim>
                                    <p:animEffect transition="in" filter="fade">
                                      <p:cBhvr>
                                        <p:cTn id="23" dur="1000"/>
                                        <p:tgtEl>
                                          <p:spTgt spid="30723">
                                            <p:txEl>
                                              <p:pRg st="1" end="1"/>
                                            </p:txEl>
                                          </p:spTgt>
                                        </p:tgtEl>
                                      </p:cBhvr>
                                    </p:animEffect>
                                  </p:childTnLst>
                                </p:cTn>
                              </p:par>
                            </p:childTnLst>
                          </p:cTn>
                        </p:par>
                        <p:par>
                          <p:cTn id="24" fill="hold" nodeType="afterGroup">
                            <p:stCondLst>
                              <p:cond delay="4300"/>
                            </p:stCondLst>
                            <p:childTnLst>
                              <p:par>
                                <p:cTn id="25" presetID="53" presetClass="entr" presetSubtype="0" fill="hold" nodeType="afterEffect">
                                  <p:stCondLst>
                                    <p:cond delay="0"/>
                                  </p:stCondLst>
                                  <p:childTnLst>
                                    <p:set>
                                      <p:cBhvr>
                                        <p:cTn id="26" dur="1" fill="hold">
                                          <p:stCondLst>
                                            <p:cond delay="0"/>
                                          </p:stCondLst>
                                        </p:cTn>
                                        <p:tgtEl>
                                          <p:spTgt spid="30723">
                                            <p:txEl>
                                              <p:pRg st="2" end="2"/>
                                            </p:txEl>
                                          </p:spTgt>
                                        </p:tgtEl>
                                        <p:attrNameLst>
                                          <p:attrName>style.visibility</p:attrName>
                                        </p:attrNameLst>
                                      </p:cBhvr>
                                      <p:to>
                                        <p:strVal val="visible"/>
                                      </p:to>
                                    </p:set>
                                    <p:anim calcmode="lin" valueType="num">
                                      <p:cBhvr>
                                        <p:cTn id="27" dur="1000" fill="hold"/>
                                        <p:tgtEl>
                                          <p:spTgt spid="3072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0723">
                                            <p:txEl>
                                              <p:pRg st="2" end="2"/>
                                            </p:txEl>
                                          </p:spTgt>
                                        </p:tgtEl>
                                        <p:attrNameLst>
                                          <p:attrName>ppt_h</p:attrName>
                                        </p:attrNameLst>
                                      </p:cBhvr>
                                      <p:tavLst>
                                        <p:tav tm="0">
                                          <p:val>
                                            <p:fltVal val="0"/>
                                          </p:val>
                                        </p:tav>
                                        <p:tav tm="100000">
                                          <p:val>
                                            <p:strVal val="#ppt_h"/>
                                          </p:val>
                                        </p:tav>
                                      </p:tavLst>
                                    </p:anim>
                                    <p:animEffect transition="in" filter="fade">
                                      <p:cBhvr>
                                        <p:cTn id="29" dur="1000"/>
                                        <p:tgtEl>
                                          <p:spTgt spid="30723">
                                            <p:txEl>
                                              <p:pRg st="2" end="2"/>
                                            </p:txEl>
                                          </p:spTgt>
                                        </p:tgtEl>
                                      </p:cBhvr>
                                    </p:animEffect>
                                  </p:childTnLst>
                                </p:cTn>
                              </p:par>
                            </p:childTnLst>
                          </p:cTn>
                        </p:par>
                        <p:par>
                          <p:cTn id="30" fill="hold" nodeType="afterGroup">
                            <p:stCondLst>
                              <p:cond delay="5300"/>
                            </p:stCondLst>
                            <p:childTnLst>
                              <p:par>
                                <p:cTn id="31" presetID="53" presetClass="entr" presetSubtype="0" fill="hold" nodeType="afterEffect">
                                  <p:stCondLst>
                                    <p:cond delay="0"/>
                                  </p:stCondLst>
                                  <p:childTnLst>
                                    <p:set>
                                      <p:cBhvr>
                                        <p:cTn id="32" dur="1" fill="hold">
                                          <p:stCondLst>
                                            <p:cond delay="0"/>
                                          </p:stCondLst>
                                        </p:cTn>
                                        <p:tgtEl>
                                          <p:spTgt spid="30723">
                                            <p:txEl>
                                              <p:pRg st="3" end="3"/>
                                            </p:txEl>
                                          </p:spTgt>
                                        </p:tgtEl>
                                        <p:attrNameLst>
                                          <p:attrName>style.visibility</p:attrName>
                                        </p:attrNameLst>
                                      </p:cBhvr>
                                      <p:to>
                                        <p:strVal val="visible"/>
                                      </p:to>
                                    </p:set>
                                    <p:anim calcmode="lin" valueType="num">
                                      <p:cBhvr>
                                        <p:cTn id="33" dur="1000" fill="hold"/>
                                        <p:tgtEl>
                                          <p:spTgt spid="30723">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30723">
                                            <p:txEl>
                                              <p:pRg st="3" end="3"/>
                                            </p:txEl>
                                          </p:spTgt>
                                        </p:tgtEl>
                                        <p:attrNameLst>
                                          <p:attrName>ppt_h</p:attrName>
                                        </p:attrNameLst>
                                      </p:cBhvr>
                                      <p:tavLst>
                                        <p:tav tm="0">
                                          <p:val>
                                            <p:fltVal val="0"/>
                                          </p:val>
                                        </p:tav>
                                        <p:tav tm="100000">
                                          <p:val>
                                            <p:strVal val="#ppt_h"/>
                                          </p:val>
                                        </p:tav>
                                      </p:tavLst>
                                    </p:anim>
                                    <p:animEffect transition="in" filter="fade">
                                      <p:cBhvr>
                                        <p:cTn id="35" dur="1000"/>
                                        <p:tgtEl>
                                          <p:spTgt spid="30723">
                                            <p:txEl>
                                              <p:pRg st="3" end="3"/>
                                            </p:txEl>
                                          </p:spTgt>
                                        </p:tgtEl>
                                      </p:cBhvr>
                                    </p:animEffect>
                                  </p:childTnLst>
                                </p:cTn>
                              </p:par>
                            </p:childTnLst>
                          </p:cTn>
                        </p:par>
                        <p:par>
                          <p:cTn id="36" fill="hold" nodeType="afterGroup">
                            <p:stCondLst>
                              <p:cond delay="6300"/>
                            </p:stCondLst>
                            <p:childTnLst>
                              <p:par>
                                <p:cTn id="37" presetID="53" presetClass="entr" presetSubtype="0" fill="hold" nodeType="afterEffect">
                                  <p:stCondLst>
                                    <p:cond delay="0"/>
                                  </p:stCondLst>
                                  <p:childTnLst>
                                    <p:set>
                                      <p:cBhvr>
                                        <p:cTn id="38" dur="1" fill="hold">
                                          <p:stCondLst>
                                            <p:cond delay="0"/>
                                          </p:stCondLst>
                                        </p:cTn>
                                        <p:tgtEl>
                                          <p:spTgt spid="30723">
                                            <p:txEl>
                                              <p:pRg st="4" end="4"/>
                                            </p:txEl>
                                          </p:spTgt>
                                        </p:tgtEl>
                                        <p:attrNameLst>
                                          <p:attrName>style.visibility</p:attrName>
                                        </p:attrNameLst>
                                      </p:cBhvr>
                                      <p:to>
                                        <p:strVal val="visible"/>
                                      </p:to>
                                    </p:set>
                                    <p:anim calcmode="lin" valueType="num">
                                      <p:cBhvr>
                                        <p:cTn id="39" dur="1000" fill="hold"/>
                                        <p:tgtEl>
                                          <p:spTgt spid="3072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0723">
                                            <p:txEl>
                                              <p:pRg st="4" end="4"/>
                                            </p:txEl>
                                          </p:spTgt>
                                        </p:tgtEl>
                                        <p:attrNameLst>
                                          <p:attrName>ppt_h</p:attrName>
                                        </p:attrNameLst>
                                      </p:cBhvr>
                                      <p:tavLst>
                                        <p:tav tm="0">
                                          <p:val>
                                            <p:fltVal val="0"/>
                                          </p:val>
                                        </p:tav>
                                        <p:tav tm="100000">
                                          <p:val>
                                            <p:strVal val="#ppt_h"/>
                                          </p:val>
                                        </p:tav>
                                      </p:tavLst>
                                    </p:anim>
                                    <p:animEffect transition="in" filter="fade">
                                      <p:cBhvr>
                                        <p:cTn id="41" dur="1000"/>
                                        <p:tgtEl>
                                          <p:spTgt spid="30723">
                                            <p:txEl>
                                              <p:pRg st="4" end="4"/>
                                            </p:txEl>
                                          </p:spTgt>
                                        </p:tgtEl>
                                      </p:cBhvr>
                                    </p:animEffect>
                                  </p:childTnLst>
                                </p:cTn>
                              </p:par>
                            </p:childTnLst>
                          </p:cTn>
                        </p:par>
                        <p:par>
                          <p:cTn id="42" fill="hold" nodeType="afterGroup">
                            <p:stCondLst>
                              <p:cond delay="7300"/>
                            </p:stCondLst>
                            <p:childTnLst>
                              <p:par>
                                <p:cTn id="43" presetID="53" presetClass="entr" presetSubtype="0" fill="hold" nodeType="afterEffect">
                                  <p:stCondLst>
                                    <p:cond delay="0"/>
                                  </p:stCondLst>
                                  <p:childTnLst>
                                    <p:set>
                                      <p:cBhvr>
                                        <p:cTn id="44" dur="1" fill="hold">
                                          <p:stCondLst>
                                            <p:cond delay="0"/>
                                          </p:stCondLst>
                                        </p:cTn>
                                        <p:tgtEl>
                                          <p:spTgt spid="30723">
                                            <p:txEl>
                                              <p:pRg st="5" end="5"/>
                                            </p:txEl>
                                          </p:spTgt>
                                        </p:tgtEl>
                                        <p:attrNameLst>
                                          <p:attrName>style.visibility</p:attrName>
                                        </p:attrNameLst>
                                      </p:cBhvr>
                                      <p:to>
                                        <p:strVal val="visible"/>
                                      </p:to>
                                    </p:set>
                                    <p:anim calcmode="lin" valueType="num">
                                      <p:cBhvr>
                                        <p:cTn id="45" dur="1000" fill="hold"/>
                                        <p:tgtEl>
                                          <p:spTgt spid="3072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0723">
                                            <p:txEl>
                                              <p:pRg st="5" end="5"/>
                                            </p:txEl>
                                          </p:spTgt>
                                        </p:tgtEl>
                                        <p:attrNameLst>
                                          <p:attrName>ppt_h</p:attrName>
                                        </p:attrNameLst>
                                      </p:cBhvr>
                                      <p:tavLst>
                                        <p:tav tm="0">
                                          <p:val>
                                            <p:fltVal val="0"/>
                                          </p:val>
                                        </p:tav>
                                        <p:tav tm="100000">
                                          <p:val>
                                            <p:strVal val="#ppt_h"/>
                                          </p:val>
                                        </p:tav>
                                      </p:tavLst>
                                    </p:anim>
                                    <p:animEffect transition="in" filter="fade">
                                      <p:cBhvr>
                                        <p:cTn id="47" dur="1000"/>
                                        <p:tgtEl>
                                          <p:spTgt spid="30723">
                                            <p:txEl>
                                              <p:pRg st="5" end="5"/>
                                            </p:txEl>
                                          </p:spTgt>
                                        </p:tgtEl>
                                      </p:cBhvr>
                                    </p:animEffect>
                                  </p:childTnLst>
                                </p:cTn>
                              </p:par>
                            </p:childTnLst>
                          </p:cTn>
                        </p:par>
                        <p:par>
                          <p:cTn id="48" fill="hold" nodeType="afterGroup">
                            <p:stCondLst>
                              <p:cond delay="8300"/>
                            </p:stCondLst>
                            <p:childTnLst>
                              <p:par>
                                <p:cTn id="49" presetID="53" presetClass="entr" presetSubtype="0" fill="hold" nodeType="afterEffect">
                                  <p:stCondLst>
                                    <p:cond delay="0"/>
                                  </p:stCondLst>
                                  <p:childTnLst>
                                    <p:set>
                                      <p:cBhvr>
                                        <p:cTn id="50" dur="1" fill="hold">
                                          <p:stCondLst>
                                            <p:cond delay="0"/>
                                          </p:stCondLst>
                                        </p:cTn>
                                        <p:tgtEl>
                                          <p:spTgt spid="30723">
                                            <p:txEl>
                                              <p:pRg st="6" end="6"/>
                                            </p:txEl>
                                          </p:spTgt>
                                        </p:tgtEl>
                                        <p:attrNameLst>
                                          <p:attrName>style.visibility</p:attrName>
                                        </p:attrNameLst>
                                      </p:cBhvr>
                                      <p:to>
                                        <p:strVal val="visible"/>
                                      </p:to>
                                    </p:set>
                                    <p:anim calcmode="lin" valueType="num">
                                      <p:cBhvr>
                                        <p:cTn id="51" dur="1000" fill="hold"/>
                                        <p:tgtEl>
                                          <p:spTgt spid="30723">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30723">
                                            <p:txEl>
                                              <p:pRg st="6" end="6"/>
                                            </p:txEl>
                                          </p:spTgt>
                                        </p:tgtEl>
                                        <p:attrNameLst>
                                          <p:attrName>ppt_h</p:attrName>
                                        </p:attrNameLst>
                                      </p:cBhvr>
                                      <p:tavLst>
                                        <p:tav tm="0">
                                          <p:val>
                                            <p:fltVal val="0"/>
                                          </p:val>
                                        </p:tav>
                                        <p:tav tm="100000">
                                          <p:val>
                                            <p:strVal val="#ppt_h"/>
                                          </p:val>
                                        </p:tav>
                                      </p:tavLst>
                                    </p:anim>
                                    <p:animEffect transition="in" filter="fade">
                                      <p:cBhvr>
                                        <p:cTn id="53" dur="1000"/>
                                        <p:tgtEl>
                                          <p:spTgt spid="30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9E313C9-2B1D-47B2-9A51-1351CA7D90E1}"/>
              </a:ext>
            </a:extLst>
          </p:cNvPr>
          <p:cNvSpPr>
            <a:spLocks noGrp="1" noRot="1" noChangeArrowheads="1"/>
          </p:cNvSpPr>
          <p:nvPr>
            <p:ph type="title"/>
          </p:nvPr>
        </p:nvSpPr>
        <p:spPr>
          <a:xfrm>
            <a:off x="457200" y="244475"/>
            <a:ext cx="8385175" cy="808038"/>
          </a:xfrm>
        </p:spPr>
        <p:txBody>
          <a:bodyPr/>
          <a:lstStyle/>
          <a:p>
            <a:r>
              <a:rPr lang="sl-SI" altLang="sl-SI"/>
              <a:t>Albums:</a:t>
            </a:r>
          </a:p>
        </p:txBody>
      </p:sp>
      <p:sp>
        <p:nvSpPr>
          <p:cNvPr id="11267" name="Rectangle 3">
            <a:extLst>
              <a:ext uri="{FF2B5EF4-FFF2-40B4-BE49-F238E27FC236}">
                <a16:creationId xmlns:a16="http://schemas.microsoft.com/office/drawing/2014/main" id="{3B63DD2E-7682-49D2-B14D-FFD9D734BA5E}"/>
              </a:ext>
            </a:extLst>
          </p:cNvPr>
          <p:cNvSpPr>
            <a:spLocks noGrp="1" noRot="1" noChangeArrowheads="1"/>
          </p:cNvSpPr>
          <p:nvPr>
            <p:ph type="body" idx="1"/>
          </p:nvPr>
        </p:nvSpPr>
        <p:spPr>
          <a:xfrm>
            <a:off x="323850" y="1341438"/>
            <a:ext cx="8007350" cy="5256212"/>
          </a:xfrm>
        </p:spPr>
        <p:txBody>
          <a:bodyPr/>
          <a:lstStyle/>
          <a:p>
            <a:pPr>
              <a:lnSpc>
                <a:spcPct val="80000"/>
              </a:lnSpc>
              <a:buFont typeface="Wingdings" panose="05000000000000000000" pitchFamily="2" charset="2"/>
              <a:buChar char="è"/>
            </a:pPr>
            <a:r>
              <a:rPr lang="sl-SI" altLang="sl-SI" sz="1800"/>
              <a:t>    </a:t>
            </a:r>
            <a:r>
              <a:rPr lang="sl-SI" altLang="sl-SI" sz="2000" b="1">
                <a:latin typeface="Berlin Sans FB" panose="020E0602020502020306" pitchFamily="34" charset="0"/>
              </a:rPr>
              <a:t>* The Wailing Wailers 1966</a:t>
            </a:r>
          </a:p>
          <a:p>
            <a:pPr>
              <a:lnSpc>
                <a:spcPct val="80000"/>
              </a:lnSpc>
              <a:buFont typeface="Wingdings" panose="05000000000000000000" pitchFamily="2" charset="2"/>
              <a:buChar char="è"/>
            </a:pPr>
            <a:r>
              <a:rPr lang="sl-SI" altLang="sl-SI" sz="2000" b="1">
                <a:latin typeface="Berlin Sans FB" panose="020E0602020502020306" pitchFamily="34" charset="0"/>
              </a:rPr>
              <a:t>    * The Best of the Wailers 1970</a:t>
            </a:r>
          </a:p>
          <a:p>
            <a:pPr>
              <a:lnSpc>
                <a:spcPct val="80000"/>
              </a:lnSpc>
              <a:buFont typeface="Wingdings" panose="05000000000000000000" pitchFamily="2" charset="2"/>
              <a:buChar char="è"/>
            </a:pPr>
            <a:r>
              <a:rPr lang="sl-SI" altLang="sl-SI" sz="2000" b="1">
                <a:latin typeface="Berlin Sans FB" panose="020E0602020502020306" pitchFamily="34" charset="0"/>
              </a:rPr>
              <a:t>    * Soul Rebels 1970</a:t>
            </a:r>
          </a:p>
          <a:p>
            <a:pPr>
              <a:lnSpc>
                <a:spcPct val="80000"/>
              </a:lnSpc>
              <a:buFont typeface="Wingdings" panose="05000000000000000000" pitchFamily="2" charset="2"/>
              <a:buChar char="è"/>
            </a:pPr>
            <a:r>
              <a:rPr lang="sl-SI" altLang="sl-SI" sz="2000" b="1">
                <a:latin typeface="Berlin Sans FB" panose="020E0602020502020306" pitchFamily="34" charset="0"/>
              </a:rPr>
              <a:t>    * Soul Revolution 1971</a:t>
            </a:r>
          </a:p>
          <a:p>
            <a:pPr>
              <a:lnSpc>
                <a:spcPct val="80000"/>
              </a:lnSpc>
              <a:buFont typeface="Wingdings" panose="05000000000000000000" pitchFamily="2" charset="2"/>
              <a:buChar char="è"/>
            </a:pPr>
            <a:r>
              <a:rPr lang="sl-SI" altLang="sl-SI" sz="2000" b="1">
                <a:latin typeface="Berlin Sans FB" panose="020E0602020502020306" pitchFamily="34" charset="0"/>
              </a:rPr>
              <a:t>    * Soul Revolution Part II 1971</a:t>
            </a:r>
          </a:p>
          <a:p>
            <a:pPr>
              <a:lnSpc>
                <a:spcPct val="80000"/>
              </a:lnSpc>
              <a:buFont typeface="Wingdings" panose="05000000000000000000" pitchFamily="2" charset="2"/>
              <a:buChar char="è"/>
            </a:pPr>
            <a:r>
              <a:rPr lang="sl-SI" altLang="sl-SI" sz="2000" b="1">
                <a:latin typeface="Berlin Sans FB" panose="020E0602020502020306" pitchFamily="34" charset="0"/>
              </a:rPr>
              <a:t>    * African Herbsman 1973</a:t>
            </a:r>
          </a:p>
          <a:p>
            <a:pPr>
              <a:lnSpc>
                <a:spcPct val="80000"/>
              </a:lnSpc>
              <a:buFont typeface="Wingdings" panose="05000000000000000000" pitchFamily="2" charset="2"/>
              <a:buChar char="è"/>
            </a:pPr>
            <a:r>
              <a:rPr lang="sl-SI" altLang="sl-SI" sz="2000" b="1">
                <a:latin typeface="Berlin Sans FB" panose="020E0602020502020306" pitchFamily="34" charset="0"/>
              </a:rPr>
              <a:t>    *  Catch a Fire 1973 [Wailers first album]</a:t>
            </a:r>
          </a:p>
          <a:p>
            <a:pPr>
              <a:lnSpc>
                <a:spcPct val="80000"/>
              </a:lnSpc>
              <a:buFont typeface="Wingdings" panose="05000000000000000000" pitchFamily="2" charset="2"/>
              <a:buChar char="è"/>
            </a:pPr>
            <a:r>
              <a:rPr lang="sl-SI" altLang="sl-SI" sz="2000" b="1">
                <a:latin typeface="Berlin Sans FB" panose="020E0602020502020306" pitchFamily="34" charset="0"/>
              </a:rPr>
              <a:t>    * Burnin' 1973 </a:t>
            </a:r>
          </a:p>
          <a:p>
            <a:pPr>
              <a:lnSpc>
                <a:spcPct val="80000"/>
              </a:lnSpc>
              <a:buFont typeface="Wingdings" panose="05000000000000000000" pitchFamily="2" charset="2"/>
              <a:buChar char="è"/>
            </a:pPr>
            <a:r>
              <a:rPr lang="sl-SI" altLang="sl-SI" sz="2000" b="1">
                <a:latin typeface="Berlin Sans FB" panose="020E0602020502020306" pitchFamily="34" charset="0"/>
              </a:rPr>
              <a:t>    * Rasta Revolution 1974 </a:t>
            </a:r>
          </a:p>
          <a:p>
            <a:pPr>
              <a:lnSpc>
                <a:spcPct val="80000"/>
              </a:lnSpc>
              <a:buFont typeface="Wingdings" panose="05000000000000000000" pitchFamily="2" charset="2"/>
              <a:buChar char="è"/>
            </a:pPr>
            <a:r>
              <a:rPr lang="sl-SI" altLang="sl-SI" sz="2000" b="1">
                <a:latin typeface="Berlin Sans FB" panose="020E0602020502020306" pitchFamily="34" charset="0"/>
              </a:rPr>
              <a:t>    * Natty Dread 1974</a:t>
            </a:r>
          </a:p>
          <a:p>
            <a:pPr>
              <a:lnSpc>
                <a:spcPct val="80000"/>
              </a:lnSpc>
              <a:buFont typeface="Wingdings" panose="05000000000000000000" pitchFamily="2" charset="2"/>
              <a:buChar char="è"/>
            </a:pPr>
            <a:r>
              <a:rPr lang="sl-SI" altLang="sl-SI" sz="2000" b="1">
                <a:latin typeface="Berlin Sans FB" panose="020E0602020502020306" pitchFamily="34" charset="0"/>
              </a:rPr>
              <a:t>    * Rastaman Vibration 1976</a:t>
            </a:r>
          </a:p>
          <a:p>
            <a:pPr>
              <a:lnSpc>
                <a:spcPct val="80000"/>
              </a:lnSpc>
              <a:buFont typeface="Wingdings" panose="05000000000000000000" pitchFamily="2" charset="2"/>
              <a:buChar char="è"/>
            </a:pPr>
            <a:r>
              <a:rPr lang="sl-SI" altLang="sl-SI" sz="2000" b="1">
                <a:latin typeface="Berlin Sans FB" panose="020E0602020502020306" pitchFamily="34" charset="0"/>
              </a:rPr>
              <a:t>    * Exodus 1977</a:t>
            </a:r>
          </a:p>
          <a:p>
            <a:pPr>
              <a:lnSpc>
                <a:spcPct val="80000"/>
              </a:lnSpc>
              <a:buFont typeface="Wingdings" panose="05000000000000000000" pitchFamily="2" charset="2"/>
              <a:buChar char="è"/>
            </a:pPr>
            <a:r>
              <a:rPr lang="sl-SI" altLang="sl-SI" sz="2000" b="1">
                <a:latin typeface="Berlin Sans FB" panose="020E0602020502020306" pitchFamily="34" charset="0"/>
              </a:rPr>
              <a:t>    * Kaya 1978</a:t>
            </a:r>
          </a:p>
          <a:p>
            <a:pPr>
              <a:lnSpc>
                <a:spcPct val="80000"/>
              </a:lnSpc>
              <a:buFont typeface="Wingdings" panose="05000000000000000000" pitchFamily="2" charset="2"/>
              <a:buChar char="è"/>
            </a:pPr>
            <a:r>
              <a:rPr lang="sl-SI" altLang="sl-SI" sz="2000" b="1">
                <a:latin typeface="Berlin Sans FB" panose="020E0602020502020306" pitchFamily="34" charset="0"/>
              </a:rPr>
              <a:t>    * Survival 1979</a:t>
            </a:r>
          </a:p>
          <a:p>
            <a:pPr>
              <a:lnSpc>
                <a:spcPct val="80000"/>
              </a:lnSpc>
              <a:buFont typeface="Wingdings" panose="05000000000000000000" pitchFamily="2" charset="2"/>
              <a:buChar char="è"/>
            </a:pPr>
            <a:r>
              <a:rPr lang="sl-SI" altLang="sl-SI" sz="2000" b="1">
                <a:latin typeface="Berlin Sans FB" panose="020E0602020502020306" pitchFamily="34" charset="0"/>
              </a:rPr>
              <a:t>    * Uprising 1980</a:t>
            </a:r>
          </a:p>
          <a:p>
            <a:pPr>
              <a:lnSpc>
                <a:spcPct val="80000"/>
              </a:lnSpc>
              <a:buFont typeface="Wingdings" panose="05000000000000000000" pitchFamily="2" charset="2"/>
              <a:buChar char="è"/>
            </a:pPr>
            <a:r>
              <a:rPr lang="sl-SI" altLang="sl-SI" sz="2000" b="1">
                <a:latin typeface="Berlin Sans FB" panose="020E0602020502020306" pitchFamily="34" charset="0"/>
              </a:rPr>
              <a:t>    * Confrontation (izdano po Marleyjevi smrti) 1983</a:t>
            </a:r>
          </a:p>
          <a:p>
            <a:pPr>
              <a:lnSpc>
                <a:spcPct val="80000"/>
              </a:lnSpc>
              <a:buFont typeface="Wingdings" panose="05000000000000000000" pitchFamily="2" charset="2"/>
              <a:buChar char="è"/>
            </a:pPr>
            <a:endParaRPr lang="sl-SI" altLang="sl-SI" sz="2000" b="1">
              <a:latin typeface="Berlin Sans FB" panose="020E0602020502020306" pitchFamily="34" charset="0"/>
            </a:endParaRPr>
          </a:p>
        </p:txBody>
      </p:sp>
      <p:pic>
        <p:nvPicPr>
          <p:cNvPr id="11268" name="Picture 4" descr="9m7E3">
            <a:extLst>
              <a:ext uri="{FF2B5EF4-FFF2-40B4-BE49-F238E27FC236}">
                <a16:creationId xmlns:a16="http://schemas.microsoft.com/office/drawing/2014/main" id="{0B852A72-9FE8-418E-A839-51FB48BCC4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260350"/>
            <a:ext cx="3086100" cy="4286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strips(downRight)">
                                      <p:cBhvr>
                                        <p:cTn id="7" dur="500"/>
                                        <p:tgtEl>
                                          <p:spTgt spid="11268"/>
                                        </p:tgtEl>
                                      </p:cBhvr>
                                    </p:animEffect>
                                  </p:childTnLst>
                                </p:cTn>
                              </p:par>
                              <p:par>
                                <p:cTn id="8" presetID="1" presetClass="path" presetSubtype="0" accel="50000" decel="50000" fill="hold" grpId="0" nodeType="withEffect">
                                  <p:stCondLst>
                                    <p:cond delay="0"/>
                                  </p:stCondLst>
                                  <p:childTnLst>
                                    <p:animMotion origin="layout" path="M 0 0  C 0.069 0  0.125 0.07458  0.125 0.16647  C 0.125 0.25837  0.069 0.33295  0 0.33295  C -0.069 0.33295  -0.125 0.25837  -0.125 0.16647  C -0.125 0.07458  -0.069 0  0 0  Z" pathEditMode="relative" ptsTypes="">
                                      <p:cBhvr>
                                        <p:cTn id="9" dur="1000" fill="hold"/>
                                        <p:tgtEl>
                                          <p:spTgt spid="11266"/>
                                        </p:tgtEl>
                                        <p:attrNameLst>
                                          <p:attrName>ppt_x</p:attrName>
                                          <p:attrName>ppt_y</p:attrName>
                                        </p:attrNameLst>
                                      </p:cBhvr>
                                    </p:animMotion>
                                  </p:childTnLst>
                                </p:cTn>
                              </p:par>
                            </p:childTnLst>
                          </p:cTn>
                        </p:par>
                        <p:par>
                          <p:cTn id="10" fill="hold" nodeType="afterGroup">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Effect transition="in" filter="fade">
                                      <p:cBhvr>
                                        <p:cTn id="13" dur="400" decel="100000"/>
                                        <p:tgtEl>
                                          <p:spTgt spid="11267">
                                            <p:txEl>
                                              <p:pRg st="0" end="0"/>
                                            </p:txEl>
                                          </p:spTgt>
                                        </p:tgtEl>
                                      </p:cBhvr>
                                    </p:animEffect>
                                    <p:anim calcmode="lin" valueType="num">
                                      <p:cBhvr>
                                        <p:cTn id="14" dur="400" decel="100000" fill="hold"/>
                                        <p:tgtEl>
                                          <p:spTgt spid="11267">
                                            <p:txEl>
                                              <p:pRg st="0" end="0"/>
                                            </p:txEl>
                                          </p:spTgt>
                                        </p:tgtEl>
                                        <p:attrNameLst>
                                          <p:attrName>style.rotation</p:attrName>
                                        </p:attrNameLst>
                                      </p:cBhvr>
                                      <p:tavLst>
                                        <p:tav tm="0">
                                          <p:val>
                                            <p:fltVal val="-90"/>
                                          </p:val>
                                        </p:tav>
                                        <p:tav tm="100000">
                                          <p:val>
                                            <p:fltVal val="0"/>
                                          </p:val>
                                        </p:tav>
                                      </p:tavLst>
                                    </p:anim>
                                    <p:anim calcmode="lin" valueType="num">
                                      <p:cBhvr>
                                        <p:cTn id="15" dur="400" decel="100000" fill="hold"/>
                                        <p:tgtEl>
                                          <p:spTgt spid="11267">
                                            <p:txEl>
                                              <p:pRg st="0" end="0"/>
                                            </p:txEl>
                                          </p:spTgt>
                                        </p:tgtEl>
                                        <p:attrNameLst>
                                          <p:attrName>ppt_x</p:attrName>
                                        </p:attrNameLst>
                                      </p:cBhvr>
                                      <p:tavLst>
                                        <p:tav tm="0">
                                          <p:val>
                                            <p:strVal val="#ppt_x+0.4"/>
                                          </p:val>
                                        </p:tav>
                                        <p:tav tm="100000">
                                          <p:val>
                                            <p:strVal val="#ppt_x-0.05"/>
                                          </p:val>
                                        </p:tav>
                                      </p:tavLst>
                                    </p:anim>
                                    <p:anim calcmode="lin" valueType="num">
                                      <p:cBhvr>
                                        <p:cTn id="16" dur="400" decel="100000" fill="hold"/>
                                        <p:tgtEl>
                                          <p:spTgt spid="11267">
                                            <p:txEl>
                                              <p:pRg st="0" end="0"/>
                                            </p:txEl>
                                          </p:spTgt>
                                        </p:tgtEl>
                                        <p:attrNameLst>
                                          <p:attrName>ppt_y</p:attrName>
                                        </p:attrNameLst>
                                      </p:cBhvr>
                                      <p:tavLst>
                                        <p:tav tm="0">
                                          <p:val>
                                            <p:strVal val="#ppt_y-0.4"/>
                                          </p:val>
                                        </p:tav>
                                        <p:tav tm="100000">
                                          <p:val>
                                            <p:strVal val="#ppt_y+0.1"/>
                                          </p:val>
                                        </p:tav>
                                      </p:tavLst>
                                    </p:anim>
                                    <p:anim calcmode="lin" valueType="num">
                                      <p:cBhvr>
                                        <p:cTn id="17" dur="100" accel="100000" fill="hold">
                                          <p:stCondLst>
                                            <p:cond delay="400"/>
                                          </p:stCondLst>
                                        </p:cTn>
                                        <p:tgtEl>
                                          <p:spTgt spid="11267">
                                            <p:txEl>
                                              <p:pRg st="0" end="0"/>
                                            </p:txEl>
                                          </p:spTgt>
                                        </p:tgtEl>
                                        <p:attrNameLst>
                                          <p:attrName>ppt_x</p:attrName>
                                        </p:attrNameLst>
                                      </p:cBhvr>
                                      <p:tavLst>
                                        <p:tav tm="0">
                                          <p:val>
                                            <p:strVal val="#ppt_x-0.05"/>
                                          </p:val>
                                        </p:tav>
                                        <p:tav tm="100000">
                                          <p:val>
                                            <p:strVal val="#ppt_x"/>
                                          </p:val>
                                        </p:tav>
                                      </p:tavLst>
                                    </p:anim>
                                    <p:anim calcmode="lin" valueType="num">
                                      <p:cBhvr>
                                        <p:cTn id="18" dur="100" accel="100000" fill="hold">
                                          <p:stCondLst>
                                            <p:cond delay="400"/>
                                          </p:stCondLst>
                                        </p:cTn>
                                        <p:tgtEl>
                                          <p:spTgt spid="11267">
                                            <p:txEl>
                                              <p:pRg st="0" end="0"/>
                                            </p:txEl>
                                          </p:spTgt>
                                        </p:tgtEl>
                                        <p:attrNameLst>
                                          <p:attrName>ppt_y</p:attrName>
                                        </p:attrNameLst>
                                      </p:cBhvr>
                                      <p:tavLst>
                                        <p:tav tm="0">
                                          <p:val>
                                            <p:strVal val="#ppt_y+0.1"/>
                                          </p:val>
                                        </p:tav>
                                        <p:tav tm="100000">
                                          <p:val>
                                            <p:strVal val="#ppt_y"/>
                                          </p:val>
                                        </p:tav>
                                      </p:tavLst>
                                    </p:anim>
                                  </p:childTnLst>
                                </p:cTn>
                              </p:par>
                            </p:childTnLst>
                          </p:cTn>
                        </p:par>
                        <p:par>
                          <p:cTn id="19" fill="hold" nodeType="afterGroup">
                            <p:stCondLst>
                              <p:cond delay="1500"/>
                            </p:stCondLst>
                            <p:childTnLst>
                              <p:par>
                                <p:cTn id="20" presetID="30" presetClass="entr" presetSubtype="0" fill="hold" grpId="0" nodeType="afterEffect">
                                  <p:stCondLst>
                                    <p:cond delay="0"/>
                                  </p:stCondLst>
                                  <p:childTnLst>
                                    <p:set>
                                      <p:cBhvr>
                                        <p:cTn id="21" dur="1" fill="hold">
                                          <p:stCondLst>
                                            <p:cond delay="0"/>
                                          </p:stCondLst>
                                        </p:cTn>
                                        <p:tgtEl>
                                          <p:spTgt spid="11267">
                                            <p:txEl>
                                              <p:pRg st="1" end="1"/>
                                            </p:txEl>
                                          </p:spTgt>
                                        </p:tgtEl>
                                        <p:attrNameLst>
                                          <p:attrName>style.visibility</p:attrName>
                                        </p:attrNameLst>
                                      </p:cBhvr>
                                      <p:to>
                                        <p:strVal val="visible"/>
                                      </p:to>
                                    </p:set>
                                    <p:animEffect transition="in" filter="fade">
                                      <p:cBhvr>
                                        <p:cTn id="22" dur="400" decel="100000"/>
                                        <p:tgtEl>
                                          <p:spTgt spid="11267">
                                            <p:txEl>
                                              <p:pRg st="1" end="1"/>
                                            </p:txEl>
                                          </p:spTgt>
                                        </p:tgtEl>
                                      </p:cBhvr>
                                    </p:animEffect>
                                    <p:anim calcmode="lin" valueType="num">
                                      <p:cBhvr>
                                        <p:cTn id="23" dur="400" decel="100000" fill="hold"/>
                                        <p:tgtEl>
                                          <p:spTgt spid="11267">
                                            <p:txEl>
                                              <p:pRg st="1" end="1"/>
                                            </p:txEl>
                                          </p:spTgt>
                                        </p:tgtEl>
                                        <p:attrNameLst>
                                          <p:attrName>style.rotation</p:attrName>
                                        </p:attrNameLst>
                                      </p:cBhvr>
                                      <p:tavLst>
                                        <p:tav tm="0">
                                          <p:val>
                                            <p:fltVal val="-90"/>
                                          </p:val>
                                        </p:tav>
                                        <p:tav tm="100000">
                                          <p:val>
                                            <p:fltVal val="0"/>
                                          </p:val>
                                        </p:tav>
                                      </p:tavLst>
                                    </p:anim>
                                    <p:anim calcmode="lin" valueType="num">
                                      <p:cBhvr>
                                        <p:cTn id="24" dur="400" decel="100000" fill="hold"/>
                                        <p:tgtEl>
                                          <p:spTgt spid="11267">
                                            <p:txEl>
                                              <p:pRg st="1" end="1"/>
                                            </p:txEl>
                                          </p:spTgt>
                                        </p:tgtEl>
                                        <p:attrNameLst>
                                          <p:attrName>ppt_x</p:attrName>
                                        </p:attrNameLst>
                                      </p:cBhvr>
                                      <p:tavLst>
                                        <p:tav tm="0">
                                          <p:val>
                                            <p:strVal val="#ppt_x+0.4"/>
                                          </p:val>
                                        </p:tav>
                                        <p:tav tm="100000">
                                          <p:val>
                                            <p:strVal val="#ppt_x-0.05"/>
                                          </p:val>
                                        </p:tav>
                                      </p:tavLst>
                                    </p:anim>
                                    <p:anim calcmode="lin" valueType="num">
                                      <p:cBhvr>
                                        <p:cTn id="25" dur="400" decel="100000" fill="hold"/>
                                        <p:tgtEl>
                                          <p:spTgt spid="11267">
                                            <p:txEl>
                                              <p:pRg st="1" end="1"/>
                                            </p:txEl>
                                          </p:spTgt>
                                        </p:tgtEl>
                                        <p:attrNameLst>
                                          <p:attrName>ppt_y</p:attrName>
                                        </p:attrNameLst>
                                      </p:cBhvr>
                                      <p:tavLst>
                                        <p:tav tm="0">
                                          <p:val>
                                            <p:strVal val="#ppt_y-0.4"/>
                                          </p:val>
                                        </p:tav>
                                        <p:tav tm="100000">
                                          <p:val>
                                            <p:strVal val="#ppt_y+0.1"/>
                                          </p:val>
                                        </p:tav>
                                      </p:tavLst>
                                    </p:anim>
                                    <p:anim calcmode="lin" valueType="num">
                                      <p:cBhvr>
                                        <p:cTn id="26" dur="100" accel="100000" fill="hold">
                                          <p:stCondLst>
                                            <p:cond delay="400"/>
                                          </p:stCondLst>
                                        </p:cTn>
                                        <p:tgtEl>
                                          <p:spTgt spid="11267">
                                            <p:txEl>
                                              <p:pRg st="1" end="1"/>
                                            </p:txEl>
                                          </p:spTgt>
                                        </p:tgtEl>
                                        <p:attrNameLst>
                                          <p:attrName>ppt_x</p:attrName>
                                        </p:attrNameLst>
                                      </p:cBhvr>
                                      <p:tavLst>
                                        <p:tav tm="0">
                                          <p:val>
                                            <p:strVal val="#ppt_x-0.05"/>
                                          </p:val>
                                        </p:tav>
                                        <p:tav tm="100000">
                                          <p:val>
                                            <p:strVal val="#ppt_x"/>
                                          </p:val>
                                        </p:tav>
                                      </p:tavLst>
                                    </p:anim>
                                    <p:anim calcmode="lin" valueType="num">
                                      <p:cBhvr>
                                        <p:cTn id="27" dur="100" accel="100000" fill="hold">
                                          <p:stCondLst>
                                            <p:cond delay="400"/>
                                          </p:stCondLst>
                                        </p:cTn>
                                        <p:tgtEl>
                                          <p:spTgt spid="11267">
                                            <p:txEl>
                                              <p:pRg st="1" end="1"/>
                                            </p:txEl>
                                          </p:spTgt>
                                        </p:tgtEl>
                                        <p:attrNameLst>
                                          <p:attrName>ppt_y</p:attrName>
                                        </p:attrNameLst>
                                      </p:cBhvr>
                                      <p:tavLst>
                                        <p:tav tm="0">
                                          <p:val>
                                            <p:strVal val="#ppt_y+0.1"/>
                                          </p:val>
                                        </p:tav>
                                        <p:tav tm="100000">
                                          <p:val>
                                            <p:strVal val="#ppt_y"/>
                                          </p:val>
                                        </p:tav>
                                      </p:tavLst>
                                    </p:anim>
                                  </p:childTnLst>
                                </p:cTn>
                              </p:par>
                            </p:childTnLst>
                          </p:cTn>
                        </p:par>
                        <p:par>
                          <p:cTn id="28" fill="hold" nodeType="afterGroup">
                            <p:stCondLst>
                              <p:cond delay="2000"/>
                            </p:stCondLst>
                            <p:childTnLst>
                              <p:par>
                                <p:cTn id="29" presetID="30" presetClass="entr" presetSubtype="0" fill="hold" grpId="0" nodeType="afterEffect">
                                  <p:stCondLst>
                                    <p:cond delay="0"/>
                                  </p:stCondLst>
                                  <p:childTnLst>
                                    <p:set>
                                      <p:cBhvr>
                                        <p:cTn id="30" dur="1" fill="hold">
                                          <p:stCondLst>
                                            <p:cond delay="0"/>
                                          </p:stCondLst>
                                        </p:cTn>
                                        <p:tgtEl>
                                          <p:spTgt spid="11267">
                                            <p:txEl>
                                              <p:pRg st="2" end="2"/>
                                            </p:txEl>
                                          </p:spTgt>
                                        </p:tgtEl>
                                        <p:attrNameLst>
                                          <p:attrName>style.visibility</p:attrName>
                                        </p:attrNameLst>
                                      </p:cBhvr>
                                      <p:to>
                                        <p:strVal val="visible"/>
                                      </p:to>
                                    </p:set>
                                    <p:animEffect transition="in" filter="fade">
                                      <p:cBhvr>
                                        <p:cTn id="31" dur="400" decel="100000"/>
                                        <p:tgtEl>
                                          <p:spTgt spid="11267">
                                            <p:txEl>
                                              <p:pRg st="2" end="2"/>
                                            </p:txEl>
                                          </p:spTgt>
                                        </p:tgtEl>
                                      </p:cBhvr>
                                    </p:animEffect>
                                    <p:anim calcmode="lin" valueType="num">
                                      <p:cBhvr>
                                        <p:cTn id="32" dur="400" decel="100000" fill="hold"/>
                                        <p:tgtEl>
                                          <p:spTgt spid="11267">
                                            <p:txEl>
                                              <p:pRg st="2" end="2"/>
                                            </p:txEl>
                                          </p:spTgt>
                                        </p:tgtEl>
                                        <p:attrNameLst>
                                          <p:attrName>style.rotation</p:attrName>
                                        </p:attrNameLst>
                                      </p:cBhvr>
                                      <p:tavLst>
                                        <p:tav tm="0">
                                          <p:val>
                                            <p:fltVal val="-90"/>
                                          </p:val>
                                        </p:tav>
                                        <p:tav tm="100000">
                                          <p:val>
                                            <p:fltVal val="0"/>
                                          </p:val>
                                        </p:tav>
                                      </p:tavLst>
                                    </p:anim>
                                    <p:anim calcmode="lin" valueType="num">
                                      <p:cBhvr>
                                        <p:cTn id="33" dur="400" decel="100000" fill="hold"/>
                                        <p:tgtEl>
                                          <p:spTgt spid="11267">
                                            <p:txEl>
                                              <p:pRg st="2" end="2"/>
                                            </p:txEl>
                                          </p:spTgt>
                                        </p:tgtEl>
                                        <p:attrNameLst>
                                          <p:attrName>ppt_x</p:attrName>
                                        </p:attrNameLst>
                                      </p:cBhvr>
                                      <p:tavLst>
                                        <p:tav tm="0">
                                          <p:val>
                                            <p:strVal val="#ppt_x+0.4"/>
                                          </p:val>
                                        </p:tav>
                                        <p:tav tm="100000">
                                          <p:val>
                                            <p:strVal val="#ppt_x-0.05"/>
                                          </p:val>
                                        </p:tav>
                                      </p:tavLst>
                                    </p:anim>
                                    <p:anim calcmode="lin" valueType="num">
                                      <p:cBhvr>
                                        <p:cTn id="34" dur="400" decel="100000" fill="hold"/>
                                        <p:tgtEl>
                                          <p:spTgt spid="11267">
                                            <p:txEl>
                                              <p:pRg st="2" end="2"/>
                                            </p:txEl>
                                          </p:spTgt>
                                        </p:tgtEl>
                                        <p:attrNameLst>
                                          <p:attrName>ppt_y</p:attrName>
                                        </p:attrNameLst>
                                      </p:cBhvr>
                                      <p:tavLst>
                                        <p:tav tm="0">
                                          <p:val>
                                            <p:strVal val="#ppt_y-0.4"/>
                                          </p:val>
                                        </p:tav>
                                        <p:tav tm="100000">
                                          <p:val>
                                            <p:strVal val="#ppt_y+0.1"/>
                                          </p:val>
                                        </p:tav>
                                      </p:tavLst>
                                    </p:anim>
                                    <p:anim calcmode="lin" valueType="num">
                                      <p:cBhvr>
                                        <p:cTn id="35" dur="100" accel="100000" fill="hold">
                                          <p:stCondLst>
                                            <p:cond delay="400"/>
                                          </p:stCondLst>
                                        </p:cTn>
                                        <p:tgtEl>
                                          <p:spTgt spid="11267">
                                            <p:txEl>
                                              <p:pRg st="2" end="2"/>
                                            </p:txEl>
                                          </p:spTgt>
                                        </p:tgtEl>
                                        <p:attrNameLst>
                                          <p:attrName>ppt_x</p:attrName>
                                        </p:attrNameLst>
                                      </p:cBhvr>
                                      <p:tavLst>
                                        <p:tav tm="0">
                                          <p:val>
                                            <p:strVal val="#ppt_x-0.05"/>
                                          </p:val>
                                        </p:tav>
                                        <p:tav tm="100000">
                                          <p:val>
                                            <p:strVal val="#ppt_x"/>
                                          </p:val>
                                        </p:tav>
                                      </p:tavLst>
                                    </p:anim>
                                    <p:anim calcmode="lin" valueType="num">
                                      <p:cBhvr>
                                        <p:cTn id="36" dur="100" accel="100000" fill="hold">
                                          <p:stCondLst>
                                            <p:cond delay="400"/>
                                          </p:stCondLst>
                                        </p:cTn>
                                        <p:tgtEl>
                                          <p:spTgt spid="11267">
                                            <p:txEl>
                                              <p:pRg st="2" end="2"/>
                                            </p:txEl>
                                          </p:spTgt>
                                        </p:tgtEl>
                                        <p:attrNameLst>
                                          <p:attrName>ppt_y</p:attrName>
                                        </p:attrNameLst>
                                      </p:cBhvr>
                                      <p:tavLst>
                                        <p:tav tm="0">
                                          <p:val>
                                            <p:strVal val="#ppt_y+0.1"/>
                                          </p:val>
                                        </p:tav>
                                        <p:tav tm="100000">
                                          <p:val>
                                            <p:strVal val="#ppt_y"/>
                                          </p:val>
                                        </p:tav>
                                      </p:tavLst>
                                    </p:anim>
                                  </p:childTnLst>
                                </p:cTn>
                              </p:par>
                            </p:childTnLst>
                          </p:cTn>
                        </p:par>
                        <p:par>
                          <p:cTn id="37" fill="hold" nodeType="afterGroup">
                            <p:stCondLst>
                              <p:cond delay="2500"/>
                            </p:stCondLst>
                            <p:childTnLst>
                              <p:par>
                                <p:cTn id="38" presetID="30" presetClass="entr" presetSubtype="0" fill="hold" grpId="0" nodeType="afterEffect">
                                  <p:stCondLst>
                                    <p:cond delay="0"/>
                                  </p:stCondLst>
                                  <p:childTnLst>
                                    <p:set>
                                      <p:cBhvr>
                                        <p:cTn id="39" dur="1" fill="hold">
                                          <p:stCondLst>
                                            <p:cond delay="0"/>
                                          </p:stCondLst>
                                        </p:cTn>
                                        <p:tgtEl>
                                          <p:spTgt spid="11267">
                                            <p:txEl>
                                              <p:pRg st="3" end="3"/>
                                            </p:txEl>
                                          </p:spTgt>
                                        </p:tgtEl>
                                        <p:attrNameLst>
                                          <p:attrName>style.visibility</p:attrName>
                                        </p:attrNameLst>
                                      </p:cBhvr>
                                      <p:to>
                                        <p:strVal val="visible"/>
                                      </p:to>
                                    </p:set>
                                    <p:animEffect transition="in" filter="fade">
                                      <p:cBhvr>
                                        <p:cTn id="40" dur="400" decel="100000"/>
                                        <p:tgtEl>
                                          <p:spTgt spid="11267">
                                            <p:txEl>
                                              <p:pRg st="3" end="3"/>
                                            </p:txEl>
                                          </p:spTgt>
                                        </p:tgtEl>
                                      </p:cBhvr>
                                    </p:animEffect>
                                    <p:anim calcmode="lin" valueType="num">
                                      <p:cBhvr>
                                        <p:cTn id="41" dur="400" decel="100000" fill="hold"/>
                                        <p:tgtEl>
                                          <p:spTgt spid="11267">
                                            <p:txEl>
                                              <p:pRg st="3" end="3"/>
                                            </p:txEl>
                                          </p:spTgt>
                                        </p:tgtEl>
                                        <p:attrNameLst>
                                          <p:attrName>style.rotation</p:attrName>
                                        </p:attrNameLst>
                                      </p:cBhvr>
                                      <p:tavLst>
                                        <p:tav tm="0">
                                          <p:val>
                                            <p:fltVal val="-90"/>
                                          </p:val>
                                        </p:tav>
                                        <p:tav tm="100000">
                                          <p:val>
                                            <p:fltVal val="0"/>
                                          </p:val>
                                        </p:tav>
                                      </p:tavLst>
                                    </p:anim>
                                    <p:anim calcmode="lin" valueType="num">
                                      <p:cBhvr>
                                        <p:cTn id="42" dur="400" decel="100000" fill="hold"/>
                                        <p:tgtEl>
                                          <p:spTgt spid="11267">
                                            <p:txEl>
                                              <p:pRg st="3" end="3"/>
                                            </p:txEl>
                                          </p:spTgt>
                                        </p:tgtEl>
                                        <p:attrNameLst>
                                          <p:attrName>ppt_x</p:attrName>
                                        </p:attrNameLst>
                                      </p:cBhvr>
                                      <p:tavLst>
                                        <p:tav tm="0">
                                          <p:val>
                                            <p:strVal val="#ppt_x+0.4"/>
                                          </p:val>
                                        </p:tav>
                                        <p:tav tm="100000">
                                          <p:val>
                                            <p:strVal val="#ppt_x-0.05"/>
                                          </p:val>
                                        </p:tav>
                                      </p:tavLst>
                                    </p:anim>
                                    <p:anim calcmode="lin" valueType="num">
                                      <p:cBhvr>
                                        <p:cTn id="43" dur="400" decel="100000" fill="hold"/>
                                        <p:tgtEl>
                                          <p:spTgt spid="11267">
                                            <p:txEl>
                                              <p:pRg st="3" end="3"/>
                                            </p:txEl>
                                          </p:spTgt>
                                        </p:tgtEl>
                                        <p:attrNameLst>
                                          <p:attrName>ppt_y</p:attrName>
                                        </p:attrNameLst>
                                      </p:cBhvr>
                                      <p:tavLst>
                                        <p:tav tm="0">
                                          <p:val>
                                            <p:strVal val="#ppt_y-0.4"/>
                                          </p:val>
                                        </p:tav>
                                        <p:tav tm="100000">
                                          <p:val>
                                            <p:strVal val="#ppt_y+0.1"/>
                                          </p:val>
                                        </p:tav>
                                      </p:tavLst>
                                    </p:anim>
                                    <p:anim calcmode="lin" valueType="num">
                                      <p:cBhvr>
                                        <p:cTn id="44" dur="100" accel="100000" fill="hold">
                                          <p:stCondLst>
                                            <p:cond delay="400"/>
                                          </p:stCondLst>
                                        </p:cTn>
                                        <p:tgtEl>
                                          <p:spTgt spid="11267">
                                            <p:txEl>
                                              <p:pRg st="3" end="3"/>
                                            </p:txEl>
                                          </p:spTgt>
                                        </p:tgtEl>
                                        <p:attrNameLst>
                                          <p:attrName>ppt_x</p:attrName>
                                        </p:attrNameLst>
                                      </p:cBhvr>
                                      <p:tavLst>
                                        <p:tav tm="0">
                                          <p:val>
                                            <p:strVal val="#ppt_x-0.05"/>
                                          </p:val>
                                        </p:tav>
                                        <p:tav tm="100000">
                                          <p:val>
                                            <p:strVal val="#ppt_x"/>
                                          </p:val>
                                        </p:tav>
                                      </p:tavLst>
                                    </p:anim>
                                    <p:anim calcmode="lin" valueType="num">
                                      <p:cBhvr>
                                        <p:cTn id="45" dur="100" accel="100000" fill="hold">
                                          <p:stCondLst>
                                            <p:cond delay="400"/>
                                          </p:stCondLst>
                                        </p:cTn>
                                        <p:tgtEl>
                                          <p:spTgt spid="11267">
                                            <p:txEl>
                                              <p:pRg st="3" end="3"/>
                                            </p:txEl>
                                          </p:spTgt>
                                        </p:tgtEl>
                                        <p:attrNameLst>
                                          <p:attrName>ppt_y</p:attrName>
                                        </p:attrNameLst>
                                      </p:cBhvr>
                                      <p:tavLst>
                                        <p:tav tm="0">
                                          <p:val>
                                            <p:strVal val="#ppt_y+0.1"/>
                                          </p:val>
                                        </p:tav>
                                        <p:tav tm="100000">
                                          <p:val>
                                            <p:strVal val="#ppt_y"/>
                                          </p:val>
                                        </p:tav>
                                      </p:tavLst>
                                    </p:anim>
                                  </p:childTnLst>
                                </p:cTn>
                              </p:par>
                            </p:childTnLst>
                          </p:cTn>
                        </p:par>
                        <p:par>
                          <p:cTn id="46" fill="hold" nodeType="afterGroup">
                            <p:stCondLst>
                              <p:cond delay="3000"/>
                            </p:stCondLst>
                            <p:childTnLst>
                              <p:par>
                                <p:cTn id="47" presetID="30" presetClass="entr" presetSubtype="0" fill="hold" grpId="0" nodeType="afterEffect">
                                  <p:stCondLst>
                                    <p:cond delay="0"/>
                                  </p:stCondLst>
                                  <p:childTnLst>
                                    <p:set>
                                      <p:cBhvr>
                                        <p:cTn id="48" dur="1" fill="hold">
                                          <p:stCondLst>
                                            <p:cond delay="0"/>
                                          </p:stCondLst>
                                        </p:cTn>
                                        <p:tgtEl>
                                          <p:spTgt spid="11267">
                                            <p:txEl>
                                              <p:pRg st="4" end="4"/>
                                            </p:txEl>
                                          </p:spTgt>
                                        </p:tgtEl>
                                        <p:attrNameLst>
                                          <p:attrName>style.visibility</p:attrName>
                                        </p:attrNameLst>
                                      </p:cBhvr>
                                      <p:to>
                                        <p:strVal val="visible"/>
                                      </p:to>
                                    </p:set>
                                    <p:animEffect transition="in" filter="fade">
                                      <p:cBhvr>
                                        <p:cTn id="49" dur="400" decel="100000"/>
                                        <p:tgtEl>
                                          <p:spTgt spid="11267">
                                            <p:txEl>
                                              <p:pRg st="4" end="4"/>
                                            </p:txEl>
                                          </p:spTgt>
                                        </p:tgtEl>
                                      </p:cBhvr>
                                    </p:animEffect>
                                    <p:anim calcmode="lin" valueType="num">
                                      <p:cBhvr>
                                        <p:cTn id="50" dur="400" decel="100000" fill="hold"/>
                                        <p:tgtEl>
                                          <p:spTgt spid="11267">
                                            <p:txEl>
                                              <p:pRg st="4" end="4"/>
                                            </p:txEl>
                                          </p:spTgt>
                                        </p:tgtEl>
                                        <p:attrNameLst>
                                          <p:attrName>style.rotation</p:attrName>
                                        </p:attrNameLst>
                                      </p:cBhvr>
                                      <p:tavLst>
                                        <p:tav tm="0">
                                          <p:val>
                                            <p:fltVal val="-90"/>
                                          </p:val>
                                        </p:tav>
                                        <p:tav tm="100000">
                                          <p:val>
                                            <p:fltVal val="0"/>
                                          </p:val>
                                        </p:tav>
                                      </p:tavLst>
                                    </p:anim>
                                    <p:anim calcmode="lin" valueType="num">
                                      <p:cBhvr>
                                        <p:cTn id="51" dur="400" decel="100000" fill="hold"/>
                                        <p:tgtEl>
                                          <p:spTgt spid="11267">
                                            <p:txEl>
                                              <p:pRg st="4" end="4"/>
                                            </p:txEl>
                                          </p:spTgt>
                                        </p:tgtEl>
                                        <p:attrNameLst>
                                          <p:attrName>ppt_x</p:attrName>
                                        </p:attrNameLst>
                                      </p:cBhvr>
                                      <p:tavLst>
                                        <p:tav tm="0">
                                          <p:val>
                                            <p:strVal val="#ppt_x+0.4"/>
                                          </p:val>
                                        </p:tav>
                                        <p:tav tm="100000">
                                          <p:val>
                                            <p:strVal val="#ppt_x-0.05"/>
                                          </p:val>
                                        </p:tav>
                                      </p:tavLst>
                                    </p:anim>
                                    <p:anim calcmode="lin" valueType="num">
                                      <p:cBhvr>
                                        <p:cTn id="52" dur="400" decel="100000" fill="hold"/>
                                        <p:tgtEl>
                                          <p:spTgt spid="11267">
                                            <p:txEl>
                                              <p:pRg st="4" end="4"/>
                                            </p:txEl>
                                          </p:spTgt>
                                        </p:tgtEl>
                                        <p:attrNameLst>
                                          <p:attrName>ppt_y</p:attrName>
                                        </p:attrNameLst>
                                      </p:cBhvr>
                                      <p:tavLst>
                                        <p:tav tm="0">
                                          <p:val>
                                            <p:strVal val="#ppt_y-0.4"/>
                                          </p:val>
                                        </p:tav>
                                        <p:tav tm="100000">
                                          <p:val>
                                            <p:strVal val="#ppt_y+0.1"/>
                                          </p:val>
                                        </p:tav>
                                      </p:tavLst>
                                    </p:anim>
                                    <p:anim calcmode="lin" valueType="num">
                                      <p:cBhvr>
                                        <p:cTn id="53" dur="100" accel="100000" fill="hold">
                                          <p:stCondLst>
                                            <p:cond delay="400"/>
                                          </p:stCondLst>
                                        </p:cTn>
                                        <p:tgtEl>
                                          <p:spTgt spid="11267">
                                            <p:txEl>
                                              <p:pRg st="4" end="4"/>
                                            </p:txEl>
                                          </p:spTgt>
                                        </p:tgtEl>
                                        <p:attrNameLst>
                                          <p:attrName>ppt_x</p:attrName>
                                        </p:attrNameLst>
                                      </p:cBhvr>
                                      <p:tavLst>
                                        <p:tav tm="0">
                                          <p:val>
                                            <p:strVal val="#ppt_x-0.05"/>
                                          </p:val>
                                        </p:tav>
                                        <p:tav tm="100000">
                                          <p:val>
                                            <p:strVal val="#ppt_x"/>
                                          </p:val>
                                        </p:tav>
                                      </p:tavLst>
                                    </p:anim>
                                    <p:anim calcmode="lin" valueType="num">
                                      <p:cBhvr>
                                        <p:cTn id="54" dur="100" accel="100000" fill="hold">
                                          <p:stCondLst>
                                            <p:cond delay="400"/>
                                          </p:stCondLst>
                                        </p:cTn>
                                        <p:tgtEl>
                                          <p:spTgt spid="11267">
                                            <p:txEl>
                                              <p:pRg st="4" end="4"/>
                                            </p:txEl>
                                          </p:spTgt>
                                        </p:tgtEl>
                                        <p:attrNameLst>
                                          <p:attrName>ppt_y</p:attrName>
                                        </p:attrNameLst>
                                      </p:cBhvr>
                                      <p:tavLst>
                                        <p:tav tm="0">
                                          <p:val>
                                            <p:strVal val="#ppt_y+0.1"/>
                                          </p:val>
                                        </p:tav>
                                        <p:tav tm="100000">
                                          <p:val>
                                            <p:strVal val="#ppt_y"/>
                                          </p:val>
                                        </p:tav>
                                      </p:tavLst>
                                    </p:anim>
                                  </p:childTnLst>
                                </p:cTn>
                              </p:par>
                            </p:childTnLst>
                          </p:cTn>
                        </p:par>
                        <p:par>
                          <p:cTn id="55" fill="hold" nodeType="afterGroup">
                            <p:stCondLst>
                              <p:cond delay="3500"/>
                            </p:stCondLst>
                            <p:childTnLst>
                              <p:par>
                                <p:cTn id="56" presetID="30" presetClass="entr" presetSubtype="0" fill="hold" grpId="0" nodeType="afterEffect">
                                  <p:stCondLst>
                                    <p:cond delay="0"/>
                                  </p:stCondLst>
                                  <p:childTnLst>
                                    <p:set>
                                      <p:cBhvr>
                                        <p:cTn id="57" dur="1" fill="hold">
                                          <p:stCondLst>
                                            <p:cond delay="0"/>
                                          </p:stCondLst>
                                        </p:cTn>
                                        <p:tgtEl>
                                          <p:spTgt spid="11267">
                                            <p:txEl>
                                              <p:pRg st="5" end="5"/>
                                            </p:txEl>
                                          </p:spTgt>
                                        </p:tgtEl>
                                        <p:attrNameLst>
                                          <p:attrName>style.visibility</p:attrName>
                                        </p:attrNameLst>
                                      </p:cBhvr>
                                      <p:to>
                                        <p:strVal val="visible"/>
                                      </p:to>
                                    </p:set>
                                    <p:animEffect transition="in" filter="fade">
                                      <p:cBhvr>
                                        <p:cTn id="58" dur="400" decel="100000"/>
                                        <p:tgtEl>
                                          <p:spTgt spid="11267">
                                            <p:txEl>
                                              <p:pRg st="5" end="5"/>
                                            </p:txEl>
                                          </p:spTgt>
                                        </p:tgtEl>
                                      </p:cBhvr>
                                    </p:animEffect>
                                    <p:anim calcmode="lin" valueType="num">
                                      <p:cBhvr>
                                        <p:cTn id="59" dur="400" decel="100000" fill="hold"/>
                                        <p:tgtEl>
                                          <p:spTgt spid="11267">
                                            <p:txEl>
                                              <p:pRg st="5" end="5"/>
                                            </p:txEl>
                                          </p:spTgt>
                                        </p:tgtEl>
                                        <p:attrNameLst>
                                          <p:attrName>style.rotation</p:attrName>
                                        </p:attrNameLst>
                                      </p:cBhvr>
                                      <p:tavLst>
                                        <p:tav tm="0">
                                          <p:val>
                                            <p:fltVal val="-90"/>
                                          </p:val>
                                        </p:tav>
                                        <p:tav tm="100000">
                                          <p:val>
                                            <p:fltVal val="0"/>
                                          </p:val>
                                        </p:tav>
                                      </p:tavLst>
                                    </p:anim>
                                    <p:anim calcmode="lin" valueType="num">
                                      <p:cBhvr>
                                        <p:cTn id="60" dur="400" decel="100000" fill="hold"/>
                                        <p:tgtEl>
                                          <p:spTgt spid="11267">
                                            <p:txEl>
                                              <p:pRg st="5" end="5"/>
                                            </p:txEl>
                                          </p:spTgt>
                                        </p:tgtEl>
                                        <p:attrNameLst>
                                          <p:attrName>ppt_x</p:attrName>
                                        </p:attrNameLst>
                                      </p:cBhvr>
                                      <p:tavLst>
                                        <p:tav tm="0">
                                          <p:val>
                                            <p:strVal val="#ppt_x+0.4"/>
                                          </p:val>
                                        </p:tav>
                                        <p:tav tm="100000">
                                          <p:val>
                                            <p:strVal val="#ppt_x-0.05"/>
                                          </p:val>
                                        </p:tav>
                                      </p:tavLst>
                                    </p:anim>
                                    <p:anim calcmode="lin" valueType="num">
                                      <p:cBhvr>
                                        <p:cTn id="61" dur="400" decel="100000" fill="hold"/>
                                        <p:tgtEl>
                                          <p:spTgt spid="11267">
                                            <p:txEl>
                                              <p:pRg st="5" end="5"/>
                                            </p:txEl>
                                          </p:spTgt>
                                        </p:tgtEl>
                                        <p:attrNameLst>
                                          <p:attrName>ppt_y</p:attrName>
                                        </p:attrNameLst>
                                      </p:cBhvr>
                                      <p:tavLst>
                                        <p:tav tm="0">
                                          <p:val>
                                            <p:strVal val="#ppt_y-0.4"/>
                                          </p:val>
                                        </p:tav>
                                        <p:tav tm="100000">
                                          <p:val>
                                            <p:strVal val="#ppt_y+0.1"/>
                                          </p:val>
                                        </p:tav>
                                      </p:tavLst>
                                    </p:anim>
                                    <p:anim calcmode="lin" valueType="num">
                                      <p:cBhvr>
                                        <p:cTn id="62" dur="100" accel="100000" fill="hold">
                                          <p:stCondLst>
                                            <p:cond delay="400"/>
                                          </p:stCondLst>
                                        </p:cTn>
                                        <p:tgtEl>
                                          <p:spTgt spid="11267">
                                            <p:txEl>
                                              <p:pRg st="5" end="5"/>
                                            </p:txEl>
                                          </p:spTgt>
                                        </p:tgtEl>
                                        <p:attrNameLst>
                                          <p:attrName>ppt_x</p:attrName>
                                        </p:attrNameLst>
                                      </p:cBhvr>
                                      <p:tavLst>
                                        <p:tav tm="0">
                                          <p:val>
                                            <p:strVal val="#ppt_x-0.05"/>
                                          </p:val>
                                        </p:tav>
                                        <p:tav tm="100000">
                                          <p:val>
                                            <p:strVal val="#ppt_x"/>
                                          </p:val>
                                        </p:tav>
                                      </p:tavLst>
                                    </p:anim>
                                    <p:anim calcmode="lin" valueType="num">
                                      <p:cBhvr>
                                        <p:cTn id="63" dur="100" accel="100000" fill="hold">
                                          <p:stCondLst>
                                            <p:cond delay="400"/>
                                          </p:stCondLst>
                                        </p:cTn>
                                        <p:tgtEl>
                                          <p:spTgt spid="11267">
                                            <p:txEl>
                                              <p:pRg st="5" end="5"/>
                                            </p:txEl>
                                          </p:spTgt>
                                        </p:tgtEl>
                                        <p:attrNameLst>
                                          <p:attrName>ppt_y</p:attrName>
                                        </p:attrNameLst>
                                      </p:cBhvr>
                                      <p:tavLst>
                                        <p:tav tm="0">
                                          <p:val>
                                            <p:strVal val="#ppt_y+0.1"/>
                                          </p:val>
                                        </p:tav>
                                        <p:tav tm="100000">
                                          <p:val>
                                            <p:strVal val="#ppt_y"/>
                                          </p:val>
                                        </p:tav>
                                      </p:tavLst>
                                    </p:anim>
                                  </p:childTnLst>
                                </p:cTn>
                              </p:par>
                            </p:childTnLst>
                          </p:cTn>
                        </p:par>
                        <p:par>
                          <p:cTn id="64" fill="hold" nodeType="afterGroup">
                            <p:stCondLst>
                              <p:cond delay="4000"/>
                            </p:stCondLst>
                            <p:childTnLst>
                              <p:par>
                                <p:cTn id="65" presetID="30" presetClass="entr" presetSubtype="0" fill="hold" grpId="0" nodeType="afterEffect">
                                  <p:stCondLst>
                                    <p:cond delay="0"/>
                                  </p:stCondLst>
                                  <p:childTnLst>
                                    <p:set>
                                      <p:cBhvr>
                                        <p:cTn id="66" dur="1" fill="hold">
                                          <p:stCondLst>
                                            <p:cond delay="0"/>
                                          </p:stCondLst>
                                        </p:cTn>
                                        <p:tgtEl>
                                          <p:spTgt spid="11267">
                                            <p:txEl>
                                              <p:pRg st="6" end="6"/>
                                            </p:txEl>
                                          </p:spTgt>
                                        </p:tgtEl>
                                        <p:attrNameLst>
                                          <p:attrName>style.visibility</p:attrName>
                                        </p:attrNameLst>
                                      </p:cBhvr>
                                      <p:to>
                                        <p:strVal val="visible"/>
                                      </p:to>
                                    </p:set>
                                    <p:animEffect transition="in" filter="fade">
                                      <p:cBhvr>
                                        <p:cTn id="67" dur="400" decel="100000"/>
                                        <p:tgtEl>
                                          <p:spTgt spid="11267">
                                            <p:txEl>
                                              <p:pRg st="6" end="6"/>
                                            </p:txEl>
                                          </p:spTgt>
                                        </p:tgtEl>
                                      </p:cBhvr>
                                    </p:animEffect>
                                    <p:anim calcmode="lin" valueType="num">
                                      <p:cBhvr>
                                        <p:cTn id="68" dur="400" decel="100000" fill="hold"/>
                                        <p:tgtEl>
                                          <p:spTgt spid="11267">
                                            <p:txEl>
                                              <p:pRg st="6" end="6"/>
                                            </p:txEl>
                                          </p:spTgt>
                                        </p:tgtEl>
                                        <p:attrNameLst>
                                          <p:attrName>style.rotation</p:attrName>
                                        </p:attrNameLst>
                                      </p:cBhvr>
                                      <p:tavLst>
                                        <p:tav tm="0">
                                          <p:val>
                                            <p:fltVal val="-90"/>
                                          </p:val>
                                        </p:tav>
                                        <p:tav tm="100000">
                                          <p:val>
                                            <p:fltVal val="0"/>
                                          </p:val>
                                        </p:tav>
                                      </p:tavLst>
                                    </p:anim>
                                    <p:anim calcmode="lin" valueType="num">
                                      <p:cBhvr>
                                        <p:cTn id="69" dur="400" decel="100000" fill="hold"/>
                                        <p:tgtEl>
                                          <p:spTgt spid="11267">
                                            <p:txEl>
                                              <p:pRg st="6" end="6"/>
                                            </p:txEl>
                                          </p:spTgt>
                                        </p:tgtEl>
                                        <p:attrNameLst>
                                          <p:attrName>ppt_x</p:attrName>
                                        </p:attrNameLst>
                                      </p:cBhvr>
                                      <p:tavLst>
                                        <p:tav tm="0">
                                          <p:val>
                                            <p:strVal val="#ppt_x+0.4"/>
                                          </p:val>
                                        </p:tav>
                                        <p:tav tm="100000">
                                          <p:val>
                                            <p:strVal val="#ppt_x-0.05"/>
                                          </p:val>
                                        </p:tav>
                                      </p:tavLst>
                                    </p:anim>
                                    <p:anim calcmode="lin" valueType="num">
                                      <p:cBhvr>
                                        <p:cTn id="70" dur="400" decel="100000" fill="hold"/>
                                        <p:tgtEl>
                                          <p:spTgt spid="11267">
                                            <p:txEl>
                                              <p:pRg st="6" end="6"/>
                                            </p:txEl>
                                          </p:spTgt>
                                        </p:tgtEl>
                                        <p:attrNameLst>
                                          <p:attrName>ppt_y</p:attrName>
                                        </p:attrNameLst>
                                      </p:cBhvr>
                                      <p:tavLst>
                                        <p:tav tm="0">
                                          <p:val>
                                            <p:strVal val="#ppt_y-0.4"/>
                                          </p:val>
                                        </p:tav>
                                        <p:tav tm="100000">
                                          <p:val>
                                            <p:strVal val="#ppt_y+0.1"/>
                                          </p:val>
                                        </p:tav>
                                      </p:tavLst>
                                    </p:anim>
                                    <p:anim calcmode="lin" valueType="num">
                                      <p:cBhvr>
                                        <p:cTn id="71" dur="100" accel="100000" fill="hold">
                                          <p:stCondLst>
                                            <p:cond delay="400"/>
                                          </p:stCondLst>
                                        </p:cTn>
                                        <p:tgtEl>
                                          <p:spTgt spid="11267">
                                            <p:txEl>
                                              <p:pRg st="6" end="6"/>
                                            </p:txEl>
                                          </p:spTgt>
                                        </p:tgtEl>
                                        <p:attrNameLst>
                                          <p:attrName>ppt_x</p:attrName>
                                        </p:attrNameLst>
                                      </p:cBhvr>
                                      <p:tavLst>
                                        <p:tav tm="0">
                                          <p:val>
                                            <p:strVal val="#ppt_x-0.05"/>
                                          </p:val>
                                        </p:tav>
                                        <p:tav tm="100000">
                                          <p:val>
                                            <p:strVal val="#ppt_x"/>
                                          </p:val>
                                        </p:tav>
                                      </p:tavLst>
                                    </p:anim>
                                    <p:anim calcmode="lin" valueType="num">
                                      <p:cBhvr>
                                        <p:cTn id="72" dur="100" accel="100000" fill="hold">
                                          <p:stCondLst>
                                            <p:cond delay="400"/>
                                          </p:stCondLst>
                                        </p:cTn>
                                        <p:tgtEl>
                                          <p:spTgt spid="11267">
                                            <p:txEl>
                                              <p:pRg st="6" end="6"/>
                                            </p:txEl>
                                          </p:spTgt>
                                        </p:tgtEl>
                                        <p:attrNameLst>
                                          <p:attrName>ppt_y</p:attrName>
                                        </p:attrNameLst>
                                      </p:cBhvr>
                                      <p:tavLst>
                                        <p:tav tm="0">
                                          <p:val>
                                            <p:strVal val="#ppt_y+0.1"/>
                                          </p:val>
                                        </p:tav>
                                        <p:tav tm="100000">
                                          <p:val>
                                            <p:strVal val="#ppt_y"/>
                                          </p:val>
                                        </p:tav>
                                      </p:tavLst>
                                    </p:anim>
                                  </p:childTnLst>
                                </p:cTn>
                              </p:par>
                            </p:childTnLst>
                          </p:cTn>
                        </p:par>
                        <p:par>
                          <p:cTn id="73" fill="hold" nodeType="afterGroup">
                            <p:stCondLst>
                              <p:cond delay="4500"/>
                            </p:stCondLst>
                            <p:childTnLst>
                              <p:par>
                                <p:cTn id="74" presetID="30" presetClass="entr" presetSubtype="0" fill="hold" grpId="0" nodeType="afterEffect">
                                  <p:stCondLst>
                                    <p:cond delay="0"/>
                                  </p:stCondLst>
                                  <p:childTnLst>
                                    <p:set>
                                      <p:cBhvr>
                                        <p:cTn id="75" dur="1" fill="hold">
                                          <p:stCondLst>
                                            <p:cond delay="0"/>
                                          </p:stCondLst>
                                        </p:cTn>
                                        <p:tgtEl>
                                          <p:spTgt spid="11267">
                                            <p:txEl>
                                              <p:pRg st="7" end="7"/>
                                            </p:txEl>
                                          </p:spTgt>
                                        </p:tgtEl>
                                        <p:attrNameLst>
                                          <p:attrName>style.visibility</p:attrName>
                                        </p:attrNameLst>
                                      </p:cBhvr>
                                      <p:to>
                                        <p:strVal val="visible"/>
                                      </p:to>
                                    </p:set>
                                    <p:animEffect transition="in" filter="fade">
                                      <p:cBhvr>
                                        <p:cTn id="76" dur="400" decel="100000"/>
                                        <p:tgtEl>
                                          <p:spTgt spid="11267">
                                            <p:txEl>
                                              <p:pRg st="7" end="7"/>
                                            </p:txEl>
                                          </p:spTgt>
                                        </p:tgtEl>
                                      </p:cBhvr>
                                    </p:animEffect>
                                    <p:anim calcmode="lin" valueType="num">
                                      <p:cBhvr>
                                        <p:cTn id="77" dur="400" decel="100000" fill="hold"/>
                                        <p:tgtEl>
                                          <p:spTgt spid="11267">
                                            <p:txEl>
                                              <p:pRg st="7" end="7"/>
                                            </p:txEl>
                                          </p:spTgt>
                                        </p:tgtEl>
                                        <p:attrNameLst>
                                          <p:attrName>style.rotation</p:attrName>
                                        </p:attrNameLst>
                                      </p:cBhvr>
                                      <p:tavLst>
                                        <p:tav tm="0">
                                          <p:val>
                                            <p:fltVal val="-90"/>
                                          </p:val>
                                        </p:tav>
                                        <p:tav tm="100000">
                                          <p:val>
                                            <p:fltVal val="0"/>
                                          </p:val>
                                        </p:tav>
                                      </p:tavLst>
                                    </p:anim>
                                    <p:anim calcmode="lin" valueType="num">
                                      <p:cBhvr>
                                        <p:cTn id="78" dur="400" decel="100000" fill="hold"/>
                                        <p:tgtEl>
                                          <p:spTgt spid="11267">
                                            <p:txEl>
                                              <p:pRg st="7" end="7"/>
                                            </p:txEl>
                                          </p:spTgt>
                                        </p:tgtEl>
                                        <p:attrNameLst>
                                          <p:attrName>ppt_x</p:attrName>
                                        </p:attrNameLst>
                                      </p:cBhvr>
                                      <p:tavLst>
                                        <p:tav tm="0">
                                          <p:val>
                                            <p:strVal val="#ppt_x+0.4"/>
                                          </p:val>
                                        </p:tav>
                                        <p:tav tm="100000">
                                          <p:val>
                                            <p:strVal val="#ppt_x-0.05"/>
                                          </p:val>
                                        </p:tav>
                                      </p:tavLst>
                                    </p:anim>
                                    <p:anim calcmode="lin" valueType="num">
                                      <p:cBhvr>
                                        <p:cTn id="79" dur="400" decel="100000" fill="hold"/>
                                        <p:tgtEl>
                                          <p:spTgt spid="11267">
                                            <p:txEl>
                                              <p:pRg st="7" end="7"/>
                                            </p:txEl>
                                          </p:spTgt>
                                        </p:tgtEl>
                                        <p:attrNameLst>
                                          <p:attrName>ppt_y</p:attrName>
                                        </p:attrNameLst>
                                      </p:cBhvr>
                                      <p:tavLst>
                                        <p:tav tm="0">
                                          <p:val>
                                            <p:strVal val="#ppt_y-0.4"/>
                                          </p:val>
                                        </p:tav>
                                        <p:tav tm="100000">
                                          <p:val>
                                            <p:strVal val="#ppt_y+0.1"/>
                                          </p:val>
                                        </p:tav>
                                      </p:tavLst>
                                    </p:anim>
                                    <p:anim calcmode="lin" valueType="num">
                                      <p:cBhvr>
                                        <p:cTn id="80" dur="100" accel="100000" fill="hold">
                                          <p:stCondLst>
                                            <p:cond delay="400"/>
                                          </p:stCondLst>
                                        </p:cTn>
                                        <p:tgtEl>
                                          <p:spTgt spid="11267">
                                            <p:txEl>
                                              <p:pRg st="7" end="7"/>
                                            </p:txEl>
                                          </p:spTgt>
                                        </p:tgtEl>
                                        <p:attrNameLst>
                                          <p:attrName>ppt_x</p:attrName>
                                        </p:attrNameLst>
                                      </p:cBhvr>
                                      <p:tavLst>
                                        <p:tav tm="0">
                                          <p:val>
                                            <p:strVal val="#ppt_x-0.05"/>
                                          </p:val>
                                        </p:tav>
                                        <p:tav tm="100000">
                                          <p:val>
                                            <p:strVal val="#ppt_x"/>
                                          </p:val>
                                        </p:tav>
                                      </p:tavLst>
                                    </p:anim>
                                    <p:anim calcmode="lin" valueType="num">
                                      <p:cBhvr>
                                        <p:cTn id="81" dur="100" accel="100000" fill="hold">
                                          <p:stCondLst>
                                            <p:cond delay="400"/>
                                          </p:stCondLst>
                                        </p:cTn>
                                        <p:tgtEl>
                                          <p:spTgt spid="11267">
                                            <p:txEl>
                                              <p:pRg st="7" end="7"/>
                                            </p:txEl>
                                          </p:spTgt>
                                        </p:tgtEl>
                                        <p:attrNameLst>
                                          <p:attrName>ppt_y</p:attrName>
                                        </p:attrNameLst>
                                      </p:cBhvr>
                                      <p:tavLst>
                                        <p:tav tm="0">
                                          <p:val>
                                            <p:strVal val="#ppt_y+0.1"/>
                                          </p:val>
                                        </p:tav>
                                        <p:tav tm="100000">
                                          <p:val>
                                            <p:strVal val="#ppt_y"/>
                                          </p:val>
                                        </p:tav>
                                      </p:tavLst>
                                    </p:anim>
                                  </p:childTnLst>
                                </p:cTn>
                              </p:par>
                            </p:childTnLst>
                          </p:cTn>
                        </p:par>
                        <p:par>
                          <p:cTn id="82" fill="hold" nodeType="afterGroup">
                            <p:stCondLst>
                              <p:cond delay="5000"/>
                            </p:stCondLst>
                            <p:childTnLst>
                              <p:par>
                                <p:cTn id="83" presetID="30" presetClass="entr" presetSubtype="0" fill="hold" grpId="0" nodeType="afterEffect">
                                  <p:stCondLst>
                                    <p:cond delay="0"/>
                                  </p:stCondLst>
                                  <p:childTnLst>
                                    <p:set>
                                      <p:cBhvr>
                                        <p:cTn id="84" dur="1" fill="hold">
                                          <p:stCondLst>
                                            <p:cond delay="0"/>
                                          </p:stCondLst>
                                        </p:cTn>
                                        <p:tgtEl>
                                          <p:spTgt spid="11267">
                                            <p:txEl>
                                              <p:pRg st="8" end="8"/>
                                            </p:txEl>
                                          </p:spTgt>
                                        </p:tgtEl>
                                        <p:attrNameLst>
                                          <p:attrName>style.visibility</p:attrName>
                                        </p:attrNameLst>
                                      </p:cBhvr>
                                      <p:to>
                                        <p:strVal val="visible"/>
                                      </p:to>
                                    </p:set>
                                    <p:animEffect transition="in" filter="fade">
                                      <p:cBhvr>
                                        <p:cTn id="85" dur="400" decel="100000"/>
                                        <p:tgtEl>
                                          <p:spTgt spid="11267">
                                            <p:txEl>
                                              <p:pRg st="8" end="8"/>
                                            </p:txEl>
                                          </p:spTgt>
                                        </p:tgtEl>
                                      </p:cBhvr>
                                    </p:animEffect>
                                    <p:anim calcmode="lin" valueType="num">
                                      <p:cBhvr>
                                        <p:cTn id="86" dur="400" decel="100000" fill="hold"/>
                                        <p:tgtEl>
                                          <p:spTgt spid="11267">
                                            <p:txEl>
                                              <p:pRg st="8" end="8"/>
                                            </p:txEl>
                                          </p:spTgt>
                                        </p:tgtEl>
                                        <p:attrNameLst>
                                          <p:attrName>style.rotation</p:attrName>
                                        </p:attrNameLst>
                                      </p:cBhvr>
                                      <p:tavLst>
                                        <p:tav tm="0">
                                          <p:val>
                                            <p:fltVal val="-90"/>
                                          </p:val>
                                        </p:tav>
                                        <p:tav tm="100000">
                                          <p:val>
                                            <p:fltVal val="0"/>
                                          </p:val>
                                        </p:tav>
                                      </p:tavLst>
                                    </p:anim>
                                    <p:anim calcmode="lin" valueType="num">
                                      <p:cBhvr>
                                        <p:cTn id="87" dur="400" decel="100000" fill="hold"/>
                                        <p:tgtEl>
                                          <p:spTgt spid="11267">
                                            <p:txEl>
                                              <p:pRg st="8" end="8"/>
                                            </p:txEl>
                                          </p:spTgt>
                                        </p:tgtEl>
                                        <p:attrNameLst>
                                          <p:attrName>ppt_x</p:attrName>
                                        </p:attrNameLst>
                                      </p:cBhvr>
                                      <p:tavLst>
                                        <p:tav tm="0">
                                          <p:val>
                                            <p:strVal val="#ppt_x+0.4"/>
                                          </p:val>
                                        </p:tav>
                                        <p:tav tm="100000">
                                          <p:val>
                                            <p:strVal val="#ppt_x-0.05"/>
                                          </p:val>
                                        </p:tav>
                                      </p:tavLst>
                                    </p:anim>
                                    <p:anim calcmode="lin" valueType="num">
                                      <p:cBhvr>
                                        <p:cTn id="88" dur="400" decel="100000" fill="hold"/>
                                        <p:tgtEl>
                                          <p:spTgt spid="11267">
                                            <p:txEl>
                                              <p:pRg st="8" end="8"/>
                                            </p:txEl>
                                          </p:spTgt>
                                        </p:tgtEl>
                                        <p:attrNameLst>
                                          <p:attrName>ppt_y</p:attrName>
                                        </p:attrNameLst>
                                      </p:cBhvr>
                                      <p:tavLst>
                                        <p:tav tm="0">
                                          <p:val>
                                            <p:strVal val="#ppt_y-0.4"/>
                                          </p:val>
                                        </p:tav>
                                        <p:tav tm="100000">
                                          <p:val>
                                            <p:strVal val="#ppt_y+0.1"/>
                                          </p:val>
                                        </p:tav>
                                      </p:tavLst>
                                    </p:anim>
                                    <p:anim calcmode="lin" valueType="num">
                                      <p:cBhvr>
                                        <p:cTn id="89" dur="100" accel="100000" fill="hold">
                                          <p:stCondLst>
                                            <p:cond delay="400"/>
                                          </p:stCondLst>
                                        </p:cTn>
                                        <p:tgtEl>
                                          <p:spTgt spid="11267">
                                            <p:txEl>
                                              <p:pRg st="8" end="8"/>
                                            </p:txEl>
                                          </p:spTgt>
                                        </p:tgtEl>
                                        <p:attrNameLst>
                                          <p:attrName>ppt_x</p:attrName>
                                        </p:attrNameLst>
                                      </p:cBhvr>
                                      <p:tavLst>
                                        <p:tav tm="0">
                                          <p:val>
                                            <p:strVal val="#ppt_x-0.05"/>
                                          </p:val>
                                        </p:tav>
                                        <p:tav tm="100000">
                                          <p:val>
                                            <p:strVal val="#ppt_x"/>
                                          </p:val>
                                        </p:tav>
                                      </p:tavLst>
                                    </p:anim>
                                    <p:anim calcmode="lin" valueType="num">
                                      <p:cBhvr>
                                        <p:cTn id="90" dur="100" accel="100000" fill="hold">
                                          <p:stCondLst>
                                            <p:cond delay="400"/>
                                          </p:stCondLst>
                                        </p:cTn>
                                        <p:tgtEl>
                                          <p:spTgt spid="11267">
                                            <p:txEl>
                                              <p:pRg st="8" end="8"/>
                                            </p:txEl>
                                          </p:spTgt>
                                        </p:tgtEl>
                                        <p:attrNameLst>
                                          <p:attrName>ppt_y</p:attrName>
                                        </p:attrNameLst>
                                      </p:cBhvr>
                                      <p:tavLst>
                                        <p:tav tm="0">
                                          <p:val>
                                            <p:strVal val="#ppt_y+0.1"/>
                                          </p:val>
                                        </p:tav>
                                        <p:tav tm="100000">
                                          <p:val>
                                            <p:strVal val="#ppt_y"/>
                                          </p:val>
                                        </p:tav>
                                      </p:tavLst>
                                    </p:anim>
                                  </p:childTnLst>
                                </p:cTn>
                              </p:par>
                            </p:childTnLst>
                          </p:cTn>
                        </p:par>
                        <p:par>
                          <p:cTn id="91" fill="hold" nodeType="afterGroup">
                            <p:stCondLst>
                              <p:cond delay="5500"/>
                            </p:stCondLst>
                            <p:childTnLst>
                              <p:par>
                                <p:cTn id="92" presetID="30" presetClass="entr" presetSubtype="0" fill="hold" grpId="0" nodeType="afterEffect">
                                  <p:stCondLst>
                                    <p:cond delay="0"/>
                                  </p:stCondLst>
                                  <p:childTnLst>
                                    <p:set>
                                      <p:cBhvr>
                                        <p:cTn id="93" dur="1" fill="hold">
                                          <p:stCondLst>
                                            <p:cond delay="0"/>
                                          </p:stCondLst>
                                        </p:cTn>
                                        <p:tgtEl>
                                          <p:spTgt spid="11267">
                                            <p:txEl>
                                              <p:pRg st="9" end="9"/>
                                            </p:txEl>
                                          </p:spTgt>
                                        </p:tgtEl>
                                        <p:attrNameLst>
                                          <p:attrName>style.visibility</p:attrName>
                                        </p:attrNameLst>
                                      </p:cBhvr>
                                      <p:to>
                                        <p:strVal val="visible"/>
                                      </p:to>
                                    </p:set>
                                    <p:animEffect transition="in" filter="fade">
                                      <p:cBhvr>
                                        <p:cTn id="94" dur="400" decel="100000"/>
                                        <p:tgtEl>
                                          <p:spTgt spid="11267">
                                            <p:txEl>
                                              <p:pRg st="9" end="9"/>
                                            </p:txEl>
                                          </p:spTgt>
                                        </p:tgtEl>
                                      </p:cBhvr>
                                    </p:animEffect>
                                    <p:anim calcmode="lin" valueType="num">
                                      <p:cBhvr>
                                        <p:cTn id="95" dur="400" decel="100000" fill="hold"/>
                                        <p:tgtEl>
                                          <p:spTgt spid="11267">
                                            <p:txEl>
                                              <p:pRg st="9" end="9"/>
                                            </p:txEl>
                                          </p:spTgt>
                                        </p:tgtEl>
                                        <p:attrNameLst>
                                          <p:attrName>style.rotation</p:attrName>
                                        </p:attrNameLst>
                                      </p:cBhvr>
                                      <p:tavLst>
                                        <p:tav tm="0">
                                          <p:val>
                                            <p:fltVal val="-90"/>
                                          </p:val>
                                        </p:tav>
                                        <p:tav tm="100000">
                                          <p:val>
                                            <p:fltVal val="0"/>
                                          </p:val>
                                        </p:tav>
                                      </p:tavLst>
                                    </p:anim>
                                    <p:anim calcmode="lin" valueType="num">
                                      <p:cBhvr>
                                        <p:cTn id="96" dur="400" decel="100000" fill="hold"/>
                                        <p:tgtEl>
                                          <p:spTgt spid="11267">
                                            <p:txEl>
                                              <p:pRg st="9" end="9"/>
                                            </p:txEl>
                                          </p:spTgt>
                                        </p:tgtEl>
                                        <p:attrNameLst>
                                          <p:attrName>ppt_x</p:attrName>
                                        </p:attrNameLst>
                                      </p:cBhvr>
                                      <p:tavLst>
                                        <p:tav tm="0">
                                          <p:val>
                                            <p:strVal val="#ppt_x+0.4"/>
                                          </p:val>
                                        </p:tav>
                                        <p:tav tm="100000">
                                          <p:val>
                                            <p:strVal val="#ppt_x-0.05"/>
                                          </p:val>
                                        </p:tav>
                                      </p:tavLst>
                                    </p:anim>
                                    <p:anim calcmode="lin" valueType="num">
                                      <p:cBhvr>
                                        <p:cTn id="97" dur="400" decel="100000" fill="hold"/>
                                        <p:tgtEl>
                                          <p:spTgt spid="11267">
                                            <p:txEl>
                                              <p:pRg st="9" end="9"/>
                                            </p:txEl>
                                          </p:spTgt>
                                        </p:tgtEl>
                                        <p:attrNameLst>
                                          <p:attrName>ppt_y</p:attrName>
                                        </p:attrNameLst>
                                      </p:cBhvr>
                                      <p:tavLst>
                                        <p:tav tm="0">
                                          <p:val>
                                            <p:strVal val="#ppt_y-0.4"/>
                                          </p:val>
                                        </p:tav>
                                        <p:tav tm="100000">
                                          <p:val>
                                            <p:strVal val="#ppt_y+0.1"/>
                                          </p:val>
                                        </p:tav>
                                      </p:tavLst>
                                    </p:anim>
                                    <p:anim calcmode="lin" valueType="num">
                                      <p:cBhvr>
                                        <p:cTn id="98" dur="100" accel="100000" fill="hold">
                                          <p:stCondLst>
                                            <p:cond delay="400"/>
                                          </p:stCondLst>
                                        </p:cTn>
                                        <p:tgtEl>
                                          <p:spTgt spid="11267">
                                            <p:txEl>
                                              <p:pRg st="9" end="9"/>
                                            </p:txEl>
                                          </p:spTgt>
                                        </p:tgtEl>
                                        <p:attrNameLst>
                                          <p:attrName>ppt_x</p:attrName>
                                        </p:attrNameLst>
                                      </p:cBhvr>
                                      <p:tavLst>
                                        <p:tav tm="0">
                                          <p:val>
                                            <p:strVal val="#ppt_x-0.05"/>
                                          </p:val>
                                        </p:tav>
                                        <p:tav tm="100000">
                                          <p:val>
                                            <p:strVal val="#ppt_x"/>
                                          </p:val>
                                        </p:tav>
                                      </p:tavLst>
                                    </p:anim>
                                    <p:anim calcmode="lin" valueType="num">
                                      <p:cBhvr>
                                        <p:cTn id="99" dur="100" accel="100000" fill="hold">
                                          <p:stCondLst>
                                            <p:cond delay="400"/>
                                          </p:stCondLst>
                                        </p:cTn>
                                        <p:tgtEl>
                                          <p:spTgt spid="11267">
                                            <p:txEl>
                                              <p:pRg st="9" end="9"/>
                                            </p:txEl>
                                          </p:spTgt>
                                        </p:tgtEl>
                                        <p:attrNameLst>
                                          <p:attrName>ppt_y</p:attrName>
                                        </p:attrNameLst>
                                      </p:cBhvr>
                                      <p:tavLst>
                                        <p:tav tm="0">
                                          <p:val>
                                            <p:strVal val="#ppt_y+0.1"/>
                                          </p:val>
                                        </p:tav>
                                        <p:tav tm="100000">
                                          <p:val>
                                            <p:strVal val="#ppt_y"/>
                                          </p:val>
                                        </p:tav>
                                      </p:tavLst>
                                    </p:anim>
                                  </p:childTnLst>
                                </p:cTn>
                              </p:par>
                            </p:childTnLst>
                          </p:cTn>
                        </p:par>
                        <p:par>
                          <p:cTn id="100" fill="hold" nodeType="afterGroup">
                            <p:stCondLst>
                              <p:cond delay="6000"/>
                            </p:stCondLst>
                            <p:childTnLst>
                              <p:par>
                                <p:cTn id="101" presetID="30" presetClass="entr" presetSubtype="0" fill="hold" grpId="0" nodeType="afterEffect">
                                  <p:stCondLst>
                                    <p:cond delay="0"/>
                                  </p:stCondLst>
                                  <p:childTnLst>
                                    <p:set>
                                      <p:cBhvr>
                                        <p:cTn id="102" dur="1" fill="hold">
                                          <p:stCondLst>
                                            <p:cond delay="0"/>
                                          </p:stCondLst>
                                        </p:cTn>
                                        <p:tgtEl>
                                          <p:spTgt spid="11267">
                                            <p:txEl>
                                              <p:pRg st="10" end="10"/>
                                            </p:txEl>
                                          </p:spTgt>
                                        </p:tgtEl>
                                        <p:attrNameLst>
                                          <p:attrName>style.visibility</p:attrName>
                                        </p:attrNameLst>
                                      </p:cBhvr>
                                      <p:to>
                                        <p:strVal val="visible"/>
                                      </p:to>
                                    </p:set>
                                    <p:animEffect transition="in" filter="fade">
                                      <p:cBhvr>
                                        <p:cTn id="103" dur="400" decel="100000"/>
                                        <p:tgtEl>
                                          <p:spTgt spid="11267">
                                            <p:txEl>
                                              <p:pRg st="10" end="10"/>
                                            </p:txEl>
                                          </p:spTgt>
                                        </p:tgtEl>
                                      </p:cBhvr>
                                    </p:animEffect>
                                    <p:anim calcmode="lin" valueType="num">
                                      <p:cBhvr>
                                        <p:cTn id="104" dur="400" decel="100000" fill="hold"/>
                                        <p:tgtEl>
                                          <p:spTgt spid="11267">
                                            <p:txEl>
                                              <p:pRg st="10" end="10"/>
                                            </p:txEl>
                                          </p:spTgt>
                                        </p:tgtEl>
                                        <p:attrNameLst>
                                          <p:attrName>style.rotation</p:attrName>
                                        </p:attrNameLst>
                                      </p:cBhvr>
                                      <p:tavLst>
                                        <p:tav tm="0">
                                          <p:val>
                                            <p:fltVal val="-90"/>
                                          </p:val>
                                        </p:tav>
                                        <p:tav tm="100000">
                                          <p:val>
                                            <p:fltVal val="0"/>
                                          </p:val>
                                        </p:tav>
                                      </p:tavLst>
                                    </p:anim>
                                    <p:anim calcmode="lin" valueType="num">
                                      <p:cBhvr>
                                        <p:cTn id="105" dur="400" decel="100000" fill="hold"/>
                                        <p:tgtEl>
                                          <p:spTgt spid="11267">
                                            <p:txEl>
                                              <p:pRg st="10" end="10"/>
                                            </p:txEl>
                                          </p:spTgt>
                                        </p:tgtEl>
                                        <p:attrNameLst>
                                          <p:attrName>ppt_x</p:attrName>
                                        </p:attrNameLst>
                                      </p:cBhvr>
                                      <p:tavLst>
                                        <p:tav tm="0">
                                          <p:val>
                                            <p:strVal val="#ppt_x+0.4"/>
                                          </p:val>
                                        </p:tav>
                                        <p:tav tm="100000">
                                          <p:val>
                                            <p:strVal val="#ppt_x-0.05"/>
                                          </p:val>
                                        </p:tav>
                                      </p:tavLst>
                                    </p:anim>
                                    <p:anim calcmode="lin" valueType="num">
                                      <p:cBhvr>
                                        <p:cTn id="106" dur="400" decel="100000" fill="hold"/>
                                        <p:tgtEl>
                                          <p:spTgt spid="11267">
                                            <p:txEl>
                                              <p:pRg st="10" end="10"/>
                                            </p:txEl>
                                          </p:spTgt>
                                        </p:tgtEl>
                                        <p:attrNameLst>
                                          <p:attrName>ppt_y</p:attrName>
                                        </p:attrNameLst>
                                      </p:cBhvr>
                                      <p:tavLst>
                                        <p:tav tm="0">
                                          <p:val>
                                            <p:strVal val="#ppt_y-0.4"/>
                                          </p:val>
                                        </p:tav>
                                        <p:tav tm="100000">
                                          <p:val>
                                            <p:strVal val="#ppt_y+0.1"/>
                                          </p:val>
                                        </p:tav>
                                      </p:tavLst>
                                    </p:anim>
                                    <p:anim calcmode="lin" valueType="num">
                                      <p:cBhvr>
                                        <p:cTn id="107" dur="100" accel="100000" fill="hold">
                                          <p:stCondLst>
                                            <p:cond delay="400"/>
                                          </p:stCondLst>
                                        </p:cTn>
                                        <p:tgtEl>
                                          <p:spTgt spid="11267">
                                            <p:txEl>
                                              <p:pRg st="10" end="10"/>
                                            </p:txEl>
                                          </p:spTgt>
                                        </p:tgtEl>
                                        <p:attrNameLst>
                                          <p:attrName>ppt_x</p:attrName>
                                        </p:attrNameLst>
                                      </p:cBhvr>
                                      <p:tavLst>
                                        <p:tav tm="0">
                                          <p:val>
                                            <p:strVal val="#ppt_x-0.05"/>
                                          </p:val>
                                        </p:tav>
                                        <p:tav tm="100000">
                                          <p:val>
                                            <p:strVal val="#ppt_x"/>
                                          </p:val>
                                        </p:tav>
                                      </p:tavLst>
                                    </p:anim>
                                    <p:anim calcmode="lin" valueType="num">
                                      <p:cBhvr>
                                        <p:cTn id="108" dur="100" accel="100000" fill="hold">
                                          <p:stCondLst>
                                            <p:cond delay="400"/>
                                          </p:stCondLst>
                                        </p:cTn>
                                        <p:tgtEl>
                                          <p:spTgt spid="11267">
                                            <p:txEl>
                                              <p:pRg st="10" end="10"/>
                                            </p:txEl>
                                          </p:spTgt>
                                        </p:tgtEl>
                                        <p:attrNameLst>
                                          <p:attrName>ppt_y</p:attrName>
                                        </p:attrNameLst>
                                      </p:cBhvr>
                                      <p:tavLst>
                                        <p:tav tm="0">
                                          <p:val>
                                            <p:strVal val="#ppt_y+0.1"/>
                                          </p:val>
                                        </p:tav>
                                        <p:tav tm="100000">
                                          <p:val>
                                            <p:strVal val="#ppt_y"/>
                                          </p:val>
                                        </p:tav>
                                      </p:tavLst>
                                    </p:anim>
                                  </p:childTnLst>
                                </p:cTn>
                              </p:par>
                            </p:childTnLst>
                          </p:cTn>
                        </p:par>
                        <p:par>
                          <p:cTn id="109" fill="hold" nodeType="afterGroup">
                            <p:stCondLst>
                              <p:cond delay="6500"/>
                            </p:stCondLst>
                            <p:childTnLst>
                              <p:par>
                                <p:cTn id="110" presetID="30" presetClass="entr" presetSubtype="0" fill="hold" grpId="0" nodeType="afterEffect">
                                  <p:stCondLst>
                                    <p:cond delay="0"/>
                                  </p:stCondLst>
                                  <p:childTnLst>
                                    <p:set>
                                      <p:cBhvr>
                                        <p:cTn id="111" dur="1" fill="hold">
                                          <p:stCondLst>
                                            <p:cond delay="0"/>
                                          </p:stCondLst>
                                        </p:cTn>
                                        <p:tgtEl>
                                          <p:spTgt spid="11267">
                                            <p:txEl>
                                              <p:pRg st="11" end="11"/>
                                            </p:txEl>
                                          </p:spTgt>
                                        </p:tgtEl>
                                        <p:attrNameLst>
                                          <p:attrName>style.visibility</p:attrName>
                                        </p:attrNameLst>
                                      </p:cBhvr>
                                      <p:to>
                                        <p:strVal val="visible"/>
                                      </p:to>
                                    </p:set>
                                    <p:animEffect transition="in" filter="fade">
                                      <p:cBhvr>
                                        <p:cTn id="112" dur="400" decel="100000"/>
                                        <p:tgtEl>
                                          <p:spTgt spid="11267">
                                            <p:txEl>
                                              <p:pRg st="11" end="11"/>
                                            </p:txEl>
                                          </p:spTgt>
                                        </p:tgtEl>
                                      </p:cBhvr>
                                    </p:animEffect>
                                    <p:anim calcmode="lin" valueType="num">
                                      <p:cBhvr>
                                        <p:cTn id="113" dur="400" decel="100000" fill="hold"/>
                                        <p:tgtEl>
                                          <p:spTgt spid="11267">
                                            <p:txEl>
                                              <p:pRg st="11" end="11"/>
                                            </p:txEl>
                                          </p:spTgt>
                                        </p:tgtEl>
                                        <p:attrNameLst>
                                          <p:attrName>style.rotation</p:attrName>
                                        </p:attrNameLst>
                                      </p:cBhvr>
                                      <p:tavLst>
                                        <p:tav tm="0">
                                          <p:val>
                                            <p:fltVal val="-90"/>
                                          </p:val>
                                        </p:tav>
                                        <p:tav tm="100000">
                                          <p:val>
                                            <p:fltVal val="0"/>
                                          </p:val>
                                        </p:tav>
                                      </p:tavLst>
                                    </p:anim>
                                    <p:anim calcmode="lin" valueType="num">
                                      <p:cBhvr>
                                        <p:cTn id="114" dur="400" decel="100000" fill="hold"/>
                                        <p:tgtEl>
                                          <p:spTgt spid="11267">
                                            <p:txEl>
                                              <p:pRg st="11" end="11"/>
                                            </p:txEl>
                                          </p:spTgt>
                                        </p:tgtEl>
                                        <p:attrNameLst>
                                          <p:attrName>ppt_x</p:attrName>
                                        </p:attrNameLst>
                                      </p:cBhvr>
                                      <p:tavLst>
                                        <p:tav tm="0">
                                          <p:val>
                                            <p:strVal val="#ppt_x+0.4"/>
                                          </p:val>
                                        </p:tav>
                                        <p:tav tm="100000">
                                          <p:val>
                                            <p:strVal val="#ppt_x-0.05"/>
                                          </p:val>
                                        </p:tav>
                                      </p:tavLst>
                                    </p:anim>
                                    <p:anim calcmode="lin" valueType="num">
                                      <p:cBhvr>
                                        <p:cTn id="115" dur="400" decel="100000" fill="hold"/>
                                        <p:tgtEl>
                                          <p:spTgt spid="11267">
                                            <p:txEl>
                                              <p:pRg st="11" end="11"/>
                                            </p:txEl>
                                          </p:spTgt>
                                        </p:tgtEl>
                                        <p:attrNameLst>
                                          <p:attrName>ppt_y</p:attrName>
                                        </p:attrNameLst>
                                      </p:cBhvr>
                                      <p:tavLst>
                                        <p:tav tm="0">
                                          <p:val>
                                            <p:strVal val="#ppt_y-0.4"/>
                                          </p:val>
                                        </p:tav>
                                        <p:tav tm="100000">
                                          <p:val>
                                            <p:strVal val="#ppt_y+0.1"/>
                                          </p:val>
                                        </p:tav>
                                      </p:tavLst>
                                    </p:anim>
                                    <p:anim calcmode="lin" valueType="num">
                                      <p:cBhvr>
                                        <p:cTn id="116" dur="100" accel="100000" fill="hold">
                                          <p:stCondLst>
                                            <p:cond delay="400"/>
                                          </p:stCondLst>
                                        </p:cTn>
                                        <p:tgtEl>
                                          <p:spTgt spid="11267">
                                            <p:txEl>
                                              <p:pRg st="11" end="11"/>
                                            </p:txEl>
                                          </p:spTgt>
                                        </p:tgtEl>
                                        <p:attrNameLst>
                                          <p:attrName>ppt_x</p:attrName>
                                        </p:attrNameLst>
                                      </p:cBhvr>
                                      <p:tavLst>
                                        <p:tav tm="0">
                                          <p:val>
                                            <p:strVal val="#ppt_x-0.05"/>
                                          </p:val>
                                        </p:tav>
                                        <p:tav tm="100000">
                                          <p:val>
                                            <p:strVal val="#ppt_x"/>
                                          </p:val>
                                        </p:tav>
                                      </p:tavLst>
                                    </p:anim>
                                    <p:anim calcmode="lin" valueType="num">
                                      <p:cBhvr>
                                        <p:cTn id="117" dur="100" accel="100000" fill="hold">
                                          <p:stCondLst>
                                            <p:cond delay="400"/>
                                          </p:stCondLst>
                                        </p:cTn>
                                        <p:tgtEl>
                                          <p:spTgt spid="11267">
                                            <p:txEl>
                                              <p:pRg st="11" end="11"/>
                                            </p:txEl>
                                          </p:spTgt>
                                        </p:tgtEl>
                                        <p:attrNameLst>
                                          <p:attrName>ppt_y</p:attrName>
                                        </p:attrNameLst>
                                      </p:cBhvr>
                                      <p:tavLst>
                                        <p:tav tm="0">
                                          <p:val>
                                            <p:strVal val="#ppt_y+0.1"/>
                                          </p:val>
                                        </p:tav>
                                        <p:tav tm="100000">
                                          <p:val>
                                            <p:strVal val="#ppt_y"/>
                                          </p:val>
                                        </p:tav>
                                      </p:tavLst>
                                    </p:anim>
                                  </p:childTnLst>
                                </p:cTn>
                              </p:par>
                            </p:childTnLst>
                          </p:cTn>
                        </p:par>
                        <p:par>
                          <p:cTn id="118" fill="hold" nodeType="afterGroup">
                            <p:stCondLst>
                              <p:cond delay="7000"/>
                            </p:stCondLst>
                            <p:childTnLst>
                              <p:par>
                                <p:cTn id="119" presetID="30" presetClass="entr" presetSubtype="0" fill="hold" grpId="0" nodeType="afterEffect">
                                  <p:stCondLst>
                                    <p:cond delay="0"/>
                                  </p:stCondLst>
                                  <p:childTnLst>
                                    <p:set>
                                      <p:cBhvr>
                                        <p:cTn id="120" dur="1" fill="hold">
                                          <p:stCondLst>
                                            <p:cond delay="0"/>
                                          </p:stCondLst>
                                        </p:cTn>
                                        <p:tgtEl>
                                          <p:spTgt spid="11267">
                                            <p:txEl>
                                              <p:pRg st="12" end="12"/>
                                            </p:txEl>
                                          </p:spTgt>
                                        </p:tgtEl>
                                        <p:attrNameLst>
                                          <p:attrName>style.visibility</p:attrName>
                                        </p:attrNameLst>
                                      </p:cBhvr>
                                      <p:to>
                                        <p:strVal val="visible"/>
                                      </p:to>
                                    </p:set>
                                    <p:animEffect transition="in" filter="fade">
                                      <p:cBhvr>
                                        <p:cTn id="121" dur="400" decel="100000"/>
                                        <p:tgtEl>
                                          <p:spTgt spid="11267">
                                            <p:txEl>
                                              <p:pRg st="12" end="12"/>
                                            </p:txEl>
                                          </p:spTgt>
                                        </p:tgtEl>
                                      </p:cBhvr>
                                    </p:animEffect>
                                    <p:anim calcmode="lin" valueType="num">
                                      <p:cBhvr>
                                        <p:cTn id="122" dur="400" decel="100000" fill="hold"/>
                                        <p:tgtEl>
                                          <p:spTgt spid="11267">
                                            <p:txEl>
                                              <p:pRg st="12" end="12"/>
                                            </p:txEl>
                                          </p:spTgt>
                                        </p:tgtEl>
                                        <p:attrNameLst>
                                          <p:attrName>style.rotation</p:attrName>
                                        </p:attrNameLst>
                                      </p:cBhvr>
                                      <p:tavLst>
                                        <p:tav tm="0">
                                          <p:val>
                                            <p:fltVal val="-90"/>
                                          </p:val>
                                        </p:tav>
                                        <p:tav tm="100000">
                                          <p:val>
                                            <p:fltVal val="0"/>
                                          </p:val>
                                        </p:tav>
                                      </p:tavLst>
                                    </p:anim>
                                    <p:anim calcmode="lin" valueType="num">
                                      <p:cBhvr>
                                        <p:cTn id="123" dur="400" decel="100000" fill="hold"/>
                                        <p:tgtEl>
                                          <p:spTgt spid="11267">
                                            <p:txEl>
                                              <p:pRg st="12" end="12"/>
                                            </p:txEl>
                                          </p:spTgt>
                                        </p:tgtEl>
                                        <p:attrNameLst>
                                          <p:attrName>ppt_x</p:attrName>
                                        </p:attrNameLst>
                                      </p:cBhvr>
                                      <p:tavLst>
                                        <p:tav tm="0">
                                          <p:val>
                                            <p:strVal val="#ppt_x+0.4"/>
                                          </p:val>
                                        </p:tav>
                                        <p:tav tm="100000">
                                          <p:val>
                                            <p:strVal val="#ppt_x-0.05"/>
                                          </p:val>
                                        </p:tav>
                                      </p:tavLst>
                                    </p:anim>
                                    <p:anim calcmode="lin" valueType="num">
                                      <p:cBhvr>
                                        <p:cTn id="124" dur="400" decel="100000" fill="hold"/>
                                        <p:tgtEl>
                                          <p:spTgt spid="11267">
                                            <p:txEl>
                                              <p:pRg st="12" end="12"/>
                                            </p:txEl>
                                          </p:spTgt>
                                        </p:tgtEl>
                                        <p:attrNameLst>
                                          <p:attrName>ppt_y</p:attrName>
                                        </p:attrNameLst>
                                      </p:cBhvr>
                                      <p:tavLst>
                                        <p:tav tm="0">
                                          <p:val>
                                            <p:strVal val="#ppt_y-0.4"/>
                                          </p:val>
                                        </p:tav>
                                        <p:tav tm="100000">
                                          <p:val>
                                            <p:strVal val="#ppt_y+0.1"/>
                                          </p:val>
                                        </p:tav>
                                      </p:tavLst>
                                    </p:anim>
                                    <p:anim calcmode="lin" valueType="num">
                                      <p:cBhvr>
                                        <p:cTn id="125" dur="100" accel="100000" fill="hold">
                                          <p:stCondLst>
                                            <p:cond delay="400"/>
                                          </p:stCondLst>
                                        </p:cTn>
                                        <p:tgtEl>
                                          <p:spTgt spid="11267">
                                            <p:txEl>
                                              <p:pRg st="12" end="12"/>
                                            </p:txEl>
                                          </p:spTgt>
                                        </p:tgtEl>
                                        <p:attrNameLst>
                                          <p:attrName>ppt_x</p:attrName>
                                        </p:attrNameLst>
                                      </p:cBhvr>
                                      <p:tavLst>
                                        <p:tav tm="0">
                                          <p:val>
                                            <p:strVal val="#ppt_x-0.05"/>
                                          </p:val>
                                        </p:tav>
                                        <p:tav tm="100000">
                                          <p:val>
                                            <p:strVal val="#ppt_x"/>
                                          </p:val>
                                        </p:tav>
                                      </p:tavLst>
                                    </p:anim>
                                    <p:anim calcmode="lin" valueType="num">
                                      <p:cBhvr>
                                        <p:cTn id="126" dur="100" accel="100000" fill="hold">
                                          <p:stCondLst>
                                            <p:cond delay="400"/>
                                          </p:stCondLst>
                                        </p:cTn>
                                        <p:tgtEl>
                                          <p:spTgt spid="11267">
                                            <p:txEl>
                                              <p:pRg st="12" end="12"/>
                                            </p:txEl>
                                          </p:spTgt>
                                        </p:tgtEl>
                                        <p:attrNameLst>
                                          <p:attrName>ppt_y</p:attrName>
                                        </p:attrNameLst>
                                      </p:cBhvr>
                                      <p:tavLst>
                                        <p:tav tm="0">
                                          <p:val>
                                            <p:strVal val="#ppt_y+0.1"/>
                                          </p:val>
                                        </p:tav>
                                        <p:tav tm="100000">
                                          <p:val>
                                            <p:strVal val="#ppt_y"/>
                                          </p:val>
                                        </p:tav>
                                      </p:tavLst>
                                    </p:anim>
                                  </p:childTnLst>
                                </p:cTn>
                              </p:par>
                            </p:childTnLst>
                          </p:cTn>
                        </p:par>
                        <p:par>
                          <p:cTn id="127" fill="hold" nodeType="afterGroup">
                            <p:stCondLst>
                              <p:cond delay="7500"/>
                            </p:stCondLst>
                            <p:childTnLst>
                              <p:par>
                                <p:cTn id="128" presetID="30" presetClass="entr" presetSubtype="0" fill="hold" grpId="0" nodeType="afterEffect">
                                  <p:stCondLst>
                                    <p:cond delay="0"/>
                                  </p:stCondLst>
                                  <p:childTnLst>
                                    <p:set>
                                      <p:cBhvr>
                                        <p:cTn id="129" dur="1" fill="hold">
                                          <p:stCondLst>
                                            <p:cond delay="0"/>
                                          </p:stCondLst>
                                        </p:cTn>
                                        <p:tgtEl>
                                          <p:spTgt spid="11267">
                                            <p:txEl>
                                              <p:pRg st="13" end="13"/>
                                            </p:txEl>
                                          </p:spTgt>
                                        </p:tgtEl>
                                        <p:attrNameLst>
                                          <p:attrName>style.visibility</p:attrName>
                                        </p:attrNameLst>
                                      </p:cBhvr>
                                      <p:to>
                                        <p:strVal val="visible"/>
                                      </p:to>
                                    </p:set>
                                    <p:animEffect transition="in" filter="fade">
                                      <p:cBhvr>
                                        <p:cTn id="130" dur="400" decel="100000"/>
                                        <p:tgtEl>
                                          <p:spTgt spid="11267">
                                            <p:txEl>
                                              <p:pRg st="13" end="13"/>
                                            </p:txEl>
                                          </p:spTgt>
                                        </p:tgtEl>
                                      </p:cBhvr>
                                    </p:animEffect>
                                    <p:anim calcmode="lin" valueType="num">
                                      <p:cBhvr>
                                        <p:cTn id="131" dur="400" decel="100000" fill="hold"/>
                                        <p:tgtEl>
                                          <p:spTgt spid="11267">
                                            <p:txEl>
                                              <p:pRg st="13" end="13"/>
                                            </p:txEl>
                                          </p:spTgt>
                                        </p:tgtEl>
                                        <p:attrNameLst>
                                          <p:attrName>style.rotation</p:attrName>
                                        </p:attrNameLst>
                                      </p:cBhvr>
                                      <p:tavLst>
                                        <p:tav tm="0">
                                          <p:val>
                                            <p:fltVal val="-90"/>
                                          </p:val>
                                        </p:tav>
                                        <p:tav tm="100000">
                                          <p:val>
                                            <p:fltVal val="0"/>
                                          </p:val>
                                        </p:tav>
                                      </p:tavLst>
                                    </p:anim>
                                    <p:anim calcmode="lin" valueType="num">
                                      <p:cBhvr>
                                        <p:cTn id="132" dur="400" decel="100000" fill="hold"/>
                                        <p:tgtEl>
                                          <p:spTgt spid="11267">
                                            <p:txEl>
                                              <p:pRg st="13" end="13"/>
                                            </p:txEl>
                                          </p:spTgt>
                                        </p:tgtEl>
                                        <p:attrNameLst>
                                          <p:attrName>ppt_x</p:attrName>
                                        </p:attrNameLst>
                                      </p:cBhvr>
                                      <p:tavLst>
                                        <p:tav tm="0">
                                          <p:val>
                                            <p:strVal val="#ppt_x+0.4"/>
                                          </p:val>
                                        </p:tav>
                                        <p:tav tm="100000">
                                          <p:val>
                                            <p:strVal val="#ppt_x-0.05"/>
                                          </p:val>
                                        </p:tav>
                                      </p:tavLst>
                                    </p:anim>
                                    <p:anim calcmode="lin" valueType="num">
                                      <p:cBhvr>
                                        <p:cTn id="133" dur="400" decel="100000" fill="hold"/>
                                        <p:tgtEl>
                                          <p:spTgt spid="11267">
                                            <p:txEl>
                                              <p:pRg st="13" end="13"/>
                                            </p:txEl>
                                          </p:spTgt>
                                        </p:tgtEl>
                                        <p:attrNameLst>
                                          <p:attrName>ppt_y</p:attrName>
                                        </p:attrNameLst>
                                      </p:cBhvr>
                                      <p:tavLst>
                                        <p:tav tm="0">
                                          <p:val>
                                            <p:strVal val="#ppt_y-0.4"/>
                                          </p:val>
                                        </p:tav>
                                        <p:tav tm="100000">
                                          <p:val>
                                            <p:strVal val="#ppt_y+0.1"/>
                                          </p:val>
                                        </p:tav>
                                      </p:tavLst>
                                    </p:anim>
                                    <p:anim calcmode="lin" valueType="num">
                                      <p:cBhvr>
                                        <p:cTn id="134" dur="100" accel="100000" fill="hold">
                                          <p:stCondLst>
                                            <p:cond delay="400"/>
                                          </p:stCondLst>
                                        </p:cTn>
                                        <p:tgtEl>
                                          <p:spTgt spid="11267">
                                            <p:txEl>
                                              <p:pRg st="13" end="13"/>
                                            </p:txEl>
                                          </p:spTgt>
                                        </p:tgtEl>
                                        <p:attrNameLst>
                                          <p:attrName>ppt_x</p:attrName>
                                        </p:attrNameLst>
                                      </p:cBhvr>
                                      <p:tavLst>
                                        <p:tav tm="0">
                                          <p:val>
                                            <p:strVal val="#ppt_x-0.05"/>
                                          </p:val>
                                        </p:tav>
                                        <p:tav tm="100000">
                                          <p:val>
                                            <p:strVal val="#ppt_x"/>
                                          </p:val>
                                        </p:tav>
                                      </p:tavLst>
                                    </p:anim>
                                    <p:anim calcmode="lin" valueType="num">
                                      <p:cBhvr>
                                        <p:cTn id="135" dur="100" accel="100000" fill="hold">
                                          <p:stCondLst>
                                            <p:cond delay="400"/>
                                          </p:stCondLst>
                                        </p:cTn>
                                        <p:tgtEl>
                                          <p:spTgt spid="11267">
                                            <p:txEl>
                                              <p:pRg st="13" end="13"/>
                                            </p:txEl>
                                          </p:spTgt>
                                        </p:tgtEl>
                                        <p:attrNameLst>
                                          <p:attrName>ppt_y</p:attrName>
                                        </p:attrNameLst>
                                      </p:cBhvr>
                                      <p:tavLst>
                                        <p:tav tm="0">
                                          <p:val>
                                            <p:strVal val="#ppt_y+0.1"/>
                                          </p:val>
                                        </p:tav>
                                        <p:tav tm="100000">
                                          <p:val>
                                            <p:strVal val="#ppt_y"/>
                                          </p:val>
                                        </p:tav>
                                      </p:tavLst>
                                    </p:anim>
                                  </p:childTnLst>
                                </p:cTn>
                              </p:par>
                            </p:childTnLst>
                          </p:cTn>
                        </p:par>
                        <p:par>
                          <p:cTn id="136" fill="hold" nodeType="afterGroup">
                            <p:stCondLst>
                              <p:cond delay="8000"/>
                            </p:stCondLst>
                            <p:childTnLst>
                              <p:par>
                                <p:cTn id="137" presetID="30" presetClass="entr" presetSubtype="0" fill="hold" grpId="0" nodeType="afterEffect">
                                  <p:stCondLst>
                                    <p:cond delay="0"/>
                                  </p:stCondLst>
                                  <p:childTnLst>
                                    <p:set>
                                      <p:cBhvr>
                                        <p:cTn id="138" dur="1" fill="hold">
                                          <p:stCondLst>
                                            <p:cond delay="0"/>
                                          </p:stCondLst>
                                        </p:cTn>
                                        <p:tgtEl>
                                          <p:spTgt spid="11267">
                                            <p:txEl>
                                              <p:pRg st="14" end="14"/>
                                            </p:txEl>
                                          </p:spTgt>
                                        </p:tgtEl>
                                        <p:attrNameLst>
                                          <p:attrName>style.visibility</p:attrName>
                                        </p:attrNameLst>
                                      </p:cBhvr>
                                      <p:to>
                                        <p:strVal val="visible"/>
                                      </p:to>
                                    </p:set>
                                    <p:animEffect transition="in" filter="fade">
                                      <p:cBhvr>
                                        <p:cTn id="139" dur="400" decel="100000"/>
                                        <p:tgtEl>
                                          <p:spTgt spid="11267">
                                            <p:txEl>
                                              <p:pRg st="14" end="14"/>
                                            </p:txEl>
                                          </p:spTgt>
                                        </p:tgtEl>
                                      </p:cBhvr>
                                    </p:animEffect>
                                    <p:anim calcmode="lin" valueType="num">
                                      <p:cBhvr>
                                        <p:cTn id="140" dur="400" decel="100000" fill="hold"/>
                                        <p:tgtEl>
                                          <p:spTgt spid="11267">
                                            <p:txEl>
                                              <p:pRg st="14" end="14"/>
                                            </p:txEl>
                                          </p:spTgt>
                                        </p:tgtEl>
                                        <p:attrNameLst>
                                          <p:attrName>style.rotation</p:attrName>
                                        </p:attrNameLst>
                                      </p:cBhvr>
                                      <p:tavLst>
                                        <p:tav tm="0">
                                          <p:val>
                                            <p:fltVal val="-90"/>
                                          </p:val>
                                        </p:tav>
                                        <p:tav tm="100000">
                                          <p:val>
                                            <p:fltVal val="0"/>
                                          </p:val>
                                        </p:tav>
                                      </p:tavLst>
                                    </p:anim>
                                    <p:anim calcmode="lin" valueType="num">
                                      <p:cBhvr>
                                        <p:cTn id="141" dur="400" decel="100000" fill="hold"/>
                                        <p:tgtEl>
                                          <p:spTgt spid="11267">
                                            <p:txEl>
                                              <p:pRg st="14" end="14"/>
                                            </p:txEl>
                                          </p:spTgt>
                                        </p:tgtEl>
                                        <p:attrNameLst>
                                          <p:attrName>ppt_x</p:attrName>
                                        </p:attrNameLst>
                                      </p:cBhvr>
                                      <p:tavLst>
                                        <p:tav tm="0">
                                          <p:val>
                                            <p:strVal val="#ppt_x+0.4"/>
                                          </p:val>
                                        </p:tav>
                                        <p:tav tm="100000">
                                          <p:val>
                                            <p:strVal val="#ppt_x-0.05"/>
                                          </p:val>
                                        </p:tav>
                                      </p:tavLst>
                                    </p:anim>
                                    <p:anim calcmode="lin" valueType="num">
                                      <p:cBhvr>
                                        <p:cTn id="142" dur="400" decel="100000" fill="hold"/>
                                        <p:tgtEl>
                                          <p:spTgt spid="11267">
                                            <p:txEl>
                                              <p:pRg st="14" end="14"/>
                                            </p:txEl>
                                          </p:spTgt>
                                        </p:tgtEl>
                                        <p:attrNameLst>
                                          <p:attrName>ppt_y</p:attrName>
                                        </p:attrNameLst>
                                      </p:cBhvr>
                                      <p:tavLst>
                                        <p:tav tm="0">
                                          <p:val>
                                            <p:strVal val="#ppt_y-0.4"/>
                                          </p:val>
                                        </p:tav>
                                        <p:tav tm="100000">
                                          <p:val>
                                            <p:strVal val="#ppt_y+0.1"/>
                                          </p:val>
                                        </p:tav>
                                      </p:tavLst>
                                    </p:anim>
                                    <p:anim calcmode="lin" valueType="num">
                                      <p:cBhvr>
                                        <p:cTn id="143" dur="100" accel="100000" fill="hold">
                                          <p:stCondLst>
                                            <p:cond delay="400"/>
                                          </p:stCondLst>
                                        </p:cTn>
                                        <p:tgtEl>
                                          <p:spTgt spid="11267">
                                            <p:txEl>
                                              <p:pRg st="14" end="14"/>
                                            </p:txEl>
                                          </p:spTgt>
                                        </p:tgtEl>
                                        <p:attrNameLst>
                                          <p:attrName>ppt_x</p:attrName>
                                        </p:attrNameLst>
                                      </p:cBhvr>
                                      <p:tavLst>
                                        <p:tav tm="0">
                                          <p:val>
                                            <p:strVal val="#ppt_x-0.05"/>
                                          </p:val>
                                        </p:tav>
                                        <p:tav tm="100000">
                                          <p:val>
                                            <p:strVal val="#ppt_x"/>
                                          </p:val>
                                        </p:tav>
                                      </p:tavLst>
                                    </p:anim>
                                    <p:anim calcmode="lin" valueType="num">
                                      <p:cBhvr>
                                        <p:cTn id="144" dur="100" accel="100000" fill="hold">
                                          <p:stCondLst>
                                            <p:cond delay="400"/>
                                          </p:stCondLst>
                                        </p:cTn>
                                        <p:tgtEl>
                                          <p:spTgt spid="11267">
                                            <p:txEl>
                                              <p:pRg st="14" end="14"/>
                                            </p:txEl>
                                          </p:spTgt>
                                        </p:tgtEl>
                                        <p:attrNameLst>
                                          <p:attrName>ppt_y</p:attrName>
                                        </p:attrNameLst>
                                      </p:cBhvr>
                                      <p:tavLst>
                                        <p:tav tm="0">
                                          <p:val>
                                            <p:strVal val="#ppt_y+0.1"/>
                                          </p:val>
                                        </p:tav>
                                        <p:tav tm="100000">
                                          <p:val>
                                            <p:strVal val="#ppt_y"/>
                                          </p:val>
                                        </p:tav>
                                      </p:tavLst>
                                    </p:anim>
                                  </p:childTnLst>
                                </p:cTn>
                              </p:par>
                            </p:childTnLst>
                          </p:cTn>
                        </p:par>
                        <p:par>
                          <p:cTn id="145" fill="hold" nodeType="afterGroup">
                            <p:stCondLst>
                              <p:cond delay="8500"/>
                            </p:stCondLst>
                            <p:childTnLst>
                              <p:par>
                                <p:cTn id="146" presetID="30" presetClass="entr" presetSubtype="0" fill="hold" grpId="0" nodeType="afterEffect">
                                  <p:stCondLst>
                                    <p:cond delay="0"/>
                                  </p:stCondLst>
                                  <p:childTnLst>
                                    <p:set>
                                      <p:cBhvr>
                                        <p:cTn id="147" dur="1" fill="hold">
                                          <p:stCondLst>
                                            <p:cond delay="0"/>
                                          </p:stCondLst>
                                        </p:cTn>
                                        <p:tgtEl>
                                          <p:spTgt spid="11267">
                                            <p:txEl>
                                              <p:pRg st="15" end="15"/>
                                            </p:txEl>
                                          </p:spTgt>
                                        </p:tgtEl>
                                        <p:attrNameLst>
                                          <p:attrName>style.visibility</p:attrName>
                                        </p:attrNameLst>
                                      </p:cBhvr>
                                      <p:to>
                                        <p:strVal val="visible"/>
                                      </p:to>
                                    </p:set>
                                    <p:animEffect transition="in" filter="fade">
                                      <p:cBhvr>
                                        <p:cTn id="148" dur="400" decel="100000"/>
                                        <p:tgtEl>
                                          <p:spTgt spid="11267">
                                            <p:txEl>
                                              <p:pRg st="15" end="15"/>
                                            </p:txEl>
                                          </p:spTgt>
                                        </p:tgtEl>
                                      </p:cBhvr>
                                    </p:animEffect>
                                    <p:anim calcmode="lin" valueType="num">
                                      <p:cBhvr>
                                        <p:cTn id="149" dur="400" decel="100000" fill="hold"/>
                                        <p:tgtEl>
                                          <p:spTgt spid="11267">
                                            <p:txEl>
                                              <p:pRg st="15" end="15"/>
                                            </p:txEl>
                                          </p:spTgt>
                                        </p:tgtEl>
                                        <p:attrNameLst>
                                          <p:attrName>style.rotation</p:attrName>
                                        </p:attrNameLst>
                                      </p:cBhvr>
                                      <p:tavLst>
                                        <p:tav tm="0">
                                          <p:val>
                                            <p:fltVal val="-90"/>
                                          </p:val>
                                        </p:tav>
                                        <p:tav tm="100000">
                                          <p:val>
                                            <p:fltVal val="0"/>
                                          </p:val>
                                        </p:tav>
                                      </p:tavLst>
                                    </p:anim>
                                    <p:anim calcmode="lin" valueType="num">
                                      <p:cBhvr>
                                        <p:cTn id="150" dur="400" decel="100000" fill="hold"/>
                                        <p:tgtEl>
                                          <p:spTgt spid="11267">
                                            <p:txEl>
                                              <p:pRg st="15" end="15"/>
                                            </p:txEl>
                                          </p:spTgt>
                                        </p:tgtEl>
                                        <p:attrNameLst>
                                          <p:attrName>ppt_x</p:attrName>
                                        </p:attrNameLst>
                                      </p:cBhvr>
                                      <p:tavLst>
                                        <p:tav tm="0">
                                          <p:val>
                                            <p:strVal val="#ppt_x+0.4"/>
                                          </p:val>
                                        </p:tav>
                                        <p:tav tm="100000">
                                          <p:val>
                                            <p:strVal val="#ppt_x-0.05"/>
                                          </p:val>
                                        </p:tav>
                                      </p:tavLst>
                                    </p:anim>
                                    <p:anim calcmode="lin" valueType="num">
                                      <p:cBhvr>
                                        <p:cTn id="151" dur="400" decel="100000" fill="hold"/>
                                        <p:tgtEl>
                                          <p:spTgt spid="11267">
                                            <p:txEl>
                                              <p:pRg st="15" end="15"/>
                                            </p:txEl>
                                          </p:spTgt>
                                        </p:tgtEl>
                                        <p:attrNameLst>
                                          <p:attrName>ppt_y</p:attrName>
                                        </p:attrNameLst>
                                      </p:cBhvr>
                                      <p:tavLst>
                                        <p:tav tm="0">
                                          <p:val>
                                            <p:strVal val="#ppt_y-0.4"/>
                                          </p:val>
                                        </p:tav>
                                        <p:tav tm="100000">
                                          <p:val>
                                            <p:strVal val="#ppt_y+0.1"/>
                                          </p:val>
                                        </p:tav>
                                      </p:tavLst>
                                    </p:anim>
                                    <p:anim calcmode="lin" valueType="num">
                                      <p:cBhvr>
                                        <p:cTn id="152" dur="100" accel="100000" fill="hold">
                                          <p:stCondLst>
                                            <p:cond delay="400"/>
                                          </p:stCondLst>
                                        </p:cTn>
                                        <p:tgtEl>
                                          <p:spTgt spid="11267">
                                            <p:txEl>
                                              <p:pRg st="15" end="15"/>
                                            </p:txEl>
                                          </p:spTgt>
                                        </p:tgtEl>
                                        <p:attrNameLst>
                                          <p:attrName>ppt_x</p:attrName>
                                        </p:attrNameLst>
                                      </p:cBhvr>
                                      <p:tavLst>
                                        <p:tav tm="0">
                                          <p:val>
                                            <p:strVal val="#ppt_x-0.05"/>
                                          </p:val>
                                        </p:tav>
                                        <p:tav tm="100000">
                                          <p:val>
                                            <p:strVal val="#ppt_x"/>
                                          </p:val>
                                        </p:tav>
                                      </p:tavLst>
                                    </p:anim>
                                    <p:anim calcmode="lin" valueType="num">
                                      <p:cBhvr>
                                        <p:cTn id="153" dur="100" accel="100000" fill="hold">
                                          <p:stCondLst>
                                            <p:cond delay="400"/>
                                          </p:stCondLst>
                                        </p:cTn>
                                        <p:tgtEl>
                                          <p:spTgt spid="11267">
                                            <p:txEl>
                                              <p:pRg st="15" end="1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A4FE493-121B-4255-95D5-21E1259FBA7C}"/>
              </a:ext>
            </a:extLst>
          </p:cNvPr>
          <p:cNvSpPr>
            <a:spLocks noGrp="1" noRot="1" noChangeArrowheads="1"/>
          </p:cNvSpPr>
          <p:nvPr>
            <p:ph type="title"/>
          </p:nvPr>
        </p:nvSpPr>
        <p:spPr/>
        <p:txBody>
          <a:bodyPr/>
          <a:lstStyle/>
          <a:p>
            <a:r>
              <a:rPr lang="sl-SI" altLang="sl-SI"/>
              <a:t>Bob Marley’s 13 childrens:</a:t>
            </a:r>
          </a:p>
        </p:txBody>
      </p:sp>
      <p:sp>
        <p:nvSpPr>
          <p:cNvPr id="32771" name="Rectangle 3">
            <a:extLst>
              <a:ext uri="{FF2B5EF4-FFF2-40B4-BE49-F238E27FC236}">
                <a16:creationId xmlns:a16="http://schemas.microsoft.com/office/drawing/2014/main" id="{11B885D6-FF7B-4E7C-AE78-FA6F4F808934}"/>
              </a:ext>
            </a:extLst>
          </p:cNvPr>
          <p:cNvSpPr>
            <a:spLocks noGrp="1" noRot="1" noChangeArrowheads="1"/>
          </p:cNvSpPr>
          <p:nvPr>
            <p:ph type="body" idx="1"/>
          </p:nvPr>
        </p:nvSpPr>
        <p:spPr>
          <a:xfrm>
            <a:off x="755650" y="1484313"/>
            <a:ext cx="8007350" cy="5040312"/>
          </a:xfrm>
        </p:spPr>
        <p:txBody>
          <a:bodyPr/>
          <a:lstStyle/>
          <a:p>
            <a:pPr marL="609600" indent="-609600">
              <a:lnSpc>
                <a:spcPct val="80000"/>
              </a:lnSpc>
            </a:pPr>
            <a:r>
              <a:rPr lang="sl-SI" altLang="sl-SI" sz="2000"/>
              <a:t>Imani Carole, born </a:t>
            </a:r>
            <a:r>
              <a:rPr lang="sl-SI" altLang="sl-SI" sz="2000">
                <a:hlinkClick r:id="rId2" tooltip="May 22"/>
              </a:rPr>
              <a:t>May 22</a:t>
            </a:r>
            <a:r>
              <a:rPr lang="sl-SI" altLang="sl-SI" sz="2000"/>
              <a:t>, </a:t>
            </a:r>
            <a:r>
              <a:rPr lang="sl-SI" altLang="sl-SI" sz="2000">
                <a:hlinkClick r:id="rId3" tooltip="1963"/>
              </a:rPr>
              <a:t>1963</a:t>
            </a:r>
            <a:r>
              <a:rPr lang="sl-SI" altLang="sl-SI" sz="2000"/>
              <a:t>, to Cheryl Murray; </a:t>
            </a:r>
          </a:p>
          <a:p>
            <a:pPr marL="609600" indent="-609600">
              <a:lnSpc>
                <a:spcPct val="80000"/>
              </a:lnSpc>
            </a:pPr>
            <a:r>
              <a:rPr lang="sl-SI" altLang="sl-SI" sz="2000">
                <a:hlinkClick r:id="rId4" tooltip="Sharon Marley"/>
              </a:rPr>
              <a:t>Sharon</a:t>
            </a:r>
            <a:r>
              <a:rPr lang="sl-SI" altLang="sl-SI" sz="2000"/>
              <a:t>, born </a:t>
            </a:r>
            <a:r>
              <a:rPr lang="sl-SI" altLang="sl-SI" sz="2000">
                <a:hlinkClick r:id="rId5" tooltip="November 23"/>
              </a:rPr>
              <a:t>November 23</a:t>
            </a:r>
            <a:r>
              <a:rPr lang="sl-SI" altLang="sl-SI" sz="2000"/>
              <a:t>, </a:t>
            </a:r>
            <a:r>
              <a:rPr lang="sl-SI" altLang="sl-SI" sz="2000">
                <a:hlinkClick r:id="rId6" tooltip="1964"/>
              </a:rPr>
              <a:t>1964</a:t>
            </a:r>
            <a:r>
              <a:rPr lang="sl-SI" altLang="sl-SI" sz="2000"/>
              <a:t>, to Rita in previous relationship; </a:t>
            </a:r>
          </a:p>
          <a:p>
            <a:pPr marL="609600" indent="-609600">
              <a:lnSpc>
                <a:spcPct val="80000"/>
              </a:lnSpc>
            </a:pPr>
            <a:r>
              <a:rPr lang="sl-SI" altLang="sl-SI" sz="2000">
                <a:hlinkClick r:id="rId7" tooltip="Cedella Marley"/>
              </a:rPr>
              <a:t>Cedella</a:t>
            </a:r>
            <a:r>
              <a:rPr lang="sl-SI" altLang="sl-SI" sz="2000"/>
              <a:t> born </a:t>
            </a:r>
            <a:r>
              <a:rPr lang="sl-SI" altLang="sl-SI" sz="2000">
                <a:hlinkClick r:id="rId8" tooltip="August 23"/>
              </a:rPr>
              <a:t>August 23</a:t>
            </a:r>
            <a:r>
              <a:rPr lang="sl-SI" altLang="sl-SI" sz="2000"/>
              <a:t>, </a:t>
            </a:r>
            <a:r>
              <a:rPr lang="sl-SI" altLang="sl-SI" sz="2000">
                <a:hlinkClick r:id="rId9" tooltip="1967"/>
              </a:rPr>
              <a:t>1967</a:t>
            </a:r>
            <a:r>
              <a:rPr lang="sl-SI" altLang="sl-SI" sz="2000"/>
              <a:t>, to Rita; </a:t>
            </a:r>
          </a:p>
          <a:p>
            <a:pPr marL="609600" indent="-609600">
              <a:lnSpc>
                <a:spcPct val="80000"/>
              </a:lnSpc>
            </a:pPr>
            <a:r>
              <a:rPr lang="sl-SI" altLang="sl-SI" sz="2000">
                <a:hlinkClick r:id="rId10" tooltip="Ziggy Marley"/>
              </a:rPr>
              <a:t>David "Ziggy"</a:t>
            </a:r>
            <a:r>
              <a:rPr lang="sl-SI" altLang="sl-SI" sz="2000"/>
              <a:t>, born </a:t>
            </a:r>
            <a:r>
              <a:rPr lang="sl-SI" altLang="sl-SI" sz="2000">
                <a:hlinkClick r:id="rId11" tooltip="October 17"/>
              </a:rPr>
              <a:t>October 17</a:t>
            </a:r>
            <a:r>
              <a:rPr lang="sl-SI" altLang="sl-SI" sz="2000"/>
              <a:t>, </a:t>
            </a:r>
            <a:r>
              <a:rPr lang="sl-SI" altLang="sl-SI" sz="2000">
                <a:hlinkClick r:id="rId12" tooltip="1968"/>
              </a:rPr>
              <a:t>1968</a:t>
            </a:r>
            <a:r>
              <a:rPr lang="sl-SI" altLang="sl-SI" sz="2000"/>
              <a:t>, to Rita; </a:t>
            </a:r>
          </a:p>
          <a:p>
            <a:pPr marL="609600" indent="-609600">
              <a:lnSpc>
                <a:spcPct val="80000"/>
              </a:lnSpc>
            </a:pPr>
            <a:r>
              <a:rPr lang="sl-SI" altLang="sl-SI" sz="2000">
                <a:hlinkClick r:id="rId13" tooltip="Stephen Marley (musician)"/>
              </a:rPr>
              <a:t>Stephen</a:t>
            </a:r>
            <a:r>
              <a:rPr lang="sl-SI" altLang="sl-SI" sz="2000"/>
              <a:t>, born </a:t>
            </a:r>
            <a:r>
              <a:rPr lang="sl-SI" altLang="sl-SI" sz="2000">
                <a:hlinkClick r:id="rId14" tooltip="April 20"/>
              </a:rPr>
              <a:t>April 20</a:t>
            </a:r>
            <a:r>
              <a:rPr lang="sl-SI" altLang="sl-SI" sz="2000"/>
              <a:t>, </a:t>
            </a:r>
            <a:r>
              <a:rPr lang="sl-SI" altLang="sl-SI" sz="2000">
                <a:hlinkClick r:id="rId15" tooltip="1972"/>
              </a:rPr>
              <a:t>1972</a:t>
            </a:r>
            <a:r>
              <a:rPr lang="sl-SI" altLang="sl-SI" sz="2000"/>
              <a:t>, to Rita; </a:t>
            </a:r>
          </a:p>
          <a:p>
            <a:pPr marL="609600" indent="-609600">
              <a:lnSpc>
                <a:spcPct val="80000"/>
              </a:lnSpc>
            </a:pPr>
            <a:r>
              <a:rPr lang="sl-SI" altLang="sl-SI" sz="2000"/>
              <a:t>Robert "Robbie", born </a:t>
            </a:r>
            <a:r>
              <a:rPr lang="sl-SI" altLang="sl-SI" sz="2000">
                <a:hlinkClick r:id="rId16" tooltip="May 16"/>
              </a:rPr>
              <a:t>May 16</a:t>
            </a:r>
            <a:r>
              <a:rPr lang="sl-SI" altLang="sl-SI" sz="2000"/>
              <a:t>, </a:t>
            </a:r>
            <a:r>
              <a:rPr lang="sl-SI" altLang="sl-SI" sz="2000">
                <a:hlinkClick r:id="rId15" tooltip="1972"/>
              </a:rPr>
              <a:t>1972</a:t>
            </a:r>
            <a:r>
              <a:rPr lang="sl-SI" altLang="sl-SI" sz="2000"/>
              <a:t>, to Pat Williams; </a:t>
            </a:r>
          </a:p>
          <a:p>
            <a:pPr marL="609600" indent="-609600">
              <a:lnSpc>
                <a:spcPct val="80000"/>
              </a:lnSpc>
            </a:pPr>
            <a:r>
              <a:rPr lang="sl-SI" altLang="sl-SI" sz="2000">
                <a:hlinkClick r:id="rId17" tooltip="Rohan Marley"/>
              </a:rPr>
              <a:t>Rohan</a:t>
            </a:r>
            <a:r>
              <a:rPr lang="sl-SI" altLang="sl-SI" sz="2000"/>
              <a:t>, born </a:t>
            </a:r>
            <a:r>
              <a:rPr lang="sl-SI" altLang="sl-SI" sz="2000">
                <a:hlinkClick r:id="rId18" tooltip="May 19"/>
              </a:rPr>
              <a:t>May 19</a:t>
            </a:r>
            <a:r>
              <a:rPr lang="sl-SI" altLang="sl-SI" sz="2000"/>
              <a:t>, </a:t>
            </a:r>
            <a:r>
              <a:rPr lang="sl-SI" altLang="sl-SI" sz="2000">
                <a:hlinkClick r:id="rId15" tooltip="1972"/>
              </a:rPr>
              <a:t>1972</a:t>
            </a:r>
            <a:r>
              <a:rPr lang="sl-SI" altLang="sl-SI" sz="2000"/>
              <a:t>, to Janet Hunt; </a:t>
            </a:r>
          </a:p>
          <a:p>
            <a:pPr marL="609600" indent="-609600">
              <a:lnSpc>
                <a:spcPct val="80000"/>
              </a:lnSpc>
            </a:pPr>
            <a:r>
              <a:rPr lang="sl-SI" altLang="sl-SI" sz="2000"/>
              <a:t>Karen, born 1973 to Janet Bowen; </a:t>
            </a:r>
          </a:p>
          <a:p>
            <a:pPr marL="609600" indent="-609600">
              <a:lnSpc>
                <a:spcPct val="80000"/>
              </a:lnSpc>
            </a:pPr>
            <a:r>
              <a:rPr lang="sl-SI" altLang="sl-SI" sz="2000"/>
              <a:t>Stephanie, born </a:t>
            </a:r>
            <a:r>
              <a:rPr lang="sl-SI" altLang="sl-SI" sz="2000">
                <a:hlinkClick r:id="rId19" tooltip="August 17"/>
              </a:rPr>
              <a:t>August 17</a:t>
            </a:r>
            <a:r>
              <a:rPr lang="sl-SI" altLang="sl-SI" sz="2000"/>
              <a:t>, </a:t>
            </a:r>
            <a:r>
              <a:rPr lang="sl-SI" altLang="sl-SI" sz="2000">
                <a:hlinkClick r:id="rId20" tooltip="1974"/>
              </a:rPr>
              <a:t>1974</a:t>
            </a:r>
            <a:r>
              <a:rPr lang="sl-SI" altLang="sl-SI" sz="2000"/>
              <a:t>; according to </a:t>
            </a:r>
            <a:r>
              <a:rPr lang="sl-SI" altLang="sl-SI" sz="2000">
                <a:hlinkClick r:id="rId21" tooltip="Cedella Booker"/>
              </a:rPr>
              <a:t>Cedella Booker</a:t>
            </a:r>
            <a:r>
              <a:rPr lang="sl-SI" altLang="sl-SI" sz="2000"/>
              <a:t> she was the daughter of Rita and a man called Ital with whom Rita had an affair; nonetheless she was acknowledged as Bob's daughter; </a:t>
            </a:r>
          </a:p>
          <a:p>
            <a:pPr marL="609600" indent="-609600">
              <a:lnSpc>
                <a:spcPct val="80000"/>
              </a:lnSpc>
            </a:pPr>
            <a:r>
              <a:rPr lang="sl-SI" altLang="sl-SI" sz="2000">
                <a:hlinkClick r:id="rId22" tooltip="Julian Marley"/>
              </a:rPr>
              <a:t>Julian</a:t>
            </a:r>
            <a:r>
              <a:rPr lang="sl-SI" altLang="sl-SI" sz="2000"/>
              <a:t>, born </a:t>
            </a:r>
            <a:r>
              <a:rPr lang="sl-SI" altLang="sl-SI" sz="2000">
                <a:hlinkClick r:id="rId23" tooltip="June 4"/>
              </a:rPr>
              <a:t>June 4</a:t>
            </a:r>
            <a:r>
              <a:rPr lang="sl-SI" altLang="sl-SI" sz="2000"/>
              <a:t>, </a:t>
            </a:r>
            <a:r>
              <a:rPr lang="sl-SI" altLang="sl-SI" sz="2000">
                <a:hlinkClick r:id="rId24" tooltip="1975"/>
              </a:rPr>
              <a:t>1975</a:t>
            </a:r>
            <a:r>
              <a:rPr lang="sl-SI" altLang="sl-SI" sz="2000"/>
              <a:t>, to Lucy Pounder; </a:t>
            </a:r>
          </a:p>
          <a:p>
            <a:pPr marL="609600" indent="-609600">
              <a:lnSpc>
                <a:spcPct val="80000"/>
              </a:lnSpc>
            </a:pPr>
            <a:r>
              <a:rPr lang="sl-SI" altLang="sl-SI" sz="2000">
                <a:hlinkClick r:id="rId25" tooltip="Ky-Mani Marley"/>
              </a:rPr>
              <a:t>Ky-Mani</a:t>
            </a:r>
            <a:r>
              <a:rPr lang="sl-SI" altLang="sl-SI" sz="2000"/>
              <a:t>, born </a:t>
            </a:r>
            <a:r>
              <a:rPr lang="sl-SI" altLang="sl-SI" sz="2000">
                <a:hlinkClick r:id="rId26" tooltip="February 26"/>
              </a:rPr>
              <a:t>February 26</a:t>
            </a:r>
            <a:r>
              <a:rPr lang="sl-SI" altLang="sl-SI" sz="2000"/>
              <a:t>, </a:t>
            </a:r>
            <a:r>
              <a:rPr lang="sl-SI" altLang="sl-SI" sz="2000">
                <a:hlinkClick r:id="rId27" tooltip="1976"/>
              </a:rPr>
              <a:t>1976</a:t>
            </a:r>
            <a:r>
              <a:rPr lang="sl-SI" altLang="sl-SI" sz="2000"/>
              <a:t>, to Anita Belnavis; </a:t>
            </a:r>
          </a:p>
          <a:p>
            <a:pPr marL="609600" indent="-609600">
              <a:lnSpc>
                <a:spcPct val="80000"/>
              </a:lnSpc>
            </a:pPr>
            <a:r>
              <a:rPr lang="sl-SI" altLang="sl-SI" sz="2000">
                <a:hlinkClick r:id="rId28" tooltip="Damian Marley"/>
              </a:rPr>
              <a:t>Damian</a:t>
            </a:r>
            <a:r>
              <a:rPr lang="sl-SI" altLang="sl-SI" sz="2000"/>
              <a:t>, born </a:t>
            </a:r>
            <a:r>
              <a:rPr lang="sl-SI" altLang="sl-SI" sz="2000">
                <a:hlinkClick r:id="rId29" tooltip="July 21"/>
              </a:rPr>
              <a:t>July 21</a:t>
            </a:r>
            <a:r>
              <a:rPr lang="sl-SI" altLang="sl-SI" sz="2000"/>
              <a:t>, </a:t>
            </a:r>
            <a:r>
              <a:rPr lang="sl-SI" altLang="sl-SI" sz="2000">
                <a:hlinkClick r:id="rId30" tooltip="1978"/>
              </a:rPr>
              <a:t>1978</a:t>
            </a:r>
            <a:r>
              <a:rPr lang="sl-SI" altLang="sl-SI" sz="2000"/>
              <a:t>, to </a:t>
            </a:r>
            <a:r>
              <a:rPr lang="sl-SI" altLang="sl-SI" sz="2000">
                <a:hlinkClick r:id="rId31" tooltip="Cindy Breakspeare"/>
              </a:rPr>
              <a:t>Cindy Breakspeare</a:t>
            </a:r>
            <a:r>
              <a:rPr lang="sl-SI" altLang="sl-SI" sz="2000"/>
              <a:t>; </a:t>
            </a:r>
          </a:p>
          <a:p>
            <a:pPr marL="609600" indent="-609600">
              <a:lnSpc>
                <a:spcPct val="80000"/>
              </a:lnSpc>
            </a:pPr>
            <a:r>
              <a:rPr lang="sl-SI" altLang="sl-SI" sz="2000"/>
              <a:t>Makeda, born </a:t>
            </a:r>
            <a:r>
              <a:rPr lang="sl-SI" altLang="sl-SI" sz="2000">
                <a:hlinkClick r:id="rId32" tooltip="May 30"/>
              </a:rPr>
              <a:t>May 30</a:t>
            </a:r>
            <a:r>
              <a:rPr lang="sl-SI" altLang="sl-SI" sz="2000"/>
              <a:t>, </a:t>
            </a:r>
            <a:r>
              <a:rPr lang="sl-SI" altLang="sl-SI" sz="2000">
                <a:hlinkClick r:id="rId33" tooltip="1981"/>
              </a:rPr>
              <a:t>1981</a:t>
            </a:r>
            <a:r>
              <a:rPr lang="sl-SI" altLang="sl-SI" sz="2000"/>
              <a:t>, to Yvette Crichton. </a:t>
            </a:r>
          </a:p>
          <a:p>
            <a:pPr marL="609600" indent="-609600">
              <a:lnSpc>
                <a:spcPct val="80000"/>
              </a:lnSpc>
            </a:pPr>
            <a:endParaRPr lang="sl-SI" altLang="sl-SI"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32770"/>
                                        </p:tgtEl>
                                        <p:attrNameLst>
                                          <p:attrName>style.visibility</p:attrName>
                                        </p:attrNameLst>
                                      </p:cBhvr>
                                      <p:to>
                                        <p:strVal val="visible"/>
                                      </p:to>
                                    </p:set>
                                    <p:set>
                                      <p:cBhvr>
                                        <p:cTn id="7" dur="228" fill="hold">
                                          <p:stCondLst>
                                            <p:cond delay="0"/>
                                          </p:stCondLst>
                                        </p:cTn>
                                        <p:tgtEl>
                                          <p:spTgt spid="32770"/>
                                        </p:tgtEl>
                                        <p:attrNameLst>
                                          <p:attrName>style.rotation</p:attrName>
                                        </p:attrNameLst>
                                      </p:cBhvr>
                                      <p:to>
                                        <p:strVal val="-45.0"/>
                                      </p:to>
                                    </p:set>
                                    <p:anim calcmode="lin" valueType="num">
                                      <p:cBhvr>
                                        <p:cTn id="8" dur="228" fill="hold">
                                          <p:stCondLst>
                                            <p:cond delay="228"/>
                                          </p:stCondLst>
                                        </p:cTn>
                                        <p:tgtEl>
                                          <p:spTgt spid="32770"/>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2770"/>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2770"/>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2770"/>
                                        </p:tgtEl>
                                        <p:attrNameLst>
                                          <p:attrName>ppt_y</p:attrName>
                                        </p:attrNameLst>
                                      </p:cBhvr>
                                      <p:tavLst>
                                        <p:tav tm="0">
                                          <p:val>
                                            <p:strVal val="#ppt_y-(0.354*#ppt_w-0.172*#ppt_h)"/>
                                          </p:val>
                                        </p:tav>
                                        <p:tav tm="100000">
                                          <p:val>
                                            <p:strVal val="#ppt_y"/>
                                          </p:val>
                                        </p:tav>
                                      </p:tavLst>
                                    </p:anim>
                                  </p:childTnLst>
                                </p:cTn>
                              </p:par>
                            </p:childTnLst>
                          </p:cTn>
                        </p:par>
                        <p:par>
                          <p:cTn id="12" fill="hold" nodeType="afterGroup">
                            <p:stCondLst>
                              <p:cond delay="6000"/>
                            </p:stCondLst>
                            <p:childTnLst>
                              <p:par>
                                <p:cTn id="13" presetID="34" presetClass="entr" presetSubtype="0" fill="hold" nodeType="afterEffect">
                                  <p:stCondLst>
                                    <p:cond delay="0"/>
                                  </p:stCondLst>
                                  <p:childTnLst>
                                    <p:set>
                                      <p:cBhvr>
                                        <p:cTn id="14" dur="1" fill="hold">
                                          <p:stCondLst>
                                            <p:cond delay="0"/>
                                          </p:stCondLst>
                                        </p:cTn>
                                        <p:tgtEl>
                                          <p:spTgt spid="32771">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2771">
                                            <p:txEl>
                                              <p:pRg st="0" end="0"/>
                                            </p:txEl>
                                          </p:spTgt>
                                        </p:tgtEl>
                                        <p:attrNameLst>
                                          <p:attrName>ppt_x</p:attrName>
                                        </p:attrNameLst>
                                      </p:cBhvr>
                                    </p:anim>
                                    <p:anim from="0" to="-1.0" calcmode="lin" valueType="num">
                                      <p:cBhvr>
                                        <p:cTn id="16" dur="200" decel="50000" autoRev="1" fill="hold">
                                          <p:stCondLst>
                                            <p:cond delay="600"/>
                                          </p:stCondLst>
                                        </p:cTn>
                                        <p:tgtEl>
                                          <p:spTgt spid="32771">
                                            <p:txEl>
                                              <p:pRg st="0" end="0"/>
                                            </p:txEl>
                                          </p:spTgt>
                                        </p:tgtEl>
                                        <p:attrNameLst>
                                          <p:attrName>xshear</p:attrName>
                                        </p:attrNameLst>
                                      </p:cBhvr>
                                    </p:anim>
                                    <p:animScale>
                                      <p:cBhvr>
                                        <p:cTn id="17" dur="200" decel="100000" autoRev="1" fill="hold">
                                          <p:stCondLst>
                                            <p:cond delay="600"/>
                                          </p:stCondLst>
                                        </p:cTn>
                                        <p:tgtEl>
                                          <p:spTgt spid="32771">
                                            <p:txEl>
                                              <p:pRg st="0" end="0"/>
                                            </p:txEl>
                                          </p:spTgt>
                                        </p:tgtEl>
                                      </p:cBhvr>
                                      <p:from x="100000" y="100000"/>
                                      <p:to x="80000" y="100000"/>
                                    </p:animScale>
                                    <p:anim by="(#ppt_h/3+#ppt_w*0.1)" calcmode="lin" valueType="num">
                                      <p:cBhvr additive="sum">
                                        <p:cTn id="18" dur="200" decel="100000" autoRev="1" fill="hold">
                                          <p:stCondLst>
                                            <p:cond delay="600"/>
                                          </p:stCondLst>
                                        </p:cTn>
                                        <p:tgtEl>
                                          <p:spTgt spid="32771">
                                            <p:txEl>
                                              <p:pRg st="0" end="0"/>
                                            </p:txEl>
                                          </p:spTgt>
                                        </p:tgtEl>
                                        <p:attrNameLst>
                                          <p:attrName>ppt_x</p:attrName>
                                        </p:attrNameLst>
                                      </p:cBhvr>
                                    </p:anim>
                                  </p:childTnLst>
                                </p:cTn>
                              </p:par>
                            </p:childTnLst>
                          </p:cTn>
                        </p:par>
                        <p:par>
                          <p:cTn id="19" fill="hold" nodeType="afterGroup">
                            <p:stCondLst>
                              <p:cond delay="7000"/>
                            </p:stCondLst>
                            <p:childTnLst>
                              <p:par>
                                <p:cTn id="20" presetID="34" presetClass="entr" presetSubtype="0" fill="hold" nodeType="afterEffect">
                                  <p:stCondLst>
                                    <p:cond delay="0"/>
                                  </p:stCondLst>
                                  <p:childTnLst>
                                    <p:set>
                                      <p:cBhvr>
                                        <p:cTn id="21" dur="1" fill="hold">
                                          <p:stCondLst>
                                            <p:cond delay="0"/>
                                          </p:stCondLst>
                                        </p:cTn>
                                        <p:tgtEl>
                                          <p:spTgt spid="32771">
                                            <p:txEl>
                                              <p:pRg st="1" end="1"/>
                                            </p:txEl>
                                          </p:spTgt>
                                        </p:tgtEl>
                                        <p:attrNameLst>
                                          <p:attrName>style.visibility</p:attrName>
                                        </p:attrNameLst>
                                      </p:cBhvr>
                                      <p:to>
                                        <p:strVal val="visible"/>
                                      </p:to>
                                    </p:set>
                                    <p:anim from="(-#ppt_w/2)" to="(#ppt_x)" calcmode="lin" valueType="num">
                                      <p:cBhvr>
                                        <p:cTn id="22" dur="600" fill="hold">
                                          <p:stCondLst>
                                            <p:cond delay="0"/>
                                          </p:stCondLst>
                                        </p:cTn>
                                        <p:tgtEl>
                                          <p:spTgt spid="32771">
                                            <p:txEl>
                                              <p:pRg st="1" end="1"/>
                                            </p:txEl>
                                          </p:spTgt>
                                        </p:tgtEl>
                                        <p:attrNameLst>
                                          <p:attrName>ppt_x</p:attrName>
                                        </p:attrNameLst>
                                      </p:cBhvr>
                                    </p:anim>
                                    <p:anim from="0" to="-1.0" calcmode="lin" valueType="num">
                                      <p:cBhvr>
                                        <p:cTn id="23" dur="200" decel="50000" autoRev="1" fill="hold">
                                          <p:stCondLst>
                                            <p:cond delay="600"/>
                                          </p:stCondLst>
                                        </p:cTn>
                                        <p:tgtEl>
                                          <p:spTgt spid="32771">
                                            <p:txEl>
                                              <p:pRg st="1" end="1"/>
                                            </p:txEl>
                                          </p:spTgt>
                                        </p:tgtEl>
                                        <p:attrNameLst>
                                          <p:attrName>xshear</p:attrName>
                                        </p:attrNameLst>
                                      </p:cBhvr>
                                    </p:anim>
                                    <p:animScale>
                                      <p:cBhvr>
                                        <p:cTn id="24" dur="200" decel="100000" autoRev="1" fill="hold">
                                          <p:stCondLst>
                                            <p:cond delay="600"/>
                                          </p:stCondLst>
                                        </p:cTn>
                                        <p:tgtEl>
                                          <p:spTgt spid="32771">
                                            <p:txEl>
                                              <p:pRg st="1" end="1"/>
                                            </p:txEl>
                                          </p:spTgt>
                                        </p:tgtEl>
                                      </p:cBhvr>
                                      <p:from x="100000" y="100000"/>
                                      <p:to x="80000" y="100000"/>
                                    </p:animScale>
                                    <p:anim by="(#ppt_h/3+#ppt_w*0.1)" calcmode="lin" valueType="num">
                                      <p:cBhvr additive="sum">
                                        <p:cTn id="25" dur="200" decel="100000" autoRev="1" fill="hold">
                                          <p:stCondLst>
                                            <p:cond delay="600"/>
                                          </p:stCondLst>
                                        </p:cTn>
                                        <p:tgtEl>
                                          <p:spTgt spid="32771">
                                            <p:txEl>
                                              <p:pRg st="1" end="1"/>
                                            </p:txEl>
                                          </p:spTgt>
                                        </p:tgtEl>
                                        <p:attrNameLst>
                                          <p:attrName>ppt_x</p:attrName>
                                        </p:attrNameLst>
                                      </p:cBhvr>
                                    </p:anim>
                                  </p:childTnLst>
                                </p:cTn>
                              </p:par>
                            </p:childTnLst>
                          </p:cTn>
                        </p:par>
                        <p:par>
                          <p:cTn id="26" fill="hold" nodeType="afterGroup">
                            <p:stCondLst>
                              <p:cond delay="8000"/>
                            </p:stCondLst>
                            <p:childTnLst>
                              <p:par>
                                <p:cTn id="27" presetID="34" presetClass="entr" presetSubtype="0" fill="hold" nodeType="afterEffect">
                                  <p:stCondLst>
                                    <p:cond delay="0"/>
                                  </p:stCondLst>
                                  <p:childTnLst>
                                    <p:set>
                                      <p:cBhvr>
                                        <p:cTn id="28" dur="1" fill="hold">
                                          <p:stCondLst>
                                            <p:cond delay="0"/>
                                          </p:stCondLst>
                                        </p:cTn>
                                        <p:tgtEl>
                                          <p:spTgt spid="32771">
                                            <p:txEl>
                                              <p:pRg st="2" end="2"/>
                                            </p:txEl>
                                          </p:spTgt>
                                        </p:tgtEl>
                                        <p:attrNameLst>
                                          <p:attrName>style.visibility</p:attrName>
                                        </p:attrNameLst>
                                      </p:cBhvr>
                                      <p:to>
                                        <p:strVal val="visible"/>
                                      </p:to>
                                    </p:set>
                                    <p:anim from="(-#ppt_w/2)" to="(#ppt_x)" calcmode="lin" valueType="num">
                                      <p:cBhvr>
                                        <p:cTn id="29" dur="600" fill="hold">
                                          <p:stCondLst>
                                            <p:cond delay="0"/>
                                          </p:stCondLst>
                                        </p:cTn>
                                        <p:tgtEl>
                                          <p:spTgt spid="32771">
                                            <p:txEl>
                                              <p:pRg st="2" end="2"/>
                                            </p:txEl>
                                          </p:spTgt>
                                        </p:tgtEl>
                                        <p:attrNameLst>
                                          <p:attrName>ppt_x</p:attrName>
                                        </p:attrNameLst>
                                      </p:cBhvr>
                                    </p:anim>
                                    <p:anim from="0" to="-1.0" calcmode="lin" valueType="num">
                                      <p:cBhvr>
                                        <p:cTn id="30" dur="200" decel="50000" autoRev="1" fill="hold">
                                          <p:stCondLst>
                                            <p:cond delay="600"/>
                                          </p:stCondLst>
                                        </p:cTn>
                                        <p:tgtEl>
                                          <p:spTgt spid="32771">
                                            <p:txEl>
                                              <p:pRg st="2" end="2"/>
                                            </p:txEl>
                                          </p:spTgt>
                                        </p:tgtEl>
                                        <p:attrNameLst>
                                          <p:attrName>xshear</p:attrName>
                                        </p:attrNameLst>
                                      </p:cBhvr>
                                    </p:anim>
                                    <p:animScale>
                                      <p:cBhvr>
                                        <p:cTn id="31" dur="200" decel="100000" autoRev="1" fill="hold">
                                          <p:stCondLst>
                                            <p:cond delay="600"/>
                                          </p:stCondLst>
                                        </p:cTn>
                                        <p:tgtEl>
                                          <p:spTgt spid="32771">
                                            <p:txEl>
                                              <p:pRg st="2" end="2"/>
                                            </p:txEl>
                                          </p:spTgt>
                                        </p:tgtEl>
                                      </p:cBhvr>
                                      <p:from x="100000" y="100000"/>
                                      <p:to x="80000" y="100000"/>
                                    </p:animScale>
                                    <p:anim by="(#ppt_h/3+#ppt_w*0.1)" calcmode="lin" valueType="num">
                                      <p:cBhvr additive="sum">
                                        <p:cTn id="32" dur="200" decel="100000" autoRev="1" fill="hold">
                                          <p:stCondLst>
                                            <p:cond delay="600"/>
                                          </p:stCondLst>
                                        </p:cTn>
                                        <p:tgtEl>
                                          <p:spTgt spid="32771">
                                            <p:txEl>
                                              <p:pRg st="2" end="2"/>
                                            </p:txEl>
                                          </p:spTgt>
                                        </p:tgtEl>
                                        <p:attrNameLst>
                                          <p:attrName>ppt_x</p:attrName>
                                        </p:attrNameLst>
                                      </p:cBhvr>
                                    </p:anim>
                                  </p:childTnLst>
                                </p:cTn>
                              </p:par>
                            </p:childTnLst>
                          </p:cTn>
                        </p:par>
                        <p:par>
                          <p:cTn id="33" fill="hold" nodeType="afterGroup">
                            <p:stCondLst>
                              <p:cond delay="9000"/>
                            </p:stCondLst>
                            <p:childTnLst>
                              <p:par>
                                <p:cTn id="34" presetID="34" presetClass="entr" presetSubtype="0" fill="hold" nodeType="afterEffect">
                                  <p:stCondLst>
                                    <p:cond delay="0"/>
                                  </p:stCondLst>
                                  <p:childTnLst>
                                    <p:set>
                                      <p:cBhvr>
                                        <p:cTn id="35" dur="1" fill="hold">
                                          <p:stCondLst>
                                            <p:cond delay="0"/>
                                          </p:stCondLst>
                                        </p:cTn>
                                        <p:tgtEl>
                                          <p:spTgt spid="32771">
                                            <p:txEl>
                                              <p:pRg st="3" end="3"/>
                                            </p:txEl>
                                          </p:spTgt>
                                        </p:tgtEl>
                                        <p:attrNameLst>
                                          <p:attrName>style.visibility</p:attrName>
                                        </p:attrNameLst>
                                      </p:cBhvr>
                                      <p:to>
                                        <p:strVal val="visible"/>
                                      </p:to>
                                    </p:set>
                                    <p:anim from="(-#ppt_w/2)" to="(#ppt_x)" calcmode="lin" valueType="num">
                                      <p:cBhvr>
                                        <p:cTn id="36" dur="600" fill="hold">
                                          <p:stCondLst>
                                            <p:cond delay="0"/>
                                          </p:stCondLst>
                                        </p:cTn>
                                        <p:tgtEl>
                                          <p:spTgt spid="32771">
                                            <p:txEl>
                                              <p:pRg st="3" end="3"/>
                                            </p:txEl>
                                          </p:spTgt>
                                        </p:tgtEl>
                                        <p:attrNameLst>
                                          <p:attrName>ppt_x</p:attrName>
                                        </p:attrNameLst>
                                      </p:cBhvr>
                                    </p:anim>
                                    <p:anim from="0" to="-1.0" calcmode="lin" valueType="num">
                                      <p:cBhvr>
                                        <p:cTn id="37" dur="200" decel="50000" autoRev="1" fill="hold">
                                          <p:stCondLst>
                                            <p:cond delay="600"/>
                                          </p:stCondLst>
                                        </p:cTn>
                                        <p:tgtEl>
                                          <p:spTgt spid="32771">
                                            <p:txEl>
                                              <p:pRg st="3" end="3"/>
                                            </p:txEl>
                                          </p:spTgt>
                                        </p:tgtEl>
                                        <p:attrNameLst>
                                          <p:attrName>xshear</p:attrName>
                                        </p:attrNameLst>
                                      </p:cBhvr>
                                    </p:anim>
                                    <p:animScale>
                                      <p:cBhvr>
                                        <p:cTn id="38" dur="200" decel="100000" autoRev="1" fill="hold">
                                          <p:stCondLst>
                                            <p:cond delay="600"/>
                                          </p:stCondLst>
                                        </p:cTn>
                                        <p:tgtEl>
                                          <p:spTgt spid="32771">
                                            <p:txEl>
                                              <p:pRg st="3" end="3"/>
                                            </p:txEl>
                                          </p:spTgt>
                                        </p:tgtEl>
                                      </p:cBhvr>
                                      <p:from x="100000" y="100000"/>
                                      <p:to x="80000" y="100000"/>
                                    </p:animScale>
                                    <p:anim by="(#ppt_h/3+#ppt_w*0.1)" calcmode="lin" valueType="num">
                                      <p:cBhvr additive="sum">
                                        <p:cTn id="39" dur="200" decel="100000" autoRev="1" fill="hold">
                                          <p:stCondLst>
                                            <p:cond delay="600"/>
                                          </p:stCondLst>
                                        </p:cTn>
                                        <p:tgtEl>
                                          <p:spTgt spid="32771">
                                            <p:txEl>
                                              <p:pRg st="3" end="3"/>
                                            </p:txEl>
                                          </p:spTgt>
                                        </p:tgtEl>
                                        <p:attrNameLst>
                                          <p:attrName>ppt_x</p:attrName>
                                        </p:attrNameLst>
                                      </p:cBhvr>
                                    </p:anim>
                                  </p:childTnLst>
                                </p:cTn>
                              </p:par>
                            </p:childTnLst>
                          </p:cTn>
                        </p:par>
                        <p:par>
                          <p:cTn id="40" fill="hold" nodeType="afterGroup">
                            <p:stCondLst>
                              <p:cond delay="10000"/>
                            </p:stCondLst>
                            <p:childTnLst>
                              <p:par>
                                <p:cTn id="41" presetID="34" presetClass="entr" presetSubtype="0" fill="hold" nodeType="afterEffect">
                                  <p:stCondLst>
                                    <p:cond delay="0"/>
                                  </p:stCondLst>
                                  <p:childTnLst>
                                    <p:set>
                                      <p:cBhvr>
                                        <p:cTn id="42" dur="1" fill="hold">
                                          <p:stCondLst>
                                            <p:cond delay="0"/>
                                          </p:stCondLst>
                                        </p:cTn>
                                        <p:tgtEl>
                                          <p:spTgt spid="32771">
                                            <p:txEl>
                                              <p:pRg st="4" end="4"/>
                                            </p:txEl>
                                          </p:spTgt>
                                        </p:tgtEl>
                                        <p:attrNameLst>
                                          <p:attrName>style.visibility</p:attrName>
                                        </p:attrNameLst>
                                      </p:cBhvr>
                                      <p:to>
                                        <p:strVal val="visible"/>
                                      </p:to>
                                    </p:set>
                                    <p:anim from="(-#ppt_w/2)" to="(#ppt_x)" calcmode="lin" valueType="num">
                                      <p:cBhvr>
                                        <p:cTn id="43" dur="600" fill="hold">
                                          <p:stCondLst>
                                            <p:cond delay="0"/>
                                          </p:stCondLst>
                                        </p:cTn>
                                        <p:tgtEl>
                                          <p:spTgt spid="32771">
                                            <p:txEl>
                                              <p:pRg st="4" end="4"/>
                                            </p:txEl>
                                          </p:spTgt>
                                        </p:tgtEl>
                                        <p:attrNameLst>
                                          <p:attrName>ppt_x</p:attrName>
                                        </p:attrNameLst>
                                      </p:cBhvr>
                                    </p:anim>
                                    <p:anim from="0" to="-1.0" calcmode="lin" valueType="num">
                                      <p:cBhvr>
                                        <p:cTn id="44" dur="200" decel="50000" autoRev="1" fill="hold">
                                          <p:stCondLst>
                                            <p:cond delay="600"/>
                                          </p:stCondLst>
                                        </p:cTn>
                                        <p:tgtEl>
                                          <p:spTgt spid="32771">
                                            <p:txEl>
                                              <p:pRg st="4" end="4"/>
                                            </p:txEl>
                                          </p:spTgt>
                                        </p:tgtEl>
                                        <p:attrNameLst>
                                          <p:attrName>xshear</p:attrName>
                                        </p:attrNameLst>
                                      </p:cBhvr>
                                    </p:anim>
                                    <p:animScale>
                                      <p:cBhvr>
                                        <p:cTn id="45" dur="200" decel="100000" autoRev="1" fill="hold">
                                          <p:stCondLst>
                                            <p:cond delay="600"/>
                                          </p:stCondLst>
                                        </p:cTn>
                                        <p:tgtEl>
                                          <p:spTgt spid="32771">
                                            <p:txEl>
                                              <p:pRg st="4" end="4"/>
                                            </p:txEl>
                                          </p:spTgt>
                                        </p:tgtEl>
                                      </p:cBhvr>
                                      <p:from x="100000" y="100000"/>
                                      <p:to x="80000" y="100000"/>
                                    </p:animScale>
                                    <p:anim by="(#ppt_h/3+#ppt_w*0.1)" calcmode="lin" valueType="num">
                                      <p:cBhvr additive="sum">
                                        <p:cTn id="46" dur="200" decel="100000" autoRev="1" fill="hold">
                                          <p:stCondLst>
                                            <p:cond delay="600"/>
                                          </p:stCondLst>
                                        </p:cTn>
                                        <p:tgtEl>
                                          <p:spTgt spid="32771">
                                            <p:txEl>
                                              <p:pRg st="4" end="4"/>
                                            </p:txEl>
                                          </p:spTgt>
                                        </p:tgtEl>
                                        <p:attrNameLst>
                                          <p:attrName>ppt_x</p:attrName>
                                        </p:attrNameLst>
                                      </p:cBhvr>
                                    </p:anim>
                                  </p:childTnLst>
                                </p:cTn>
                              </p:par>
                            </p:childTnLst>
                          </p:cTn>
                        </p:par>
                        <p:par>
                          <p:cTn id="47" fill="hold" nodeType="afterGroup">
                            <p:stCondLst>
                              <p:cond delay="11000"/>
                            </p:stCondLst>
                            <p:childTnLst>
                              <p:par>
                                <p:cTn id="48" presetID="34" presetClass="entr" presetSubtype="0" fill="hold" nodeType="afterEffect">
                                  <p:stCondLst>
                                    <p:cond delay="0"/>
                                  </p:stCondLst>
                                  <p:childTnLst>
                                    <p:set>
                                      <p:cBhvr>
                                        <p:cTn id="49" dur="1" fill="hold">
                                          <p:stCondLst>
                                            <p:cond delay="0"/>
                                          </p:stCondLst>
                                        </p:cTn>
                                        <p:tgtEl>
                                          <p:spTgt spid="32771">
                                            <p:txEl>
                                              <p:pRg st="5" end="5"/>
                                            </p:txEl>
                                          </p:spTgt>
                                        </p:tgtEl>
                                        <p:attrNameLst>
                                          <p:attrName>style.visibility</p:attrName>
                                        </p:attrNameLst>
                                      </p:cBhvr>
                                      <p:to>
                                        <p:strVal val="visible"/>
                                      </p:to>
                                    </p:set>
                                    <p:anim from="(-#ppt_w/2)" to="(#ppt_x)" calcmode="lin" valueType="num">
                                      <p:cBhvr>
                                        <p:cTn id="50" dur="600" fill="hold">
                                          <p:stCondLst>
                                            <p:cond delay="0"/>
                                          </p:stCondLst>
                                        </p:cTn>
                                        <p:tgtEl>
                                          <p:spTgt spid="32771">
                                            <p:txEl>
                                              <p:pRg st="5" end="5"/>
                                            </p:txEl>
                                          </p:spTgt>
                                        </p:tgtEl>
                                        <p:attrNameLst>
                                          <p:attrName>ppt_x</p:attrName>
                                        </p:attrNameLst>
                                      </p:cBhvr>
                                    </p:anim>
                                    <p:anim from="0" to="-1.0" calcmode="lin" valueType="num">
                                      <p:cBhvr>
                                        <p:cTn id="51" dur="200" decel="50000" autoRev="1" fill="hold">
                                          <p:stCondLst>
                                            <p:cond delay="600"/>
                                          </p:stCondLst>
                                        </p:cTn>
                                        <p:tgtEl>
                                          <p:spTgt spid="32771">
                                            <p:txEl>
                                              <p:pRg st="5" end="5"/>
                                            </p:txEl>
                                          </p:spTgt>
                                        </p:tgtEl>
                                        <p:attrNameLst>
                                          <p:attrName>xshear</p:attrName>
                                        </p:attrNameLst>
                                      </p:cBhvr>
                                    </p:anim>
                                    <p:animScale>
                                      <p:cBhvr>
                                        <p:cTn id="52" dur="200" decel="100000" autoRev="1" fill="hold">
                                          <p:stCondLst>
                                            <p:cond delay="600"/>
                                          </p:stCondLst>
                                        </p:cTn>
                                        <p:tgtEl>
                                          <p:spTgt spid="32771">
                                            <p:txEl>
                                              <p:pRg st="5" end="5"/>
                                            </p:txEl>
                                          </p:spTgt>
                                        </p:tgtEl>
                                      </p:cBhvr>
                                      <p:from x="100000" y="100000"/>
                                      <p:to x="80000" y="100000"/>
                                    </p:animScale>
                                    <p:anim by="(#ppt_h/3+#ppt_w*0.1)" calcmode="lin" valueType="num">
                                      <p:cBhvr additive="sum">
                                        <p:cTn id="53" dur="200" decel="100000" autoRev="1" fill="hold">
                                          <p:stCondLst>
                                            <p:cond delay="600"/>
                                          </p:stCondLst>
                                        </p:cTn>
                                        <p:tgtEl>
                                          <p:spTgt spid="32771">
                                            <p:txEl>
                                              <p:pRg st="5" end="5"/>
                                            </p:txEl>
                                          </p:spTgt>
                                        </p:tgtEl>
                                        <p:attrNameLst>
                                          <p:attrName>ppt_x</p:attrName>
                                        </p:attrNameLst>
                                      </p:cBhvr>
                                    </p:anim>
                                  </p:childTnLst>
                                </p:cTn>
                              </p:par>
                            </p:childTnLst>
                          </p:cTn>
                        </p:par>
                        <p:par>
                          <p:cTn id="54" fill="hold" nodeType="afterGroup">
                            <p:stCondLst>
                              <p:cond delay="12000"/>
                            </p:stCondLst>
                            <p:childTnLst>
                              <p:par>
                                <p:cTn id="55" presetID="34" presetClass="entr" presetSubtype="0" fill="hold" nodeType="afterEffect">
                                  <p:stCondLst>
                                    <p:cond delay="0"/>
                                  </p:stCondLst>
                                  <p:childTnLst>
                                    <p:set>
                                      <p:cBhvr>
                                        <p:cTn id="56" dur="1" fill="hold">
                                          <p:stCondLst>
                                            <p:cond delay="0"/>
                                          </p:stCondLst>
                                        </p:cTn>
                                        <p:tgtEl>
                                          <p:spTgt spid="32771">
                                            <p:txEl>
                                              <p:pRg st="6" end="6"/>
                                            </p:txEl>
                                          </p:spTgt>
                                        </p:tgtEl>
                                        <p:attrNameLst>
                                          <p:attrName>style.visibility</p:attrName>
                                        </p:attrNameLst>
                                      </p:cBhvr>
                                      <p:to>
                                        <p:strVal val="visible"/>
                                      </p:to>
                                    </p:set>
                                    <p:anim from="(-#ppt_w/2)" to="(#ppt_x)" calcmode="lin" valueType="num">
                                      <p:cBhvr>
                                        <p:cTn id="57" dur="600" fill="hold">
                                          <p:stCondLst>
                                            <p:cond delay="0"/>
                                          </p:stCondLst>
                                        </p:cTn>
                                        <p:tgtEl>
                                          <p:spTgt spid="32771">
                                            <p:txEl>
                                              <p:pRg st="6" end="6"/>
                                            </p:txEl>
                                          </p:spTgt>
                                        </p:tgtEl>
                                        <p:attrNameLst>
                                          <p:attrName>ppt_x</p:attrName>
                                        </p:attrNameLst>
                                      </p:cBhvr>
                                    </p:anim>
                                    <p:anim from="0" to="-1.0" calcmode="lin" valueType="num">
                                      <p:cBhvr>
                                        <p:cTn id="58" dur="200" decel="50000" autoRev="1" fill="hold">
                                          <p:stCondLst>
                                            <p:cond delay="600"/>
                                          </p:stCondLst>
                                        </p:cTn>
                                        <p:tgtEl>
                                          <p:spTgt spid="32771">
                                            <p:txEl>
                                              <p:pRg st="6" end="6"/>
                                            </p:txEl>
                                          </p:spTgt>
                                        </p:tgtEl>
                                        <p:attrNameLst>
                                          <p:attrName>xshear</p:attrName>
                                        </p:attrNameLst>
                                      </p:cBhvr>
                                    </p:anim>
                                    <p:animScale>
                                      <p:cBhvr>
                                        <p:cTn id="59" dur="200" decel="100000" autoRev="1" fill="hold">
                                          <p:stCondLst>
                                            <p:cond delay="600"/>
                                          </p:stCondLst>
                                        </p:cTn>
                                        <p:tgtEl>
                                          <p:spTgt spid="32771">
                                            <p:txEl>
                                              <p:pRg st="6" end="6"/>
                                            </p:txEl>
                                          </p:spTgt>
                                        </p:tgtEl>
                                      </p:cBhvr>
                                      <p:from x="100000" y="100000"/>
                                      <p:to x="80000" y="100000"/>
                                    </p:animScale>
                                    <p:anim by="(#ppt_h/3+#ppt_w*0.1)" calcmode="lin" valueType="num">
                                      <p:cBhvr additive="sum">
                                        <p:cTn id="60" dur="200" decel="100000" autoRev="1" fill="hold">
                                          <p:stCondLst>
                                            <p:cond delay="600"/>
                                          </p:stCondLst>
                                        </p:cTn>
                                        <p:tgtEl>
                                          <p:spTgt spid="32771">
                                            <p:txEl>
                                              <p:pRg st="6" end="6"/>
                                            </p:txEl>
                                          </p:spTgt>
                                        </p:tgtEl>
                                        <p:attrNameLst>
                                          <p:attrName>ppt_x</p:attrName>
                                        </p:attrNameLst>
                                      </p:cBhvr>
                                    </p:anim>
                                  </p:childTnLst>
                                </p:cTn>
                              </p:par>
                            </p:childTnLst>
                          </p:cTn>
                        </p:par>
                        <p:par>
                          <p:cTn id="61" fill="hold" nodeType="afterGroup">
                            <p:stCondLst>
                              <p:cond delay="13000"/>
                            </p:stCondLst>
                            <p:childTnLst>
                              <p:par>
                                <p:cTn id="62" presetID="34" presetClass="entr" presetSubtype="0" fill="hold" nodeType="afterEffect">
                                  <p:stCondLst>
                                    <p:cond delay="0"/>
                                  </p:stCondLst>
                                  <p:childTnLst>
                                    <p:set>
                                      <p:cBhvr>
                                        <p:cTn id="63" dur="1" fill="hold">
                                          <p:stCondLst>
                                            <p:cond delay="0"/>
                                          </p:stCondLst>
                                        </p:cTn>
                                        <p:tgtEl>
                                          <p:spTgt spid="32771">
                                            <p:txEl>
                                              <p:pRg st="7" end="7"/>
                                            </p:txEl>
                                          </p:spTgt>
                                        </p:tgtEl>
                                        <p:attrNameLst>
                                          <p:attrName>style.visibility</p:attrName>
                                        </p:attrNameLst>
                                      </p:cBhvr>
                                      <p:to>
                                        <p:strVal val="visible"/>
                                      </p:to>
                                    </p:set>
                                    <p:anim from="(-#ppt_w/2)" to="(#ppt_x)" calcmode="lin" valueType="num">
                                      <p:cBhvr>
                                        <p:cTn id="64" dur="600" fill="hold">
                                          <p:stCondLst>
                                            <p:cond delay="0"/>
                                          </p:stCondLst>
                                        </p:cTn>
                                        <p:tgtEl>
                                          <p:spTgt spid="32771">
                                            <p:txEl>
                                              <p:pRg st="7" end="7"/>
                                            </p:txEl>
                                          </p:spTgt>
                                        </p:tgtEl>
                                        <p:attrNameLst>
                                          <p:attrName>ppt_x</p:attrName>
                                        </p:attrNameLst>
                                      </p:cBhvr>
                                    </p:anim>
                                    <p:anim from="0" to="-1.0" calcmode="lin" valueType="num">
                                      <p:cBhvr>
                                        <p:cTn id="65" dur="200" decel="50000" autoRev="1" fill="hold">
                                          <p:stCondLst>
                                            <p:cond delay="600"/>
                                          </p:stCondLst>
                                        </p:cTn>
                                        <p:tgtEl>
                                          <p:spTgt spid="32771">
                                            <p:txEl>
                                              <p:pRg st="7" end="7"/>
                                            </p:txEl>
                                          </p:spTgt>
                                        </p:tgtEl>
                                        <p:attrNameLst>
                                          <p:attrName>xshear</p:attrName>
                                        </p:attrNameLst>
                                      </p:cBhvr>
                                    </p:anim>
                                    <p:animScale>
                                      <p:cBhvr>
                                        <p:cTn id="66" dur="200" decel="100000" autoRev="1" fill="hold">
                                          <p:stCondLst>
                                            <p:cond delay="600"/>
                                          </p:stCondLst>
                                        </p:cTn>
                                        <p:tgtEl>
                                          <p:spTgt spid="32771">
                                            <p:txEl>
                                              <p:pRg st="7" end="7"/>
                                            </p:txEl>
                                          </p:spTgt>
                                        </p:tgtEl>
                                      </p:cBhvr>
                                      <p:from x="100000" y="100000"/>
                                      <p:to x="80000" y="100000"/>
                                    </p:animScale>
                                    <p:anim by="(#ppt_h/3+#ppt_w*0.1)" calcmode="lin" valueType="num">
                                      <p:cBhvr additive="sum">
                                        <p:cTn id="67" dur="200" decel="100000" autoRev="1" fill="hold">
                                          <p:stCondLst>
                                            <p:cond delay="600"/>
                                          </p:stCondLst>
                                        </p:cTn>
                                        <p:tgtEl>
                                          <p:spTgt spid="32771">
                                            <p:txEl>
                                              <p:pRg st="7" end="7"/>
                                            </p:txEl>
                                          </p:spTgt>
                                        </p:tgtEl>
                                        <p:attrNameLst>
                                          <p:attrName>ppt_x</p:attrName>
                                        </p:attrNameLst>
                                      </p:cBhvr>
                                    </p:anim>
                                  </p:childTnLst>
                                </p:cTn>
                              </p:par>
                            </p:childTnLst>
                          </p:cTn>
                        </p:par>
                        <p:par>
                          <p:cTn id="68" fill="hold" nodeType="afterGroup">
                            <p:stCondLst>
                              <p:cond delay="14000"/>
                            </p:stCondLst>
                            <p:childTnLst>
                              <p:par>
                                <p:cTn id="69" presetID="34" presetClass="entr" presetSubtype="0" fill="hold" nodeType="afterEffect">
                                  <p:stCondLst>
                                    <p:cond delay="0"/>
                                  </p:stCondLst>
                                  <p:childTnLst>
                                    <p:set>
                                      <p:cBhvr>
                                        <p:cTn id="70" dur="1" fill="hold">
                                          <p:stCondLst>
                                            <p:cond delay="0"/>
                                          </p:stCondLst>
                                        </p:cTn>
                                        <p:tgtEl>
                                          <p:spTgt spid="32771">
                                            <p:txEl>
                                              <p:pRg st="8" end="8"/>
                                            </p:txEl>
                                          </p:spTgt>
                                        </p:tgtEl>
                                        <p:attrNameLst>
                                          <p:attrName>style.visibility</p:attrName>
                                        </p:attrNameLst>
                                      </p:cBhvr>
                                      <p:to>
                                        <p:strVal val="visible"/>
                                      </p:to>
                                    </p:set>
                                    <p:anim from="(-#ppt_w/2)" to="(#ppt_x)" calcmode="lin" valueType="num">
                                      <p:cBhvr>
                                        <p:cTn id="71" dur="600" fill="hold">
                                          <p:stCondLst>
                                            <p:cond delay="0"/>
                                          </p:stCondLst>
                                        </p:cTn>
                                        <p:tgtEl>
                                          <p:spTgt spid="32771">
                                            <p:txEl>
                                              <p:pRg st="8" end="8"/>
                                            </p:txEl>
                                          </p:spTgt>
                                        </p:tgtEl>
                                        <p:attrNameLst>
                                          <p:attrName>ppt_x</p:attrName>
                                        </p:attrNameLst>
                                      </p:cBhvr>
                                    </p:anim>
                                    <p:anim from="0" to="-1.0" calcmode="lin" valueType="num">
                                      <p:cBhvr>
                                        <p:cTn id="72" dur="200" decel="50000" autoRev="1" fill="hold">
                                          <p:stCondLst>
                                            <p:cond delay="600"/>
                                          </p:stCondLst>
                                        </p:cTn>
                                        <p:tgtEl>
                                          <p:spTgt spid="32771">
                                            <p:txEl>
                                              <p:pRg st="8" end="8"/>
                                            </p:txEl>
                                          </p:spTgt>
                                        </p:tgtEl>
                                        <p:attrNameLst>
                                          <p:attrName>xshear</p:attrName>
                                        </p:attrNameLst>
                                      </p:cBhvr>
                                    </p:anim>
                                    <p:animScale>
                                      <p:cBhvr>
                                        <p:cTn id="73" dur="200" decel="100000" autoRev="1" fill="hold">
                                          <p:stCondLst>
                                            <p:cond delay="600"/>
                                          </p:stCondLst>
                                        </p:cTn>
                                        <p:tgtEl>
                                          <p:spTgt spid="32771">
                                            <p:txEl>
                                              <p:pRg st="8" end="8"/>
                                            </p:txEl>
                                          </p:spTgt>
                                        </p:tgtEl>
                                      </p:cBhvr>
                                      <p:from x="100000" y="100000"/>
                                      <p:to x="80000" y="100000"/>
                                    </p:animScale>
                                    <p:anim by="(#ppt_h/3+#ppt_w*0.1)" calcmode="lin" valueType="num">
                                      <p:cBhvr additive="sum">
                                        <p:cTn id="74" dur="200" decel="100000" autoRev="1" fill="hold">
                                          <p:stCondLst>
                                            <p:cond delay="600"/>
                                          </p:stCondLst>
                                        </p:cTn>
                                        <p:tgtEl>
                                          <p:spTgt spid="32771">
                                            <p:txEl>
                                              <p:pRg st="8" end="8"/>
                                            </p:txEl>
                                          </p:spTgt>
                                        </p:tgtEl>
                                        <p:attrNameLst>
                                          <p:attrName>ppt_x</p:attrName>
                                        </p:attrNameLst>
                                      </p:cBhvr>
                                    </p:anim>
                                  </p:childTnLst>
                                </p:cTn>
                              </p:par>
                            </p:childTnLst>
                          </p:cTn>
                        </p:par>
                        <p:par>
                          <p:cTn id="75" fill="hold" nodeType="afterGroup">
                            <p:stCondLst>
                              <p:cond delay="15000"/>
                            </p:stCondLst>
                            <p:childTnLst>
                              <p:par>
                                <p:cTn id="76" presetID="34" presetClass="entr" presetSubtype="0" fill="hold" nodeType="afterEffect">
                                  <p:stCondLst>
                                    <p:cond delay="0"/>
                                  </p:stCondLst>
                                  <p:childTnLst>
                                    <p:set>
                                      <p:cBhvr>
                                        <p:cTn id="77" dur="1" fill="hold">
                                          <p:stCondLst>
                                            <p:cond delay="0"/>
                                          </p:stCondLst>
                                        </p:cTn>
                                        <p:tgtEl>
                                          <p:spTgt spid="32771">
                                            <p:txEl>
                                              <p:pRg st="9" end="9"/>
                                            </p:txEl>
                                          </p:spTgt>
                                        </p:tgtEl>
                                        <p:attrNameLst>
                                          <p:attrName>style.visibility</p:attrName>
                                        </p:attrNameLst>
                                      </p:cBhvr>
                                      <p:to>
                                        <p:strVal val="visible"/>
                                      </p:to>
                                    </p:set>
                                    <p:anim from="(-#ppt_w/2)" to="(#ppt_x)" calcmode="lin" valueType="num">
                                      <p:cBhvr>
                                        <p:cTn id="78" dur="600" fill="hold">
                                          <p:stCondLst>
                                            <p:cond delay="0"/>
                                          </p:stCondLst>
                                        </p:cTn>
                                        <p:tgtEl>
                                          <p:spTgt spid="32771">
                                            <p:txEl>
                                              <p:pRg st="9" end="9"/>
                                            </p:txEl>
                                          </p:spTgt>
                                        </p:tgtEl>
                                        <p:attrNameLst>
                                          <p:attrName>ppt_x</p:attrName>
                                        </p:attrNameLst>
                                      </p:cBhvr>
                                    </p:anim>
                                    <p:anim from="0" to="-1.0" calcmode="lin" valueType="num">
                                      <p:cBhvr>
                                        <p:cTn id="79" dur="200" decel="50000" autoRev="1" fill="hold">
                                          <p:stCondLst>
                                            <p:cond delay="600"/>
                                          </p:stCondLst>
                                        </p:cTn>
                                        <p:tgtEl>
                                          <p:spTgt spid="32771">
                                            <p:txEl>
                                              <p:pRg st="9" end="9"/>
                                            </p:txEl>
                                          </p:spTgt>
                                        </p:tgtEl>
                                        <p:attrNameLst>
                                          <p:attrName>xshear</p:attrName>
                                        </p:attrNameLst>
                                      </p:cBhvr>
                                    </p:anim>
                                    <p:animScale>
                                      <p:cBhvr>
                                        <p:cTn id="80" dur="200" decel="100000" autoRev="1" fill="hold">
                                          <p:stCondLst>
                                            <p:cond delay="600"/>
                                          </p:stCondLst>
                                        </p:cTn>
                                        <p:tgtEl>
                                          <p:spTgt spid="32771">
                                            <p:txEl>
                                              <p:pRg st="9" end="9"/>
                                            </p:txEl>
                                          </p:spTgt>
                                        </p:tgtEl>
                                      </p:cBhvr>
                                      <p:from x="100000" y="100000"/>
                                      <p:to x="80000" y="100000"/>
                                    </p:animScale>
                                    <p:anim by="(#ppt_h/3+#ppt_w*0.1)" calcmode="lin" valueType="num">
                                      <p:cBhvr additive="sum">
                                        <p:cTn id="81" dur="200" decel="100000" autoRev="1" fill="hold">
                                          <p:stCondLst>
                                            <p:cond delay="600"/>
                                          </p:stCondLst>
                                        </p:cTn>
                                        <p:tgtEl>
                                          <p:spTgt spid="32771">
                                            <p:txEl>
                                              <p:pRg st="9" end="9"/>
                                            </p:txEl>
                                          </p:spTgt>
                                        </p:tgtEl>
                                        <p:attrNameLst>
                                          <p:attrName>ppt_x</p:attrName>
                                        </p:attrNameLst>
                                      </p:cBhvr>
                                    </p:anim>
                                  </p:childTnLst>
                                </p:cTn>
                              </p:par>
                            </p:childTnLst>
                          </p:cTn>
                        </p:par>
                        <p:par>
                          <p:cTn id="82" fill="hold" nodeType="afterGroup">
                            <p:stCondLst>
                              <p:cond delay="16000"/>
                            </p:stCondLst>
                            <p:childTnLst>
                              <p:par>
                                <p:cTn id="83" presetID="34" presetClass="entr" presetSubtype="0" fill="hold" nodeType="afterEffect">
                                  <p:stCondLst>
                                    <p:cond delay="0"/>
                                  </p:stCondLst>
                                  <p:childTnLst>
                                    <p:set>
                                      <p:cBhvr>
                                        <p:cTn id="84" dur="1" fill="hold">
                                          <p:stCondLst>
                                            <p:cond delay="0"/>
                                          </p:stCondLst>
                                        </p:cTn>
                                        <p:tgtEl>
                                          <p:spTgt spid="32771">
                                            <p:txEl>
                                              <p:pRg st="10" end="10"/>
                                            </p:txEl>
                                          </p:spTgt>
                                        </p:tgtEl>
                                        <p:attrNameLst>
                                          <p:attrName>style.visibility</p:attrName>
                                        </p:attrNameLst>
                                      </p:cBhvr>
                                      <p:to>
                                        <p:strVal val="visible"/>
                                      </p:to>
                                    </p:set>
                                    <p:anim from="(-#ppt_w/2)" to="(#ppt_x)" calcmode="lin" valueType="num">
                                      <p:cBhvr>
                                        <p:cTn id="85" dur="600" fill="hold">
                                          <p:stCondLst>
                                            <p:cond delay="0"/>
                                          </p:stCondLst>
                                        </p:cTn>
                                        <p:tgtEl>
                                          <p:spTgt spid="32771">
                                            <p:txEl>
                                              <p:pRg st="10" end="10"/>
                                            </p:txEl>
                                          </p:spTgt>
                                        </p:tgtEl>
                                        <p:attrNameLst>
                                          <p:attrName>ppt_x</p:attrName>
                                        </p:attrNameLst>
                                      </p:cBhvr>
                                    </p:anim>
                                    <p:anim from="0" to="-1.0" calcmode="lin" valueType="num">
                                      <p:cBhvr>
                                        <p:cTn id="86" dur="200" decel="50000" autoRev="1" fill="hold">
                                          <p:stCondLst>
                                            <p:cond delay="600"/>
                                          </p:stCondLst>
                                        </p:cTn>
                                        <p:tgtEl>
                                          <p:spTgt spid="32771">
                                            <p:txEl>
                                              <p:pRg st="10" end="10"/>
                                            </p:txEl>
                                          </p:spTgt>
                                        </p:tgtEl>
                                        <p:attrNameLst>
                                          <p:attrName>xshear</p:attrName>
                                        </p:attrNameLst>
                                      </p:cBhvr>
                                    </p:anim>
                                    <p:animScale>
                                      <p:cBhvr>
                                        <p:cTn id="87" dur="200" decel="100000" autoRev="1" fill="hold">
                                          <p:stCondLst>
                                            <p:cond delay="600"/>
                                          </p:stCondLst>
                                        </p:cTn>
                                        <p:tgtEl>
                                          <p:spTgt spid="32771">
                                            <p:txEl>
                                              <p:pRg st="10" end="10"/>
                                            </p:txEl>
                                          </p:spTgt>
                                        </p:tgtEl>
                                      </p:cBhvr>
                                      <p:from x="100000" y="100000"/>
                                      <p:to x="80000" y="100000"/>
                                    </p:animScale>
                                    <p:anim by="(#ppt_h/3+#ppt_w*0.1)" calcmode="lin" valueType="num">
                                      <p:cBhvr additive="sum">
                                        <p:cTn id="88" dur="200" decel="100000" autoRev="1" fill="hold">
                                          <p:stCondLst>
                                            <p:cond delay="600"/>
                                          </p:stCondLst>
                                        </p:cTn>
                                        <p:tgtEl>
                                          <p:spTgt spid="32771">
                                            <p:txEl>
                                              <p:pRg st="10" end="10"/>
                                            </p:txEl>
                                          </p:spTgt>
                                        </p:tgtEl>
                                        <p:attrNameLst>
                                          <p:attrName>ppt_x</p:attrName>
                                        </p:attrNameLst>
                                      </p:cBhvr>
                                    </p:anim>
                                  </p:childTnLst>
                                </p:cTn>
                              </p:par>
                            </p:childTnLst>
                          </p:cTn>
                        </p:par>
                        <p:par>
                          <p:cTn id="89" fill="hold" nodeType="afterGroup">
                            <p:stCondLst>
                              <p:cond delay="17000"/>
                            </p:stCondLst>
                            <p:childTnLst>
                              <p:par>
                                <p:cTn id="90" presetID="34" presetClass="entr" presetSubtype="0" fill="hold" nodeType="afterEffect">
                                  <p:stCondLst>
                                    <p:cond delay="0"/>
                                  </p:stCondLst>
                                  <p:childTnLst>
                                    <p:set>
                                      <p:cBhvr>
                                        <p:cTn id="91" dur="1" fill="hold">
                                          <p:stCondLst>
                                            <p:cond delay="0"/>
                                          </p:stCondLst>
                                        </p:cTn>
                                        <p:tgtEl>
                                          <p:spTgt spid="32771">
                                            <p:txEl>
                                              <p:pRg st="11" end="11"/>
                                            </p:txEl>
                                          </p:spTgt>
                                        </p:tgtEl>
                                        <p:attrNameLst>
                                          <p:attrName>style.visibility</p:attrName>
                                        </p:attrNameLst>
                                      </p:cBhvr>
                                      <p:to>
                                        <p:strVal val="visible"/>
                                      </p:to>
                                    </p:set>
                                    <p:anim from="(-#ppt_w/2)" to="(#ppt_x)" calcmode="lin" valueType="num">
                                      <p:cBhvr>
                                        <p:cTn id="92" dur="600" fill="hold">
                                          <p:stCondLst>
                                            <p:cond delay="0"/>
                                          </p:stCondLst>
                                        </p:cTn>
                                        <p:tgtEl>
                                          <p:spTgt spid="32771">
                                            <p:txEl>
                                              <p:pRg st="11" end="11"/>
                                            </p:txEl>
                                          </p:spTgt>
                                        </p:tgtEl>
                                        <p:attrNameLst>
                                          <p:attrName>ppt_x</p:attrName>
                                        </p:attrNameLst>
                                      </p:cBhvr>
                                    </p:anim>
                                    <p:anim from="0" to="-1.0" calcmode="lin" valueType="num">
                                      <p:cBhvr>
                                        <p:cTn id="93" dur="200" decel="50000" autoRev="1" fill="hold">
                                          <p:stCondLst>
                                            <p:cond delay="600"/>
                                          </p:stCondLst>
                                        </p:cTn>
                                        <p:tgtEl>
                                          <p:spTgt spid="32771">
                                            <p:txEl>
                                              <p:pRg st="11" end="11"/>
                                            </p:txEl>
                                          </p:spTgt>
                                        </p:tgtEl>
                                        <p:attrNameLst>
                                          <p:attrName>xshear</p:attrName>
                                        </p:attrNameLst>
                                      </p:cBhvr>
                                    </p:anim>
                                    <p:animScale>
                                      <p:cBhvr>
                                        <p:cTn id="94" dur="200" decel="100000" autoRev="1" fill="hold">
                                          <p:stCondLst>
                                            <p:cond delay="600"/>
                                          </p:stCondLst>
                                        </p:cTn>
                                        <p:tgtEl>
                                          <p:spTgt spid="32771">
                                            <p:txEl>
                                              <p:pRg st="11" end="11"/>
                                            </p:txEl>
                                          </p:spTgt>
                                        </p:tgtEl>
                                      </p:cBhvr>
                                      <p:from x="100000" y="100000"/>
                                      <p:to x="80000" y="100000"/>
                                    </p:animScale>
                                    <p:anim by="(#ppt_h/3+#ppt_w*0.1)" calcmode="lin" valueType="num">
                                      <p:cBhvr additive="sum">
                                        <p:cTn id="95" dur="200" decel="100000" autoRev="1" fill="hold">
                                          <p:stCondLst>
                                            <p:cond delay="600"/>
                                          </p:stCondLst>
                                        </p:cTn>
                                        <p:tgtEl>
                                          <p:spTgt spid="32771">
                                            <p:txEl>
                                              <p:pRg st="11" end="11"/>
                                            </p:txEl>
                                          </p:spTgt>
                                        </p:tgtEl>
                                        <p:attrNameLst>
                                          <p:attrName>ppt_x</p:attrName>
                                        </p:attrNameLst>
                                      </p:cBhvr>
                                    </p:anim>
                                  </p:childTnLst>
                                </p:cTn>
                              </p:par>
                            </p:childTnLst>
                          </p:cTn>
                        </p:par>
                        <p:par>
                          <p:cTn id="96" fill="hold" nodeType="afterGroup">
                            <p:stCondLst>
                              <p:cond delay="18000"/>
                            </p:stCondLst>
                            <p:childTnLst>
                              <p:par>
                                <p:cTn id="97" presetID="34" presetClass="entr" presetSubtype="0" fill="hold" nodeType="afterEffect">
                                  <p:stCondLst>
                                    <p:cond delay="0"/>
                                  </p:stCondLst>
                                  <p:childTnLst>
                                    <p:set>
                                      <p:cBhvr>
                                        <p:cTn id="98" dur="1" fill="hold">
                                          <p:stCondLst>
                                            <p:cond delay="0"/>
                                          </p:stCondLst>
                                        </p:cTn>
                                        <p:tgtEl>
                                          <p:spTgt spid="32771">
                                            <p:txEl>
                                              <p:pRg st="12" end="12"/>
                                            </p:txEl>
                                          </p:spTgt>
                                        </p:tgtEl>
                                        <p:attrNameLst>
                                          <p:attrName>style.visibility</p:attrName>
                                        </p:attrNameLst>
                                      </p:cBhvr>
                                      <p:to>
                                        <p:strVal val="visible"/>
                                      </p:to>
                                    </p:set>
                                    <p:anim from="(-#ppt_w/2)" to="(#ppt_x)" calcmode="lin" valueType="num">
                                      <p:cBhvr>
                                        <p:cTn id="99" dur="600" fill="hold">
                                          <p:stCondLst>
                                            <p:cond delay="0"/>
                                          </p:stCondLst>
                                        </p:cTn>
                                        <p:tgtEl>
                                          <p:spTgt spid="32771">
                                            <p:txEl>
                                              <p:pRg st="12" end="12"/>
                                            </p:txEl>
                                          </p:spTgt>
                                        </p:tgtEl>
                                        <p:attrNameLst>
                                          <p:attrName>ppt_x</p:attrName>
                                        </p:attrNameLst>
                                      </p:cBhvr>
                                    </p:anim>
                                    <p:anim from="0" to="-1.0" calcmode="lin" valueType="num">
                                      <p:cBhvr>
                                        <p:cTn id="100" dur="200" decel="50000" autoRev="1" fill="hold">
                                          <p:stCondLst>
                                            <p:cond delay="600"/>
                                          </p:stCondLst>
                                        </p:cTn>
                                        <p:tgtEl>
                                          <p:spTgt spid="32771">
                                            <p:txEl>
                                              <p:pRg st="12" end="12"/>
                                            </p:txEl>
                                          </p:spTgt>
                                        </p:tgtEl>
                                        <p:attrNameLst>
                                          <p:attrName>xshear</p:attrName>
                                        </p:attrNameLst>
                                      </p:cBhvr>
                                    </p:anim>
                                    <p:animScale>
                                      <p:cBhvr>
                                        <p:cTn id="101" dur="200" decel="100000" autoRev="1" fill="hold">
                                          <p:stCondLst>
                                            <p:cond delay="600"/>
                                          </p:stCondLst>
                                        </p:cTn>
                                        <p:tgtEl>
                                          <p:spTgt spid="32771">
                                            <p:txEl>
                                              <p:pRg st="12" end="12"/>
                                            </p:txEl>
                                          </p:spTgt>
                                        </p:tgtEl>
                                      </p:cBhvr>
                                      <p:from x="100000" y="100000"/>
                                      <p:to x="80000" y="100000"/>
                                    </p:animScale>
                                    <p:anim by="(#ppt_h/3+#ppt_w*0.1)" calcmode="lin" valueType="num">
                                      <p:cBhvr additive="sum">
                                        <p:cTn id="102" dur="200" decel="100000" autoRev="1" fill="hold">
                                          <p:stCondLst>
                                            <p:cond delay="600"/>
                                          </p:stCondLst>
                                        </p:cTn>
                                        <p:tgtEl>
                                          <p:spTgt spid="32771">
                                            <p:txEl>
                                              <p:pRg st="12" end="1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4" name="Rectangle 12">
            <a:extLst>
              <a:ext uri="{FF2B5EF4-FFF2-40B4-BE49-F238E27FC236}">
                <a16:creationId xmlns:a16="http://schemas.microsoft.com/office/drawing/2014/main" id="{4C687448-C227-4E49-ADC6-EC9BC4773ADA}"/>
              </a:ext>
            </a:extLst>
          </p:cNvPr>
          <p:cNvSpPr>
            <a:spLocks noGrp="1" noRot="1" noChangeArrowheads="1"/>
          </p:cNvSpPr>
          <p:nvPr>
            <p:ph type="title"/>
          </p:nvPr>
        </p:nvSpPr>
        <p:spPr/>
        <p:txBody>
          <a:bodyPr/>
          <a:lstStyle/>
          <a:p>
            <a:r>
              <a:rPr lang="sl-SI" altLang="sl-SI"/>
              <a:t>Awards and honors:</a:t>
            </a:r>
            <a:br>
              <a:rPr lang="sl-SI" altLang="sl-SI"/>
            </a:br>
            <a:endParaRPr lang="sl-SI" altLang="sl-SI"/>
          </a:p>
        </p:txBody>
      </p:sp>
      <p:sp>
        <p:nvSpPr>
          <p:cNvPr id="33805" name="Rectangle 13">
            <a:extLst>
              <a:ext uri="{FF2B5EF4-FFF2-40B4-BE49-F238E27FC236}">
                <a16:creationId xmlns:a16="http://schemas.microsoft.com/office/drawing/2014/main" id="{B7DA7301-B6E6-40A5-B247-AB9579E7F1CD}"/>
              </a:ext>
            </a:extLst>
          </p:cNvPr>
          <p:cNvSpPr>
            <a:spLocks noGrp="1" noRot="1" noChangeArrowheads="1"/>
          </p:cNvSpPr>
          <p:nvPr>
            <p:ph type="body" idx="1"/>
          </p:nvPr>
        </p:nvSpPr>
        <p:spPr>
          <a:xfrm>
            <a:off x="838200" y="1196975"/>
            <a:ext cx="8007350" cy="5400675"/>
          </a:xfrm>
        </p:spPr>
        <p:txBody>
          <a:bodyPr/>
          <a:lstStyle/>
          <a:p>
            <a:pPr>
              <a:lnSpc>
                <a:spcPct val="80000"/>
              </a:lnSpc>
            </a:pPr>
            <a:r>
              <a:rPr lang="sl-SI" altLang="sl-SI" sz="2200"/>
              <a:t>1976: Band of the Year (</a:t>
            </a:r>
            <a:r>
              <a:rPr lang="sl-SI" altLang="sl-SI" sz="2200">
                <a:hlinkClick r:id="rId2" tooltip="Rolling Stone"/>
              </a:rPr>
              <a:t>Rolling Stone</a:t>
            </a:r>
            <a:r>
              <a:rPr lang="sl-SI" altLang="sl-SI" sz="2200"/>
              <a:t>) </a:t>
            </a:r>
          </a:p>
          <a:p>
            <a:pPr>
              <a:lnSpc>
                <a:spcPct val="80000"/>
              </a:lnSpc>
            </a:pPr>
            <a:r>
              <a:rPr lang="sl-SI" altLang="sl-SI" sz="2200"/>
              <a:t>June 1978: Awarded the </a:t>
            </a:r>
            <a:r>
              <a:rPr lang="sl-SI" altLang="sl-SI" sz="2200">
                <a:hlinkClick r:id="rId3" tooltip="Peace Medal of the Third World"/>
              </a:rPr>
              <a:t>Peace Medal of the Third World</a:t>
            </a:r>
            <a:r>
              <a:rPr lang="sl-SI" altLang="sl-SI" sz="2200"/>
              <a:t> from the </a:t>
            </a:r>
            <a:r>
              <a:rPr lang="sl-SI" altLang="sl-SI" sz="2200">
                <a:hlinkClick r:id="rId4" tooltip="United Nations"/>
              </a:rPr>
              <a:t>United Nations</a:t>
            </a:r>
            <a:r>
              <a:rPr lang="sl-SI" altLang="sl-SI" sz="2200"/>
              <a:t> </a:t>
            </a:r>
          </a:p>
          <a:p>
            <a:pPr>
              <a:lnSpc>
                <a:spcPct val="80000"/>
              </a:lnSpc>
            </a:pPr>
            <a:r>
              <a:rPr lang="sl-SI" altLang="sl-SI" sz="2200"/>
              <a:t>February 1981: Awarded Jamaica's third highest honor, the </a:t>
            </a:r>
            <a:r>
              <a:rPr lang="sl-SI" altLang="sl-SI" sz="2200">
                <a:hlinkClick r:id="rId5" tooltip="Jamaican Order of Merit"/>
              </a:rPr>
              <a:t>Jamaican Order of Merit</a:t>
            </a:r>
            <a:r>
              <a:rPr lang="sl-SI" altLang="sl-SI" sz="2200"/>
              <a:t> </a:t>
            </a:r>
          </a:p>
          <a:p>
            <a:pPr>
              <a:lnSpc>
                <a:spcPct val="80000"/>
              </a:lnSpc>
            </a:pPr>
            <a:r>
              <a:rPr lang="sl-SI" altLang="sl-SI" sz="2200"/>
              <a:t>March 1994: Inducted into the </a:t>
            </a:r>
            <a:r>
              <a:rPr lang="sl-SI" altLang="sl-SI" sz="2200">
                <a:hlinkClick r:id="rId6" tooltip="Rock and Roll Hall of Fame"/>
              </a:rPr>
              <a:t>Rock and Roll Hall of Fame</a:t>
            </a:r>
            <a:r>
              <a:rPr lang="sl-SI" altLang="sl-SI" sz="2200"/>
              <a:t> </a:t>
            </a:r>
          </a:p>
          <a:p>
            <a:pPr>
              <a:lnSpc>
                <a:spcPct val="80000"/>
              </a:lnSpc>
            </a:pPr>
            <a:r>
              <a:rPr lang="sl-SI" altLang="sl-SI" sz="2200"/>
              <a:t>1999: Album of the Century for </a:t>
            </a:r>
            <a:r>
              <a:rPr lang="sl-SI" altLang="sl-SI" sz="2200" i="1">
                <a:hlinkClick r:id="rId7" tooltip="Exodus (album)"/>
              </a:rPr>
              <a:t>Exodus</a:t>
            </a:r>
            <a:r>
              <a:rPr lang="sl-SI" altLang="sl-SI" sz="2200"/>
              <a:t> (</a:t>
            </a:r>
            <a:r>
              <a:rPr lang="sl-SI" altLang="sl-SI" sz="2200">
                <a:hlinkClick r:id="rId8" tooltip="Time Magazine"/>
              </a:rPr>
              <a:t>Time Magazine</a:t>
            </a:r>
            <a:r>
              <a:rPr lang="sl-SI" altLang="sl-SI" sz="2200"/>
              <a:t>) </a:t>
            </a:r>
          </a:p>
          <a:p>
            <a:pPr>
              <a:lnSpc>
                <a:spcPct val="80000"/>
              </a:lnSpc>
            </a:pPr>
            <a:r>
              <a:rPr lang="sl-SI" altLang="sl-SI" sz="2200"/>
              <a:t>February 2001: A star on the </a:t>
            </a:r>
            <a:r>
              <a:rPr lang="sl-SI" altLang="sl-SI" sz="2200">
                <a:hlinkClick r:id="rId9" tooltip="Hollywood Walk of Fame"/>
              </a:rPr>
              <a:t>Hollywood Walk of Fame</a:t>
            </a:r>
            <a:r>
              <a:rPr lang="sl-SI" altLang="sl-SI" sz="2200"/>
              <a:t> </a:t>
            </a:r>
          </a:p>
          <a:p>
            <a:pPr>
              <a:lnSpc>
                <a:spcPct val="80000"/>
              </a:lnSpc>
            </a:pPr>
            <a:r>
              <a:rPr lang="sl-SI" altLang="sl-SI" sz="2200"/>
              <a:t>February 2001: Awarded </a:t>
            </a:r>
            <a:r>
              <a:rPr lang="sl-SI" altLang="sl-SI" sz="2200">
                <a:hlinkClick r:id="rId10" tooltip="Grammy Lifetime Achievement Award"/>
              </a:rPr>
              <a:t>Grammy Lifetime Achievement Award</a:t>
            </a:r>
            <a:r>
              <a:rPr lang="sl-SI" altLang="sl-SI" sz="2200"/>
              <a:t> </a:t>
            </a:r>
          </a:p>
          <a:p>
            <a:pPr>
              <a:lnSpc>
                <a:spcPct val="80000"/>
              </a:lnSpc>
            </a:pPr>
            <a:r>
              <a:rPr lang="sl-SI" altLang="sl-SI" sz="2200"/>
              <a:t>2004: </a:t>
            </a:r>
            <a:r>
              <a:rPr lang="sl-SI" altLang="sl-SI" sz="2200">
                <a:hlinkClick r:id="rId11" tooltip="Rolling Stone Magazine"/>
              </a:rPr>
              <a:t>Rolling Stone Magazine</a:t>
            </a:r>
            <a:r>
              <a:rPr lang="sl-SI" altLang="sl-SI" sz="2200"/>
              <a:t> ranked him #11 on their list of the </a:t>
            </a:r>
            <a:r>
              <a:rPr lang="sl-SI" altLang="sl-SI" sz="2200">
                <a:hlinkClick r:id="rId12" tooltip="http://www.rollingstone.com/news/story/5939214/the_immortals_the_first_fifty/"/>
              </a:rPr>
              <a:t>100 Greatest Artists of All Time</a:t>
            </a:r>
            <a:r>
              <a:rPr lang="sl-SI" altLang="sl-SI" sz="2200"/>
              <a:t>.</a:t>
            </a:r>
            <a:r>
              <a:rPr lang="sl-SI" altLang="sl-SI" sz="2200">
                <a:hlinkClick r:id="rId13"/>
              </a:rPr>
              <a:t>[11]</a:t>
            </a:r>
            <a:r>
              <a:rPr lang="sl-SI" altLang="sl-SI" sz="2200"/>
              <a:t> </a:t>
            </a:r>
          </a:p>
          <a:p>
            <a:pPr>
              <a:lnSpc>
                <a:spcPct val="80000"/>
              </a:lnSpc>
            </a:pPr>
            <a:r>
              <a:rPr lang="sl-SI" altLang="sl-SI" sz="2200"/>
              <a:t>"One Love" named song of the millennium by The </a:t>
            </a:r>
            <a:r>
              <a:rPr lang="sl-SI" altLang="sl-SI" sz="2200">
                <a:hlinkClick r:id="rId14" tooltip="BBC"/>
              </a:rPr>
              <a:t>BBC</a:t>
            </a:r>
            <a:r>
              <a:rPr lang="sl-SI" altLang="sl-SI" sz="2200"/>
              <a:t> </a:t>
            </a:r>
          </a:p>
          <a:p>
            <a:pPr>
              <a:lnSpc>
                <a:spcPct val="80000"/>
              </a:lnSpc>
            </a:pPr>
            <a:r>
              <a:rPr lang="sl-SI" altLang="sl-SI" sz="2200"/>
              <a:t>Voted as one of the greatest lyricists of all time by a BBC poll.</a:t>
            </a:r>
            <a:r>
              <a:rPr lang="sl-SI" altLang="sl-SI" sz="2200">
                <a:hlinkClick r:id="rId15"/>
              </a:rPr>
              <a:t>[12]</a:t>
            </a:r>
            <a:r>
              <a:rPr lang="sl-SI" altLang="sl-SI" sz="2200"/>
              <a:t> </a:t>
            </a:r>
          </a:p>
          <a:p>
            <a:pPr>
              <a:lnSpc>
                <a:spcPct val="80000"/>
              </a:lnSpc>
            </a:pPr>
            <a:r>
              <a:rPr lang="sl-SI" altLang="sl-SI" sz="2200"/>
              <a:t>2007 A plaque dedicated to him by Nubian Jak community trust and supported by Her Majesties Foreign Office. </a:t>
            </a:r>
          </a:p>
          <a:p>
            <a:pPr>
              <a:lnSpc>
                <a:spcPct val="80000"/>
              </a:lnSpc>
            </a:pPr>
            <a:endParaRPr lang="sl-SI" altLang="sl-SI" sz="2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3804"/>
                                        </p:tgtEl>
                                        <p:attrNameLst>
                                          <p:attrName>style.visibility</p:attrName>
                                        </p:attrNameLst>
                                      </p:cBhvr>
                                      <p:to>
                                        <p:strVal val="visible"/>
                                      </p:to>
                                    </p:set>
                                    <p:animEffect transition="in" filter="fade">
                                      <p:cBhvr>
                                        <p:cTn id="7" dur="1000"/>
                                        <p:tgtEl>
                                          <p:spTgt spid="33804"/>
                                        </p:tgtEl>
                                      </p:cBhvr>
                                    </p:animEffect>
                                    <p:anim calcmode="lin" valueType="num">
                                      <p:cBhvr>
                                        <p:cTn id="8" dur="1000" fill="hold"/>
                                        <p:tgtEl>
                                          <p:spTgt spid="33804"/>
                                        </p:tgtEl>
                                        <p:attrNameLst>
                                          <p:attrName>ppt_x</p:attrName>
                                        </p:attrNameLst>
                                      </p:cBhvr>
                                      <p:tavLst>
                                        <p:tav tm="0">
                                          <p:val>
                                            <p:strVal val="#ppt_x"/>
                                          </p:val>
                                        </p:tav>
                                        <p:tav tm="100000">
                                          <p:val>
                                            <p:strVal val="#ppt_x"/>
                                          </p:val>
                                        </p:tav>
                                      </p:tavLst>
                                    </p:anim>
                                    <p:anim calcmode="lin" valueType="num">
                                      <p:cBhvr>
                                        <p:cTn id="9" dur="1000" fill="hold"/>
                                        <p:tgtEl>
                                          <p:spTgt spid="3380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1" presetClass="entr" presetSubtype="0" fill="hold" nodeType="afterEffect">
                                  <p:stCondLst>
                                    <p:cond delay="0"/>
                                  </p:stCondLst>
                                  <p:iterate type="lt">
                                    <p:tmPct val="10000"/>
                                  </p:iterate>
                                  <p:childTnLst>
                                    <p:set>
                                      <p:cBhvr>
                                        <p:cTn id="12" dur="1" fill="hold">
                                          <p:stCondLst>
                                            <p:cond delay="0"/>
                                          </p:stCondLst>
                                        </p:cTn>
                                        <p:tgtEl>
                                          <p:spTgt spid="33805">
                                            <p:txEl>
                                              <p:pRg st="0" end="0"/>
                                            </p:txEl>
                                          </p:spTgt>
                                        </p:tgtEl>
                                        <p:attrNameLst>
                                          <p:attrName>style.visibility</p:attrName>
                                        </p:attrNameLst>
                                      </p:cBhvr>
                                      <p:to>
                                        <p:strVal val="visible"/>
                                      </p:to>
                                    </p:set>
                                    <p:anim calcmode="lin" valueType="num">
                                      <p:cBhvr>
                                        <p:cTn id="13" dur="500" fill="hold"/>
                                        <p:tgtEl>
                                          <p:spTgt spid="3380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3805">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3380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380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3805">
                                            <p:txEl>
                                              <p:pRg st="0" end="0"/>
                                            </p:txEl>
                                          </p:spTgt>
                                        </p:tgtEl>
                                      </p:cBhvr>
                                    </p:animEffect>
                                  </p:childTnLst>
                                </p:cTn>
                              </p:par>
                            </p:childTnLst>
                          </p:cTn>
                        </p:par>
                        <p:par>
                          <p:cTn id="18" fill="hold" nodeType="afterGroup">
                            <p:stCondLst>
                              <p:cond delay="3050"/>
                            </p:stCondLst>
                            <p:childTnLst>
                              <p:par>
                                <p:cTn id="19" presetID="41" presetClass="entr" presetSubtype="0" fill="hold" nodeType="afterEffect">
                                  <p:stCondLst>
                                    <p:cond delay="0"/>
                                  </p:stCondLst>
                                  <p:iterate type="lt">
                                    <p:tmPct val="10000"/>
                                  </p:iterate>
                                  <p:childTnLst>
                                    <p:set>
                                      <p:cBhvr>
                                        <p:cTn id="20" dur="1" fill="hold">
                                          <p:stCondLst>
                                            <p:cond delay="0"/>
                                          </p:stCondLst>
                                        </p:cTn>
                                        <p:tgtEl>
                                          <p:spTgt spid="33805">
                                            <p:txEl>
                                              <p:pRg st="1" end="1"/>
                                            </p:txEl>
                                          </p:spTgt>
                                        </p:tgtEl>
                                        <p:attrNameLst>
                                          <p:attrName>style.visibility</p:attrName>
                                        </p:attrNameLst>
                                      </p:cBhvr>
                                      <p:to>
                                        <p:strVal val="visible"/>
                                      </p:to>
                                    </p:set>
                                    <p:anim calcmode="lin" valueType="num">
                                      <p:cBhvr>
                                        <p:cTn id="21" dur="500" fill="hold"/>
                                        <p:tgtEl>
                                          <p:spTgt spid="3380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3805">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3380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380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3805">
                                            <p:txEl>
                                              <p:pRg st="1" end="1"/>
                                            </p:txEl>
                                          </p:spTgt>
                                        </p:tgtEl>
                                      </p:cBhvr>
                                    </p:animEffect>
                                  </p:childTnLst>
                                </p:cTn>
                              </p:par>
                            </p:childTnLst>
                          </p:cTn>
                        </p:par>
                        <p:par>
                          <p:cTn id="26" fill="hold" nodeType="afterGroup">
                            <p:stCondLst>
                              <p:cond delay="6700"/>
                            </p:stCondLst>
                            <p:childTnLst>
                              <p:par>
                                <p:cTn id="27" presetID="41" presetClass="entr" presetSubtype="0" fill="hold" nodeType="afterEffect">
                                  <p:stCondLst>
                                    <p:cond delay="0"/>
                                  </p:stCondLst>
                                  <p:iterate type="lt">
                                    <p:tmPct val="10000"/>
                                  </p:iterate>
                                  <p:childTnLst>
                                    <p:set>
                                      <p:cBhvr>
                                        <p:cTn id="28" dur="1" fill="hold">
                                          <p:stCondLst>
                                            <p:cond delay="0"/>
                                          </p:stCondLst>
                                        </p:cTn>
                                        <p:tgtEl>
                                          <p:spTgt spid="33805">
                                            <p:txEl>
                                              <p:pRg st="2" end="2"/>
                                            </p:txEl>
                                          </p:spTgt>
                                        </p:tgtEl>
                                        <p:attrNameLst>
                                          <p:attrName>style.visibility</p:attrName>
                                        </p:attrNameLst>
                                      </p:cBhvr>
                                      <p:to>
                                        <p:strVal val="visible"/>
                                      </p:to>
                                    </p:set>
                                    <p:anim calcmode="lin" valueType="num">
                                      <p:cBhvr>
                                        <p:cTn id="29" dur="500" fill="hold"/>
                                        <p:tgtEl>
                                          <p:spTgt spid="3380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3805">
                                            <p:txEl>
                                              <p:pRg st="2" end="2"/>
                                            </p:txEl>
                                          </p:spTgt>
                                        </p:tgtEl>
                                        <p:attrNameLst>
                                          <p:attrName>ppt_y</p:attrName>
                                        </p:attrNameLst>
                                      </p:cBhvr>
                                      <p:tavLst>
                                        <p:tav tm="0">
                                          <p:val>
                                            <p:strVal val="#ppt_y"/>
                                          </p:val>
                                        </p:tav>
                                        <p:tav tm="100000">
                                          <p:val>
                                            <p:strVal val="#ppt_y"/>
                                          </p:val>
                                        </p:tav>
                                      </p:tavLst>
                                    </p:anim>
                                    <p:anim calcmode="lin" valueType="num">
                                      <p:cBhvr>
                                        <p:cTn id="31" dur="500" fill="hold"/>
                                        <p:tgtEl>
                                          <p:spTgt spid="3380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380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3805">
                                            <p:txEl>
                                              <p:pRg st="2" end="2"/>
                                            </p:txEl>
                                          </p:spTgt>
                                        </p:tgtEl>
                                      </p:cBhvr>
                                    </p:animEffect>
                                  </p:childTnLst>
                                </p:cTn>
                              </p:par>
                            </p:childTnLst>
                          </p:cTn>
                        </p:par>
                        <p:par>
                          <p:cTn id="34" fill="hold" nodeType="afterGroup">
                            <p:stCondLst>
                              <p:cond delay="10650"/>
                            </p:stCondLst>
                            <p:childTnLst>
                              <p:par>
                                <p:cTn id="35" presetID="41" presetClass="entr" presetSubtype="0" fill="hold" nodeType="afterEffect">
                                  <p:stCondLst>
                                    <p:cond delay="0"/>
                                  </p:stCondLst>
                                  <p:iterate type="lt">
                                    <p:tmPct val="10000"/>
                                  </p:iterate>
                                  <p:childTnLst>
                                    <p:set>
                                      <p:cBhvr>
                                        <p:cTn id="36" dur="1" fill="hold">
                                          <p:stCondLst>
                                            <p:cond delay="0"/>
                                          </p:stCondLst>
                                        </p:cTn>
                                        <p:tgtEl>
                                          <p:spTgt spid="33805">
                                            <p:txEl>
                                              <p:pRg st="3" end="3"/>
                                            </p:txEl>
                                          </p:spTgt>
                                        </p:tgtEl>
                                        <p:attrNameLst>
                                          <p:attrName>style.visibility</p:attrName>
                                        </p:attrNameLst>
                                      </p:cBhvr>
                                      <p:to>
                                        <p:strVal val="visible"/>
                                      </p:to>
                                    </p:set>
                                    <p:anim calcmode="lin" valueType="num">
                                      <p:cBhvr>
                                        <p:cTn id="37" dur="500" fill="hold"/>
                                        <p:tgtEl>
                                          <p:spTgt spid="3380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33805">
                                            <p:txEl>
                                              <p:pRg st="3" end="3"/>
                                            </p:txEl>
                                          </p:spTgt>
                                        </p:tgtEl>
                                        <p:attrNameLst>
                                          <p:attrName>ppt_y</p:attrName>
                                        </p:attrNameLst>
                                      </p:cBhvr>
                                      <p:tavLst>
                                        <p:tav tm="0">
                                          <p:val>
                                            <p:strVal val="#ppt_y"/>
                                          </p:val>
                                        </p:tav>
                                        <p:tav tm="100000">
                                          <p:val>
                                            <p:strVal val="#ppt_y"/>
                                          </p:val>
                                        </p:tav>
                                      </p:tavLst>
                                    </p:anim>
                                    <p:anim calcmode="lin" valueType="num">
                                      <p:cBhvr>
                                        <p:cTn id="39" dur="500" fill="hold"/>
                                        <p:tgtEl>
                                          <p:spTgt spid="3380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3380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33805">
                                            <p:txEl>
                                              <p:pRg st="3" end="3"/>
                                            </p:txEl>
                                          </p:spTgt>
                                        </p:tgtEl>
                                      </p:cBhvr>
                                    </p:animEffect>
                                  </p:childTnLst>
                                </p:cTn>
                              </p:par>
                            </p:childTnLst>
                          </p:cTn>
                        </p:par>
                        <p:par>
                          <p:cTn id="42" fill="hold" nodeType="afterGroup">
                            <p:stCondLst>
                              <p:cond delay="13400"/>
                            </p:stCondLst>
                            <p:childTnLst>
                              <p:par>
                                <p:cTn id="43" presetID="41" presetClass="entr" presetSubtype="0" fill="hold" nodeType="afterEffect">
                                  <p:stCondLst>
                                    <p:cond delay="0"/>
                                  </p:stCondLst>
                                  <p:iterate type="lt">
                                    <p:tmPct val="10000"/>
                                  </p:iterate>
                                  <p:childTnLst>
                                    <p:set>
                                      <p:cBhvr>
                                        <p:cTn id="44" dur="1" fill="hold">
                                          <p:stCondLst>
                                            <p:cond delay="0"/>
                                          </p:stCondLst>
                                        </p:cTn>
                                        <p:tgtEl>
                                          <p:spTgt spid="33805">
                                            <p:txEl>
                                              <p:pRg st="4" end="4"/>
                                            </p:txEl>
                                          </p:spTgt>
                                        </p:tgtEl>
                                        <p:attrNameLst>
                                          <p:attrName>style.visibility</p:attrName>
                                        </p:attrNameLst>
                                      </p:cBhvr>
                                      <p:to>
                                        <p:strVal val="visible"/>
                                      </p:to>
                                    </p:set>
                                    <p:anim calcmode="lin" valueType="num">
                                      <p:cBhvr>
                                        <p:cTn id="45" dur="500" fill="hold"/>
                                        <p:tgtEl>
                                          <p:spTgt spid="3380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33805">
                                            <p:txEl>
                                              <p:pRg st="4" end="4"/>
                                            </p:txEl>
                                          </p:spTgt>
                                        </p:tgtEl>
                                        <p:attrNameLst>
                                          <p:attrName>ppt_y</p:attrName>
                                        </p:attrNameLst>
                                      </p:cBhvr>
                                      <p:tavLst>
                                        <p:tav tm="0">
                                          <p:val>
                                            <p:strVal val="#ppt_y"/>
                                          </p:val>
                                        </p:tav>
                                        <p:tav tm="100000">
                                          <p:val>
                                            <p:strVal val="#ppt_y"/>
                                          </p:val>
                                        </p:tav>
                                      </p:tavLst>
                                    </p:anim>
                                    <p:anim calcmode="lin" valueType="num">
                                      <p:cBhvr>
                                        <p:cTn id="47" dur="500" fill="hold"/>
                                        <p:tgtEl>
                                          <p:spTgt spid="3380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3380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33805">
                                            <p:txEl>
                                              <p:pRg st="4" end="4"/>
                                            </p:txEl>
                                          </p:spTgt>
                                        </p:tgtEl>
                                      </p:cBhvr>
                                    </p:animEffect>
                                  </p:childTnLst>
                                </p:cTn>
                              </p:par>
                            </p:childTnLst>
                          </p:cTn>
                        </p:par>
                        <p:par>
                          <p:cTn id="50" fill="hold" nodeType="afterGroup">
                            <p:stCondLst>
                              <p:cond delay="16100"/>
                            </p:stCondLst>
                            <p:childTnLst>
                              <p:par>
                                <p:cTn id="51" presetID="41" presetClass="entr" presetSubtype="0" fill="hold" nodeType="afterEffect">
                                  <p:stCondLst>
                                    <p:cond delay="0"/>
                                  </p:stCondLst>
                                  <p:iterate type="lt">
                                    <p:tmPct val="10000"/>
                                  </p:iterate>
                                  <p:childTnLst>
                                    <p:set>
                                      <p:cBhvr>
                                        <p:cTn id="52" dur="1" fill="hold">
                                          <p:stCondLst>
                                            <p:cond delay="0"/>
                                          </p:stCondLst>
                                        </p:cTn>
                                        <p:tgtEl>
                                          <p:spTgt spid="33805">
                                            <p:txEl>
                                              <p:pRg st="5" end="5"/>
                                            </p:txEl>
                                          </p:spTgt>
                                        </p:tgtEl>
                                        <p:attrNameLst>
                                          <p:attrName>style.visibility</p:attrName>
                                        </p:attrNameLst>
                                      </p:cBhvr>
                                      <p:to>
                                        <p:strVal val="visible"/>
                                      </p:to>
                                    </p:set>
                                    <p:anim calcmode="lin" valueType="num">
                                      <p:cBhvr>
                                        <p:cTn id="53" dur="500" fill="hold"/>
                                        <p:tgtEl>
                                          <p:spTgt spid="3380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4" dur="500" fill="hold"/>
                                        <p:tgtEl>
                                          <p:spTgt spid="33805">
                                            <p:txEl>
                                              <p:pRg st="5" end="5"/>
                                            </p:txEl>
                                          </p:spTgt>
                                        </p:tgtEl>
                                        <p:attrNameLst>
                                          <p:attrName>ppt_y</p:attrName>
                                        </p:attrNameLst>
                                      </p:cBhvr>
                                      <p:tavLst>
                                        <p:tav tm="0">
                                          <p:val>
                                            <p:strVal val="#ppt_y"/>
                                          </p:val>
                                        </p:tav>
                                        <p:tav tm="100000">
                                          <p:val>
                                            <p:strVal val="#ppt_y"/>
                                          </p:val>
                                        </p:tav>
                                      </p:tavLst>
                                    </p:anim>
                                    <p:anim calcmode="lin" valueType="num">
                                      <p:cBhvr>
                                        <p:cTn id="55" dur="500" fill="hold"/>
                                        <p:tgtEl>
                                          <p:spTgt spid="3380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6" dur="500" fill="hold"/>
                                        <p:tgtEl>
                                          <p:spTgt spid="3380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7" dur="500" tmFilter="0,0; .5, 1; 1, 1"/>
                                        <p:tgtEl>
                                          <p:spTgt spid="33805">
                                            <p:txEl>
                                              <p:pRg st="5" end="5"/>
                                            </p:txEl>
                                          </p:spTgt>
                                        </p:tgtEl>
                                      </p:cBhvr>
                                    </p:animEffect>
                                  </p:childTnLst>
                                </p:cTn>
                              </p:par>
                            </p:childTnLst>
                          </p:cTn>
                        </p:par>
                        <p:par>
                          <p:cTn id="58" fill="hold" nodeType="afterGroup">
                            <p:stCondLst>
                              <p:cond delay="18650"/>
                            </p:stCondLst>
                            <p:childTnLst>
                              <p:par>
                                <p:cTn id="59" presetID="41" presetClass="entr" presetSubtype="0" fill="hold" nodeType="afterEffect">
                                  <p:stCondLst>
                                    <p:cond delay="0"/>
                                  </p:stCondLst>
                                  <p:iterate type="lt">
                                    <p:tmPct val="10000"/>
                                  </p:iterate>
                                  <p:childTnLst>
                                    <p:set>
                                      <p:cBhvr>
                                        <p:cTn id="60" dur="1" fill="hold">
                                          <p:stCondLst>
                                            <p:cond delay="0"/>
                                          </p:stCondLst>
                                        </p:cTn>
                                        <p:tgtEl>
                                          <p:spTgt spid="33805">
                                            <p:txEl>
                                              <p:pRg st="6" end="6"/>
                                            </p:txEl>
                                          </p:spTgt>
                                        </p:tgtEl>
                                        <p:attrNameLst>
                                          <p:attrName>style.visibility</p:attrName>
                                        </p:attrNameLst>
                                      </p:cBhvr>
                                      <p:to>
                                        <p:strVal val="visible"/>
                                      </p:to>
                                    </p:set>
                                    <p:anim calcmode="lin" valueType="num">
                                      <p:cBhvr>
                                        <p:cTn id="61" dur="500" fill="hold"/>
                                        <p:tgtEl>
                                          <p:spTgt spid="3380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3805">
                                            <p:txEl>
                                              <p:pRg st="6" end="6"/>
                                            </p:txEl>
                                          </p:spTgt>
                                        </p:tgtEl>
                                        <p:attrNameLst>
                                          <p:attrName>ppt_y</p:attrName>
                                        </p:attrNameLst>
                                      </p:cBhvr>
                                      <p:tavLst>
                                        <p:tav tm="0">
                                          <p:val>
                                            <p:strVal val="#ppt_y"/>
                                          </p:val>
                                        </p:tav>
                                        <p:tav tm="100000">
                                          <p:val>
                                            <p:strVal val="#ppt_y"/>
                                          </p:val>
                                        </p:tav>
                                      </p:tavLst>
                                    </p:anim>
                                    <p:anim calcmode="lin" valueType="num">
                                      <p:cBhvr>
                                        <p:cTn id="63" dur="500" fill="hold"/>
                                        <p:tgtEl>
                                          <p:spTgt spid="3380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380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3805">
                                            <p:txEl>
                                              <p:pRg st="6" end="6"/>
                                            </p:txEl>
                                          </p:spTgt>
                                        </p:tgtEl>
                                      </p:cBhvr>
                                    </p:animEffect>
                                  </p:childTnLst>
                                </p:cTn>
                              </p:par>
                            </p:childTnLst>
                          </p:cTn>
                        </p:par>
                        <p:par>
                          <p:cTn id="66" fill="hold" nodeType="afterGroup">
                            <p:stCondLst>
                              <p:cond delay="21600"/>
                            </p:stCondLst>
                            <p:childTnLst>
                              <p:par>
                                <p:cTn id="67" presetID="41" presetClass="entr" presetSubtype="0" fill="hold" nodeType="afterEffect">
                                  <p:stCondLst>
                                    <p:cond delay="0"/>
                                  </p:stCondLst>
                                  <p:iterate type="lt">
                                    <p:tmPct val="10000"/>
                                  </p:iterate>
                                  <p:childTnLst>
                                    <p:set>
                                      <p:cBhvr>
                                        <p:cTn id="68" dur="1" fill="hold">
                                          <p:stCondLst>
                                            <p:cond delay="0"/>
                                          </p:stCondLst>
                                        </p:cTn>
                                        <p:tgtEl>
                                          <p:spTgt spid="33805">
                                            <p:txEl>
                                              <p:pRg st="7" end="7"/>
                                            </p:txEl>
                                          </p:spTgt>
                                        </p:tgtEl>
                                        <p:attrNameLst>
                                          <p:attrName>style.visibility</p:attrName>
                                        </p:attrNameLst>
                                      </p:cBhvr>
                                      <p:to>
                                        <p:strVal val="visible"/>
                                      </p:to>
                                    </p:set>
                                    <p:anim calcmode="lin" valueType="num">
                                      <p:cBhvr>
                                        <p:cTn id="69" dur="500" fill="hold"/>
                                        <p:tgtEl>
                                          <p:spTgt spid="33805">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70" dur="500" fill="hold"/>
                                        <p:tgtEl>
                                          <p:spTgt spid="33805">
                                            <p:txEl>
                                              <p:pRg st="7" end="7"/>
                                            </p:txEl>
                                          </p:spTgt>
                                        </p:tgtEl>
                                        <p:attrNameLst>
                                          <p:attrName>ppt_y</p:attrName>
                                        </p:attrNameLst>
                                      </p:cBhvr>
                                      <p:tavLst>
                                        <p:tav tm="0">
                                          <p:val>
                                            <p:strVal val="#ppt_y"/>
                                          </p:val>
                                        </p:tav>
                                        <p:tav tm="100000">
                                          <p:val>
                                            <p:strVal val="#ppt_y"/>
                                          </p:val>
                                        </p:tav>
                                      </p:tavLst>
                                    </p:anim>
                                    <p:anim calcmode="lin" valueType="num">
                                      <p:cBhvr>
                                        <p:cTn id="71" dur="500" fill="hold"/>
                                        <p:tgtEl>
                                          <p:spTgt spid="33805">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2" dur="500" fill="hold"/>
                                        <p:tgtEl>
                                          <p:spTgt spid="33805">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3" dur="500" tmFilter="0,0; .5, 1; 1, 1"/>
                                        <p:tgtEl>
                                          <p:spTgt spid="33805">
                                            <p:txEl>
                                              <p:pRg st="7" end="7"/>
                                            </p:txEl>
                                          </p:spTgt>
                                        </p:tgtEl>
                                      </p:cBhvr>
                                    </p:animEffect>
                                  </p:childTnLst>
                                </p:cTn>
                              </p:par>
                            </p:childTnLst>
                          </p:cTn>
                        </p:par>
                        <p:par>
                          <p:cTn id="74" fill="hold" nodeType="afterGroup">
                            <p:stCondLst>
                              <p:cond delay="26300"/>
                            </p:stCondLst>
                            <p:childTnLst>
                              <p:par>
                                <p:cTn id="75" presetID="41" presetClass="entr" presetSubtype="0" fill="hold" nodeType="afterEffect">
                                  <p:stCondLst>
                                    <p:cond delay="0"/>
                                  </p:stCondLst>
                                  <p:iterate type="lt">
                                    <p:tmPct val="10000"/>
                                  </p:iterate>
                                  <p:childTnLst>
                                    <p:set>
                                      <p:cBhvr>
                                        <p:cTn id="76" dur="1" fill="hold">
                                          <p:stCondLst>
                                            <p:cond delay="0"/>
                                          </p:stCondLst>
                                        </p:cTn>
                                        <p:tgtEl>
                                          <p:spTgt spid="33805">
                                            <p:txEl>
                                              <p:pRg st="8" end="8"/>
                                            </p:txEl>
                                          </p:spTgt>
                                        </p:tgtEl>
                                        <p:attrNameLst>
                                          <p:attrName>style.visibility</p:attrName>
                                        </p:attrNameLst>
                                      </p:cBhvr>
                                      <p:to>
                                        <p:strVal val="visible"/>
                                      </p:to>
                                    </p:set>
                                    <p:anim calcmode="lin" valueType="num">
                                      <p:cBhvr>
                                        <p:cTn id="77" dur="500" fill="hold"/>
                                        <p:tgtEl>
                                          <p:spTgt spid="33805">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78" dur="500" fill="hold"/>
                                        <p:tgtEl>
                                          <p:spTgt spid="33805">
                                            <p:txEl>
                                              <p:pRg st="8" end="8"/>
                                            </p:txEl>
                                          </p:spTgt>
                                        </p:tgtEl>
                                        <p:attrNameLst>
                                          <p:attrName>ppt_y</p:attrName>
                                        </p:attrNameLst>
                                      </p:cBhvr>
                                      <p:tavLst>
                                        <p:tav tm="0">
                                          <p:val>
                                            <p:strVal val="#ppt_y"/>
                                          </p:val>
                                        </p:tav>
                                        <p:tav tm="100000">
                                          <p:val>
                                            <p:strVal val="#ppt_y"/>
                                          </p:val>
                                        </p:tav>
                                      </p:tavLst>
                                    </p:anim>
                                    <p:anim calcmode="lin" valueType="num">
                                      <p:cBhvr>
                                        <p:cTn id="79" dur="500" fill="hold"/>
                                        <p:tgtEl>
                                          <p:spTgt spid="33805">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0" dur="500" fill="hold"/>
                                        <p:tgtEl>
                                          <p:spTgt spid="33805">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1" dur="500" tmFilter="0,0; .5, 1; 1, 1"/>
                                        <p:tgtEl>
                                          <p:spTgt spid="33805">
                                            <p:txEl>
                                              <p:pRg st="8" end="8"/>
                                            </p:txEl>
                                          </p:spTgt>
                                        </p:tgtEl>
                                      </p:cBhvr>
                                    </p:animEffect>
                                  </p:childTnLst>
                                </p:cTn>
                              </p:par>
                            </p:childTnLst>
                          </p:cTn>
                        </p:par>
                        <p:par>
                          <p:cTn id="82" fill="hold" nodeType="afterGroup">
                            <p:stCondLst>
                              <p:cond delay="28800"/>
                            </p:stCondLst>
                            <p:childTnLst>
                              <p:par>
                                <p:cTn id="83" presetID="41" presetClass="entr" presetSubtype="0" fill="hold" nodeType="afterEffect">
                                  <p:stCondLst>
                                    <p:cond delay="0"/>
                                  </p:stCondLst>
                                  <p:iterate type="lt">
                                    <p:tmPct val="10000"/>
                                  </p:iterate>
                                  <p:childTnLst>
                                    <p:set>
                                      <p:cBhvr>
                                        <p:cTn id="84" dur="1" fill="hold">
                                          <p:stCondLst>
                                            <p:cond delay="0"/>
                                          </p:stCondLst>
                                        </p:cTn>
                                        <p:tgtEl>
                                          <p:spTgt spid="33805">
                                            <p:txEl>
                                              <p:pRg st="9" end="9"/>
                                            </p:txEl>
                                          </p:spTgt>
                                        </p:tgtEl>
                                        <p:attrNameLst>
                                          <p:attrName>style.visibility</p:attrName>
                                        </p:attrNameLst>
                                      </p:cBhvr>
                                      <p:to>
                                        <p:strVal val="visible"/>
                                      </p:to>
                                    </p:set>
                                    <p:anim calcmode="lin" valueType="num">
                                      <p:cBhvr>
                                        <p:cTn id="85" dur="500" fill="hold"/>
                                        <p:tgtEl>
                                          <p:spTgt spid="33805">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33805">
                                            <p:txEl>
                                              <p:pRg st="9" end="9"/>
                                            </p:txEl>
                                          </p:spTgt>
                                        </p:tgtEl>
                                        <p:attrNameLst>
                                          <p:attrName>ppt_y</p:attrName>
                                        </p:attrNameLst>
                                      </p:cBhvr>
                                      <p:tavLst>
                                        <p:tav tm="0">
                                          <p:val>
                                            <p:strVal val="#ppt_y"/>
                                          </p:val>
                                        </p:tav>
                                        <p:tav tm="100000">
                                          <p:val>
                                            <p:strVal val="#ppt_y"/>
                                          </p:val>
                                        </p:tav>
                                      </p:tavLst>
                                    </p:anim>
                                    <p:anim calcmode="lin" valueType="num">
                                      <p:cBhvr>
                                        <p:cTn id="87" dur="500" fill="hold"/>
                                        <p:tgtEl>
                                          <p:spTgt spid="33805">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33805">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33805">
                                            <p:txEl>
                                              <p:pRg st="9" end="9"/>
                                            </p:txEl>
                                          </p:spTgt>
                                        </p:tgtEl>
                                      </p:cBhvr>
                                    </p:animEffect>
                                  </p:childTnLst>
                                </p:cTn>
                              </p:par>
                            </p:childTnLst>
                          </p:cTn>
                        </p:par>
                        <p:par>
                          <p:cTn id="90" fill="hold" nodeType="afterGroup">
                            <p:stCondLst>
                              <p:cond delay="32050"/>
                            </p:stCondLst>
                            <p:childTnLst>
                              <p:par>
                                <p:cTn id="91" presetID="41" presetClass="entr" presetSubtype="0" fill="hold" nodeType="afterEffect">
                                  <p:stCondLst>
                                    <p:cond delay="0"/>
                                  </p:stCondLst>
                                  <p:iterate type="lt">
                                    <p:tmPct val="10000"/>
                                  </p:iterate>
                                  <p:childTnLst>
                                    <p:set>
                                      <p:cBhvr>
                                        <p:cTn id="92" dur="1" fill="hold">
                                          <p:stCondLst>
                                            <p:cond delay="0"/>
                                          </p:stCondLst>
                                        </p:cTn>
                                        <p:tgtEl>
                                          <p:spTgt spid="33805">
                                            <p:txEl>
                                              <p:pRg st="10" end="10"/>
                                            </p:txEl>
                                          </p:spTgt>
                                        </p:tgtEl>
                                        <p:attrNameLst>
                                          <p:attrName>style.visibility</p:attrName>
                                        </p:attrNameLst>
                                      </p:cBhvr>
                                      <p:to>
                                        <p:strVal val="visible"/>
                                      </p:to>
                                    </p:set>
                                    <p:anim calcmode="lin" valueType="num">
                                      <p:cBhvr>
                                        <p:cTn id="93" dur="500" fill="hold"/>
                                        <p:tgtEl>
                                          <p:spTgt spid="33805">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33805">
                                            <p:txEl>
                                              <p:pRg st="10" end="10"/>
                                            </p:txEl>
                                          </p:spTgt>
                                        </p:tgtEl>
                                        <p:attrNameLst>
                                          <p:attrName>ppt_y</p:attrName>
                                        </p:attrNameLst>
                                      </p:cBhvr>
                                      <p:tavLst>
                                        <p:tav tm="0">
                                          <p:val>
                                            <p:strVal val="#ppt_y"/>
                                          </p:val>
                                        </p:tav>
                                        <p:tav tm="100000">
                                          <p:val>
                                            <p:strVal val="#ppt_y"/>
                                          </p:val>
                                        </p:tav>
                                      </p:tavLst>
                                    </p:anim>
                                    <p:anim calcmode="lin" valueType="num">
                                      <p:cBhvr>
                                        <p:cTn id="95" dur="500" fill="hold"/>
                                        <p:tgtEl>
                                          <p:spTgt spid="33805">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33805">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3380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0900518-9195-43CB-BD74-B70822D1EAC7}"/>
              </a:ext>
            </a:extLst>
          </p:cNvPr>
          <p:cNvSpPr>
            <a:spLocks noGrp="1" noRot="1" noChangeArrowheads="1"/>
          </p:cNvSpPr>
          <p:nvPr>
            <p:ph type="title"/>
          </p:nvPr>
        </p:nvSpPr>
        <p:spPr/>
        <p:txBody>
          <a:bodyPr/>
          <a:lstStyle/>
          <a:p>
            <a:r>
              <a:rPr lang="sl-SI" altLang="sl-SI"/>
              <a:t>Tours:</a:t>
            </a:r>
          </a:p>
        </p:txBody>
      </p:sp>
      <p:sp>
        <p:nvSpPr>
          <p:cNvPr id="44035" name="Rectangle 3">
            <a:extLst>
              <a:ext uri="{FF2B5EF4-FFF2-40B4-BE49-F238E27FC236}">
                <a16:creationId xmlns:a16="http://schemas.microsoft.com/office/drawing/2014/main" id="{4B6C8647-4894-43B6-99AC-0DB3DEAD6CA1}"/>
              </a:ext>
            </a:extLst>
          </p:cNvPr>
          <p:cNvSpPr>
            <a:spLocks noGrp="1" noRot="1" noChangeArrowheads="1"/>
          </p:cNvSpPr>
          <p:nvPr>
            <p:ph type="body" idx="1"/>
          </p:nvPr>
        </p:nvSpPr>
        <p:spPr>
          <a:xfrm>
            <a:off x="838200" y="1341438"/>
            <a:ext cx="8007350" cy="5256212"/>
          </a:xfrm>
        </p:spPr>
        <p:txBody>
          <a:bodyPr/>
          <a:lstStyle/>
          <a:p>
            <a:pPr>
              <a:lnSpc>
                <a:spcPct val="80000"/>
              </a:lnSpc>
            </a:pPr>
            <a:r>
              <a:rPr lang="sl-SI" altLang="sl-SI" sz="2200"/>
              <a:t>Apr–Jul 1973: </a:t>
            </a:r>
            <a:r>
              <a:rPr lang="sl-SI" altLang="sl-SI" sz="2200" b="1">
                <a:hlinkClick r:id="rId2" tooltip="Catch a Fire Tour"/>
              </a:rPr>
              <a:t>Catch a Fire Tour</a:t>
            </a:r>
            <a:r>
              <a:rPr lang="sl-SI" altLang="sl-SI" sz="2200"/>
              <a:t> (England, USA) </a:t>
            </a:r>
          </a:p>
          <a:p>
            <a:pPr>
              <a:lnSpc>
                <a:spcPct val="80000"/>
              </a:lnSpc>
            </a:pPr>
            <a:r>
              <a:rPr lang="sl-SI" altLang="sl-SI" sz="2200"/>
              <a:t>Oct–Nov 1973: </a:t>
            </a:r>
            <a:r>
              <a:rPr lang="sl-SI" altLang="sl-SI" sz="2200" b="1">
                <a:hlinkClick r:id="rId3" tooltip="Burnin' Tour"/>
              </a:rPr>
              <a:t>Burnin' Tour</a:t>
            </a:r>
            <a:r>
              <a:rPr lang="sl-SI" altLang="sl-SI" sz="2200"/>
              <a:t> (USA, England) </a:t>
            </a:r>
          </a:p>
          <a:p>
            <a:pPr>
              <a:lnSpc>
                <a:spcPct val="80000"/>
              </a:lnSpc>
            </a:pPr>
            <a:r>
              <a:rPr lang="sl-SI" altLang="sl-SI" sz="2200"/>
              <a:t>Jun–Jul 1975: </a:t>
            </a:r>
            <a:r>
              <a:rPr lang="sl-SI" altLang="sl-SI" sz="2200" b="1">
                <a:hlinkClick r:id="rId4" tooltip="Natty Dread Tour"/>
              </a:rPr>
              <a:t>Natty Dread Tour</a:t>
            </a:r>
            <a:r>
              <a:rPr lang="sl-SI" altLang="sl-SI" sz="2200"/>
              <a:t> (USA, Canada, England) </a:t>
            </a:r>
          </a:p>
          <a:p>
            <a:pPr>
              <a:lnSpc>
                <a:spcPct val="80000"/>
              </a:lnSpc>
            </a:pPr>
            <a:r>
              <a:rPr lang="sl-SI" altLang="sl-SI" sz="2200"/>
              <a:t>Apr–Jul 1976: </a:t>
            </a:r>
            <a:r>
              <a:rPr lang="sl-SI" altLang="sl-SI" sz="2200" b="1">
                <a:hlinkClick r:id="rId5" tooltip="Rastaman Vibration Tour"/>
              </a:rPr>
              <a:t>Rastaman Vibration Tour</a:t>
            </a:r>
            <a:r>
              <a:rPr lang="sl-SI" altLang="sl-SI" sz="2200"/>
              <a:t> (USA, Canada, Germany, Sweden, Netherlands, France, England, Wales) </a:t>
            </a:r>
          </a:p>
          <a:p>
            <a:pPr>
              <a:lnSpc>
                <a:spcPct val="80000"/>
              </a:lnSpc>
            </a:pPr>
            <a:r>
              <a:rPr lang="sl-SI" altLang="sl-SI" sz="2200"/>
              <a:t>May–Jun 1977: </a:t>
            </a:r>
            <a:r>
              <a:rPr lang="sl-SI" altLang="sl-SI" sz="2200" b="1">
                <a:hlinkClick r:id="rId6" tooltip="Exodus Tour"/>
              </a:rPr>
              <a:t>Exodus Tour</a:t>
            </a:r>
            <a:r>
              <a:rPr lang="sl-SI" altLang="sl-SI" sz="2200"/>
              <a:t> (France, Belgium, Netherlands, Germany, Sweden, Denmark, England) </a:t>
            </a:r>
          </a:p>
          <a:p>
            <a:pPr>
              <a:lnSpc>
                <a:spcPct val="80000"/>
              </a:lnSpc>
            </a:pPr>
            <a:r>
              <a:rPr lang="sl-SI" altLang="sl-SI" sz="2200"/>
              <a:t>May–Aug 1978: </a:t>
            </a:r>
            <a:r>
              <a:rPr lang="sl-SI" altLang="sl-SI" sz="2200" b="1">
                <a:hlinkClick r:id="rId7" tooltip="Kaya Tour"/>
              </a:rPr>
              <a:t>Kaya Tour</a:t>
            </a:r>
            <a:r>
              <a:rPr lang="sl-SI" altLang="sl-SI" sz="2200"/>
              <a:t> (USA, Canada, England, France, Spain, Sweden, Denmark, Norway, Netherlands, Belgium) </a:t>
            </a:r>
          </a:p>
          <a:p>
            <a:pPr>
              <a:lnSpc>
                <a:spcPct val="80000"/>
              </a:lnSpc>
            </a:pPr>
            <a:r>
              <a:rPr lang="sl-SI" altLang="sl-SI" sz="2200"/>
              <a:t>Apr–May 1979: </a:t>
            </a:r>
            <a:r>
              <a:rPr lang="sl-SI" altLang="sl-SI" sz="2200" b="1">
                <a:hlinkClick r:id="rId8" tooltip="Babylon by Bus Tour"/>
              </a:rPr>
              <a:t>Babylon by Bus Tour</a:t>
            </a:r>
            <a:r>
              <a:rPr lang="sl-SI" altLang="sl-SI" sz="2200"/>
              <a:t> (Japan, New Zealand, Australia, Hawaii) </a:t>
            </a:r>
          </a:p>
          <a:p>
            <a:pPr>
              <a:lnSpc>
                <a:spcPct val="80000"/>
              </a:lnSpc>
            </a:pPr>
            <a:r>
              <a:rPr lang="sl-SI" altLang="sl-SI" sz="2200"/>
              <a:t>Oct–Dec 1979: </a:t>
            </a:r>
            <a:r>
              <a:rPr lang="sl-SI" altLang="sl-SI" sz="2200" b="1">
                <a:hlinkClick r:id="rId9" tooltip="Survival Tour"/>
              </a:rPr>
              <a:t>Survival Tour</a:t>
            </a:r>
            <a:r>
              <a:rPr lang="sl-SI" altLang="sl-SI" sz="2200"/>
              <a:t> (USA, Canada, Trinidad/Tobago, Bahamas) </a:t>
            </a:r>
          </a:p>
          <a:p>
            <a:pPr>
              <a:lnSpc>
                <a:spcPct val="80000"/>
              </a:lnSpc>
            </a:pPr>
            <a:r>
              <a:rPr lang="sl-SI" altLang="sl-SI" sz="2200"/>
              <a:t>May–Sep 1980: </a:t>
            </a:r>
            <a:r>
              <a:rPr lang="sl-SI" altLang="sl-SI" sz="2200" b="1">
                <a:hlinkClick r:id="rId10" tooltip="Uprising Tour"/>
              </a:rPr>
              <a:t>Uprising Tour</a:t>
            </a:r>
            <a:r>
              <a:rPr lang="sl-SI" altLang="sl-SI" sz="2200"/>
              <a:t> (Switzerland, Germany, France, Norway, Sweden, Denmark, Belgium, Netherlands, Italy, Spain, Ireland, England, Scotland, Wales, USA) </a:t>
            </a:r>
          </a:p>
          <a:p>
            <a:pPr>
              <a:lnSpc>
                <a:spcPct val="80000"/>
              </a:lnSpc>
            </a:pPr>
            <a:endParaRPr lang="sl-SI" altLang="sl-SI" sz="2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500" decel="50000" fill="hold">
                                          <p:stCondLst>
                                            <p:cond delay="0"/>
                                          </p:stCondLst>
                                        </p:cTn>
                                        <p:tgtEl>
                                          <p:spTgt spid="4403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403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4034"/>
                                        </p:tgtEl>
                                        <p:attrNameLst>
                                          <p:attrName>ppt_w</p:attrName>
                                        </p:attrNameLst>
                                      </p:cBhvr>
                                      <p:tavLst>
                                        <p:tav tm="0">
                                          <p:val>
                                            <p:strVal val="#ppt_w*.05"/>
                                          </p:val>
                                        </p:tav>
                                        <p:tav tm="100000">
                                          <p:val>
                                            <p:strVal val="#ppt_w"/>
                                          </p:val>
                                        </p:tav>
                                      </p:tavLst>
                                    </p:anim>
                                    <p:anim calcmode="lin" valueType="num">
                                      <p:cBhvr>
                                        <p:cTn id="10" dur="1000" fill="hold"/>
                                        <p:tgtEl>
                                          <p:spTgt spid="4403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403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403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403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4034"/>
                                        </p:tgtEl>
                                      </p:cBhvr>
                                    </p:animEffect>
                                  </p:childTnLst>
                                </p:cTn>
                              </p:par>
                            </p:childTnLst>
                          </p:cTn>
                        </p:par>
                        <p:par>
                          <p:cTn id="15" fill="hold" nodeType="afterGroup">
                            <p:stCondLst>
                              <p:cond delay="1000"/>
                            </p:stCondLst>
                            <p:childTnLst>
                              <p:par>
                                <p:cTn id="16" presetID="49" presetClass="entr" presetSubtype="0" decel="100000" fill="hold" nodeType="afterEffect">
                                  <p:stCondLst>
                                    <p:cond delay="0"/>
                                  </p:stCondLst>
                                  <p:childTnLst>
                                    <p:set>
                                      <p:cBhvr>
                                        <p:cTn id="17" dur="1" fill="hold">
                                          <p:stCondLst>
                                            <p:cond delay="0"/>
                                          </p:stCondLst>
                                        </p:cTn>
                                        <p:tgtEl>
                                          <p:spTgt spid="44035">
                                            <p:txEl>
                                              <p:pRg st="0" end="0"/>
                                            </p:txEl>
                                          </p:spTgt>
                                        </p:tgtEl>
                                        <p:attrNameLst>
                                          <p:attrName>style.visibility</p:attrName>
                                        </p:attrNameLst>
                                      </p:cBhvr>
                                      <p:to>
                                        <p:strVal val="visible"/>
                                      </p:to>
                                    </p:set>
                                    <p:anim calcmode="lin" valueType="num">
                                      <p:cBhvr>
                                        <p:cTn id="18"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4035">
                                            <p:txEl>
                                              <p:pRg st="0" end="0"/>
                                            </p:txEl>
                                          </p:spTgt>
                                        </p:tgtEl>
                                        <p:attrNameLst>
                                          <p:attrName>ppt_h</p:attrName>
                                        </p:attrNameLst>
                                      </p:cBhvr>
                                      <p:tavLst>
                                        <p:tav tm="0">
                                          <p:val>
                                            <p:fltVal val="0"/>
                                          </p:val>
                                        </p:tav>
                                        <p:tav tm="100000">
                                          <p:val>
                                            <p:strVal val="#ppt_h"/>
                                          </p:val>
                                        </p:tav>
                                      </p:tavLst>
                                    </p:anim>
                                    <p:anim calcmode="lin" valueType="num">
                                      <p:cBhvr>
                                        <p:cTn id="20" dur="500" fill="hold"/>
                                        <p:tgtEl>
                                          <p:spTgt spid="44035">
                                            <p:txEl>
                                              <p:pRg st="0" end="0"/>
                                            </p:txEl>
                                          </p:spTgt>
                                        </p:tgtEl>
                                        <p:attrNameLst>
                                          <p:attrName>style.rotation</p:attrName>
                                        </p:attrNameLst>
                                      </p:cBhvr>
                                      <p:tavLst>
                                        <p:tav tm="0">
                                          <p:val>
                                            <p:fltVal val="360"/>
                                          </p:val>
                                        </p:tav>
                                        <p:tav tm="100000">
                                          <p:val>
                                            <p:fltVal val="0"/>
                                          </p:val>
                                        </p:tav>
                                      </p:tavLst>
                                    </p:anim>
                                    <p:animEffect transition="in" filter="fade">
                                      <p:cBhvr>
                                        <p:cTn id="21" dur="500"/>
                                        <p:tgtEl>
                                          <p:spTgt spid="44035">
                                            <p:txEl>
                                              <p:pRg st="0" end="0"/>
                                            </p:txEl>
                                          </p:spTgt>
                                        </p:tgtEl>
                                      </p:cBhvr>
                                    </p:animEffect>
                                  </p:childTnLst>
                                </p:cTn>
                              </p:par>
                            </p:childTnLst>
                          </p:cTn>
                        </p:par>
                        <p:par>
                          <p:cTn id="22" fill="hold" nodeType="afterGroup">
                            <p:stCondLst>
                              <p:cond delay="1500"/>
                            </p:stCondLst>
                            <p:childTnLst>
                              <p:par>
                                <p:cTn id="23" presetID="49" presetClass="entr" presetSubtype="0" decel="100000" fill="hold" nodeType="afterEffect">
                                  <p:stCondLst>
                                    <p:cond delay="0"/>
                                  </p:stCondLst>
                                  <p:childTnLst>
                                    <p:set>
                                      <p:cBhvr>
                                        <p:cTn id="24" dur="1" fill="hold">
                                          <p:stCondLst>
                                            <p:cond delay="0"/>
                                          </p:stCondLst>
                                        </p:cTn>
                                        <p:tgtEl>
                                          <p:spTgt spid="44035">
                                            <p:txEl>
                                              <p:pRg st="1" end="1"/>
                                            </p:txEl>
                                          </p:spTgt>
                                        </p:tgtEl>
                                        <p:attrNameLst>
                                          <p:attrName>style.visibility</p:attrName>
                                        </p:attrNameLst>
                                      </p:cBhvr>
                                      <p:to>
                                        <p:strVal val="visible"/>
                                      </p:to>
                                    </p:set>
                                    <p:anim calcmode="lin" valueType="num">
                                      <p:cBhvr>
                                        <p:cTn id="25"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4035">
                                            <p:txEl>
                                              <p:pRg st="1" end="1"/>
                                            </p:txEl>
                                          </p:spTgt>
                                        </p:tgtEl>
                                        <p:attrNameLst>
                                          <p:attrName>ppt_h</p:attrName>
                                        </p:attrNameLst>
                                      </p:cBhvr>
                                      <p:tavLst>
                                        <p:tav tm="0">
                                          <p:val>
                                            <p:fltVal val="0"/>
                                          </p:val>
                                        </p:tav>
                                        <p:tav tm="100000">
                                          <p:val>
                                            <p:strVal val="#ppt_h"/>
                                          </p:val>
                                        </p:tav>
                                      </p:tavLst>
                                    </p:anim>
                                    <p:anim calcmode="lin" valueType="num">
                                      <p:cBhvr>
                                        <p:cTn id="27" dur="500" fill="hold"/>
                                        <p:tgtEl>
                                          <p:spTgt spid="44035">
                                            <p:txEl>
                                              <p:pRg st="1" end="1"/>
                                            </p:txEl>
                                          </p:spTgt>
                                        </p:tgtEl>
                                        <p:attrNameLst>
                                          <p:attrName>style.rotation</p:attrName>
                                        </p:attrNameLst>
                                      </p:cBhvr>
                                      <p:tavLst>
                                        <p:tav tm="0">
                                          <p:val>
                                            <p:fltVal val="360"/>
                                          </p:val>
                                        </p:tav>
                                        <p:tav tm="100000">
                                          <p:val>
                                            <p:fltVal val="0"/>
                                          </p:val>
                                        </p:tav>
                                      </p:tavLst>
                                    </p:anim>
                                    <p:animEffect transition="in" filter="fade">
                                      <p:cBhvr>
                                        <p:cTn id="28" dur="500"/>
                                        <p:tgtEl>
                                          <p:spTgt spid="44035">
                                            <p:txEl>
                                              <p:pRg st="1" end="1"/>
                                            </p:txEl>
                                          </p:spTgt>
                                        </p:tgtEl>
                                      </p:cBhvr>
                                    </p:animEffect>
                                  </p:childTnLst>
                                </p:cTn>
                              </p:par>
                            </p:childTnLst>
                          </p:cTn>
                        </p:par>
                        <p:par>
                          <p:cTn id="29" fill="hold" nodeType="afterGroup">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4035">
                                            <p:txEl>
                                              <p:pRg st="2" end="2"/>
                                            </p:txEl>
                                          </p:spTgt>
                                        </p:tgtEl>
                                        <p:attrNameLst>
                                          <p:attrName>style.visibility</p:attrName>
                                        </p:attrNameLst>
                                      </p:cBhvr>
                                      <p:to>
                                        <p:strVal val="visible"/>
                                      </p:to>
                                    </p:set>
                                    <p:anim calcmode="lin" valueType="num">
                                      <p:cBhvr>
                                        <p:cTn id="32" dur="500" fill="hold"/>
                                        <p:tgtEl>
                                          <p:spTgt spid="4403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4035">
                                            <p:txEl>
                                              <p:pRg st="2" end="2"/>
                                            </p:txEl>
                                          </p:spTgt>
                                        </p:tgtEl>
                                        <p:attrNameLst>
                                          <p:attrName>ppt_h</p:attrName>
                                        </p:attrNameLst>
                                      </p:cBhvr>
                                      <p:tavLst>
                                        <p:tav tm="0">
                                          <p:val>
                                            <p:fltVal val="0"/>
                                          </p:val>
                                        </p:tav>
                                        <p:tav tm="100000">
                                          <p:val>
                                            <p:strVal val="#ppt_h"/>
                                          </p:val>
                                        </p:tav>
                                      </p:tavLst>
                                    </p:anim>
                                    <p:anim calcmode="lin" valueType="num">
                                      <p:cBhvr>
                                        <p:cTn id="34" dur="500" fill="hold"/>
                                        <p:tgtEl>
                                          <p:spTgt spid="44035">
                                            <p:txEl>
                                              <p:pRg st="2" end="2"/>
                                            </p:txEl>
                                          </p:spTgt>
                                        </p:tgtEl>
                                        <p:attrNameLst>
                                          <p:attrName>style.rotation</p:attrName>
                                        </p:attrNameLst>
                                      </p:cBhvr>
                                      <p:tavLst>
                                        <p:tav tm="0">
                                          <p:val>
                                            <p:fltVal val="360"/>
                                          </p:val>
                                        </p:tav>
                                        <p:tav tm="100000">
                                          <p:val>
                                            <p:fltVal val="0"/>
                                          </p:val>
                                        </p:tav>
                                      </p:tavLst>
                                    </p:anim>
                                    <p:animEffect transition="in" filter="fade">
                                      <p:cBhvr>
                                        <p:cTn id="35" dur="500"/>
                                        <p:tgtEl>
                                          <p:spTgt spid="44035">
                                            <p:txEl>
                                              <p:pRg st="2" end="2"/>
                                            </p:txEl>
                                          </p:spTgt>
                                        </p:tgtEl>
                                      </p:cBhvr>
                                    </p:animEffect>
                                  </p:childTnLst>
                                </p:cTn>
                              </p:par>
                            </p:childTnLst>
                          </p:cTn>
                        </p:par>
                        <p:par>
                          <p:cTn id="36" fill="hold" nodeType="afterGroup">
                            <p:stCondLst>
                              <p:cond delay="2500"/>
                            </p:stCondLst>
                            <p:childTnLst>
                              <p:par>
                                <p:cTn id="37" presetID="49" presetClass="entr" presetSubtype="0" decel="100000" fill="hold" nodeType="afterEffect">
                                  <p:stCondLst>
                                    <p:cond delay="0"/>
                                  </p:stCondLst>
                                  <p:childTnLst>
                                    <p:set>
                                      <p:cBhvr>
                                        <p:cTn id="38" dur="1" fill="hold">
                                          <p:stCondLst>
                                            <p:cond delay="0"/>
                                          </p:stCondLst>
                                        </p:cTn>
                                        <p:tgtEl>
                                          <p:spTgt spid="44035">
                                            <p:txEl>
                                              <p:pRg st="3" end="3"/>
                                            </p:txEl>
                                          </p:spTgt>
                                        </p:tgtEl>
                                        <p:attrNameLst>
                                          <p:attrName>style.visibility</p:attrName>
                                        </p:attrNameLst>
                                      </p:cBhvr>
                                      <p:to>
                                        <p:strVal val="visible"/>
                                      </p:to>
                                    </p:set>
                                    <p:anim calcmode="lin" valueType="num">
                                      <p:cBhvr>
                                        <p:cTn id="39" dur="500" fill="hold"/>
                                        <p:tgtEl>
                                          <p:spTgt spid="4403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403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4403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44035">
                                            <p:txEl>
                                              <p:pRg st="3" end="3"/>
                                            </p:txEl>
                                          </p:spTgt>
                                        </p:tgtEl>
                                      </p:cBhvr>
                                    </p:animEffect>
                                  </p:childTnLst>
                                </p:cTn>
                              </p:par>
                            </p:childTnLst>
                          </p:cTn>
                        </p:par>
                        <p:par>
                          <p:cTn id="43" fill="hold" nodeType="afterGroup">
                            <p:stCondLst>
                              <p:cond delay="3000"/>
                            </p:stCondLst>
                            <p:childTnLst>
                              <p:par>
                                <p:cTn id="44" presetID="49" presetClass="entr" presetSubtype="0" decel="100000" fill="hold" nodeType="afterEffect">
                                  <p:stCondLst>
                                    <p:cond delay="0"/>
                                  </p:stCondLst>
                                  <p:childTnLst>
                                    <p:set>
                                      <p:cBhvr>
                                        <p:cTn id="45" dur="1" fill="hold">
                                          <p:stCondLst>
                                            <p:cond delay="0"/>
                                          </p:stCondLst>
                                        </p:cTn>
                                        <p:tgtEl>
                                          <p:spTgt spid="44035">
                                            <p:txEl>
                                              <p:pRg st="4" end="4"/>
                                            </p:txEl>
                                          </p:spTgt>
                                        </p:tgtEl>
                                        <p:attrNameLst>
                                          <p:attrName>style.visibility</p:attrName>
                                        </p:attrNameLst>
                                      </p:cBhvr>
                                      <p:to>
                                        <p:strVal val="visible"/>
                                      </p:to>
                                    </p:set>
                                    <p:anim calcmode="lin" valueType="num">
                                      <p:cBhvr>
                                        <p:cTn id="46" dur="500" fill="hold"/>
                                        <p:tgtEl>
                                          <p:spTgt spid="44035">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44035">
                                            <p:txEl>
                                              <p:pRg st="4" end="4"/>
                                            </p:txEl>
                                          </p:spTgt>
                                        </p:tgtEl>
                                        <p:attrNameLst>
                                          <p:attrName>ppt_h</p:attrName>
                                        </p:attrNameLst>
                                      </p:cBhvr>
                                      <p:tavLst>
                                        <p:tav tm="0">
                                          <p:val>
                                            <p:fltVal val="0"/>
                                          </p:val>
                                        </p:tav>
                                        <p:tav tm="100000">
                                          <p:val>
                                            <p:strVal val="#ppt_h"/>
                                          </p:val>
                                        </p:tav>
                                      </p:tavLst>
                                    </p:anim>
                                    <p:anim calcmode="lin" valueType="num">
                                      <p:cBhvr>
                                        <p:cTn id="48" dur="500" fill="hold"/>
                                        <p:tgtEl>
                                          <p:spTgt spid="44035">
                                            <p:txEl>
                                              <p:pRg st="4" end="4"/>
                                            </p:txEl>
                                          </p:spTgt>
                                        </p:tgtEl>
                                        <p:attrNameLst>
                                          <p:attrName>style.rotation</p:attrName>
                                        </p:attrNameLst>
                                      </p:cBhvr>
                                      <p:tavLst>
                                        <p:tav tm="0">
                                          <p:val>
                                            <p:fltVal val="360"/>
                                          </p:val>
                                        </p:tav>
                                        <p:tav tm="100000">
                                          <p:val>
                                            <p:fltVal val="0"/>
                                          </p:val>
                                        </p:tav>
                                      </p:tavLst>
                                    </p:anim>
                                    <p:animEffect transition="in" filter="fade">
                                      <p:cBhvr>
                                        <p:cTn id="49" dur="500"/>
                                        <p:tgtEl>
                                          <p:spTgt spid="44035">
                                            <p:txEl>
                                              <p:pRg st="4" end="4"/>
                                            </p:txEl>
                                          </p:spTgt>
                                        </p:tgtEl>
                                      </p:cBhvr>
                                    </p:animEffect>
                                  </p:childTnLst>
                                </p:cTn>
                              </p:par>
                            </p:childTnLst>
                          </p:cTn>
                        </p:par>
                        <p:par>
                          <p:cTn id="50" fill="hold" nodeType="afterGroup">
                            <p:stCondLst>
                              <p:cond delay="3500"/>
                            </p:stCondLst>
                            <p:childTnLst>
                              <p:par>
                                <p:cTn id="51" presetID="49" presetClass="entr" presetSubtype="0" decel="100000" fill="hold" nodeType="afterEffect">
                                  <p:stCondLst>
                                    <p:cond delay="0"/>
                                  </p:stCondLst>
                                  <p:childTnLst>
                                    <p:set>
                                      <p:cBhvr>
                                        <p:cTn id="52" dur="1" fill="hold">
                                          <p:stCondLst>
                                            <p:cond delay="0"/>
                                          </p:stCondLst>
                                        </p:cTn>
                                        <p:tgtEl>
                                          <p:spTgt spid="44035">
                                            <p:txEl>
                                              <p:pRg st="5" end="5"/>
                                            </p:txEl>
                                          </p:spTgt>
                                        </p:tgtEl>
                                        <p:attrNameLst>
                                          <p:attrName>style.visibility</p:attrName>
                                        </p:attrNameLst>
                                      </p:cBhvr>
                                      <p:to>
                                        <p:strVal val="visible"/>
                                      </p:to>
                                    </p:set>
                                    <p:anim calcmode="lin" valueType="num">
                                      <p:cBhvr>
                                        <p:cTn id="53" dur="500" fill="hold"/>
                                        <p:tgtEl>
                                          <p:spTgt spid="44035">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44035">
                                            <p:txEl>
                                              <p:pRg st="5" end="5"/>
                                            </p:txEl>
                                          </p:spTgt>
                                        </p:tgtEl>
                                        <p:attrNameLst>
                                          <p:attrName>ppt_h</p:attrName>
                                        </p:attrNameLst>
                                      </p:cBhvr>
                                      <p:tavLst>
                                        <p:tav tm="0">
                                          <p:val>
                                            <p:fltVal val="0"/>
                                          </p:val>
                                        </p:tav>
                                        <p:tav tm="100000">
                                          <p:val>
                                            <p:strVal val="#ppt_h"/>
                                          </p:val>
                                        </p:tav>
                                      </p:tavLst>
                                    </p:anim>
                                    <p:anim calcmode="lin" valueType="num">
                                      <p:cBhvr>
                                        <p:cTn id="55" dur="500" fill="hold"/>
                                        <p:tgtEl>
                                          <p:spTgt spid="44035">
                                            <p:txEl>
                                              <p:pRg st="5" end="5"/>
                                            </p:txEl>
                                          </p:spTgt>
                                        </p:tgtEl>
                                        <p:attrNameLst>
                                          <p:attrName>style.rotation</p:attrName>
                                        </p:attrNameLst>
                                      </p:cBhvr>
                                      <p:tavLst>
                                        <p:tav tm="0">
                                          <p:val>
                                            <p:fltVal val="360"/>
                                          </p:val>
                                        </p:tav>
                                        <p:tav tm="100000">
                                          <p:val>
                                            <p:fltVal val="0"/>
                                          </p:val>
                                        </p:tav>
                                      </p:tavLst>
                                    </p:anim>
                                    <p:animEffect transition="in" filter="fade">
                                      <p:cBhvr>
                                        <p:cTn id="56" dur="500"/>
                                        <p:tgtEl>
                                          <p:spTgt spid="44035">
                                            <p:txEl>
                                              <p:pRg st="5" end="5"/>
                                            </p:txEl>
                                          </p:spTgt>
                                        </p:tgtEl>
                                      </p:cBhvr>
                                    </p:animEffect>
                                  </p:childTnLst>
                                </p:cTn>
                              </p:par>
                            </p:childTnLst>
                          </p:cTn>
                        </p:par>
                        <p:par>
                          <p:cTn id="57" fill="hold" nodeType="afterGroup">
                            <p:stCondLst>
                              <p:cond delay="4000"/>
                            </p:stCondLst>
                            <p:childTnLst>
                              <p:par>
                                <p:cTn id="58" presetID="49" presetClass="entr" presetSubtype="0" decel="100000" fill="hold" nodeType="afterEffect">
                                  <p:stCondLst>
                                    <p:cond delay="0"/>
                                  </p:stCondLst>
                                  <p:childTnLst>
                                    <p:set>
                                      <p:cBhvr>
                                        <p:cTn id="59" dur="1" fill="hold">
                                          <p:stCondLst>
                                            <p:cond delay="0"/>
                                          </p:stCondLst>
                                        </p:cTn>
                                        <p:tgtEl>
                                          <p:spTgt spid="44035">
                                            <p:txEl>
                                              <p:pRg st="6" end="6"/>
                                            </p:txEl>
                                          </p:spTgt>
                                        </p:tgtEl>
                                        <p:attrNameLst>
                                          <p:attrName>style.visibility</p:attrName>
                                        </p:attrNameLst>
                                      </p:cBhvr>
                                      <p:to>
                                        <p:strVal val="visible"/>
                                      </p:to>
                                    </p:set>
                                    <p:anim calcmode="lin" valueType="num">
                                      <p:cBhvr>
                                        <p:cTn id="60" dur="500" fill="hold"/>
                                        <p:tgtEl>
                                          <p:spTgt spid="44035">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44035">
                                            <p:txEl>
                                              <p:pRg st="6" end="6"/>
                                            </p:txEl>
                                          </p:spTgt>
                                        </p:tgtEl>
                                        <p:attrNameLst>
                                          <p:attrName>ppt_h</p:attrName>
                                        </p:attrNameLst>
                                      </p:cBhvr>
                                      <p:tavLst>
                                        <p:tav tm="0">
                                          <p:val>
                                            <p:fltVal val="0"/>
                                          </p:val>
                                        </p:tav>
                                        <p:tav tm="100000">
                                          <p:val>
                                            <p:strVal val="#ppt_h"/>
                                          </p:val>
                                        </p:tav>
                                      </p:tavLst>
                                    </p:anim>
                                    <p:anim calcmode="lin" valueType="num">
                                      <p:cBhvr>
                                        <p:cTn id="62" dur="500" fill="hold"/>
                                        <p:tgtEl>
                                          <p:spTgt spid="44035">
                                            <p:txEl>
                                              <p:pRg st="6" end="6"/>
                                            </p:txEl>
                                          </p:spTgt>
                                        </p:tgtEl>
                                        <p:attrNameLst>
                                          <p:attrName>style.rotation</p:attrName>
                                        </p:attrNameLst>
                                      </p:cBhvr>
                                      <p:tavLst>
                                        <p:tav tm="0">
                                          <p:val>
                                            <p:fltVal val="360"/>
                                          </p:val>
                                        </p:tav>
                                        <p:tav tm="100000">
                                          <p:val>
                                            <p:fltVal val="0"/>
                                          </p:val>
                                        </p:tav>
                                      </p:tavLst>
                                    </p:anim>
                                    <p:animEffect transition="in" filter="fade">
                                      <p:cBhvr>
                                        <p:cTn id="63" dur="500"/>
                                        <p:tgtEl>
                                          <p:spTgt spid="44035">
                                            <p:txEl>
                                              <p:pRg st="6" end="6"/>
                                            </p:txEl>
                                          </p:spTgt>
                                        </p:tgtEl>
                                      </p:cBhvr>
                                    </p:animEffect>
                                  </p:childTnLst>
                                </p:cTn>
                              </p:par>
                            </p:childTnLst>
                          </p:cTn>
                        </p:par>
                        <p:par>
                          <p:cTn id="64" fill="hold" nodeType="afterGroup">
                            <p:stCondLst>
                              <p:cond delay="4500"/>
                            </p:stCondLst>
                            <p:childTnLst>
                              <p:par>
                                <p:cTn id="65" presetID="49" presetClass="entr" presetSubtype="0" decel="100000" fill="hold" nodeType="afterEffect">
                                  <p:stCondLst>
                                    <p:cond delay="0"/>
                                  </p:stCondLst>
                                  <p:childTnLst>
                                    <p:set>
                                      <p:cBhvr>
                                        <p:cTn id="66" dur="1" fill="hold">
                                          <p:stCondLst>
                                            <p:cond delay="0"/>
                                          </p:stCondLst>
                                        </p:cTn>
                                        <p:tgtEl>
                                          <p:spTgt spid="44035">
                                            <p:txEl>
                                              <p:pRg st="7" end="7"/>
                                            </p:txEl>
                                          </p:spTgt>
                                        </p:tgtEl>
                                        <p:attrNameLst>
                                          <p:attrName>style.visibility</p:attrName>
                                        </p:attrNameLst>
                                      </p:cBhvr>
                                      <p:to>
                                        <p:strVal val="visible"/>
                                      </p:to>
                                    </p:set>
                                    <p:anim calcmode="lin" valueType="num">
                                      <p:cBhvr>
                                        <p:cTn id="67" dur="500" fill="hold"/>
                                        <p:tgtEl>
                                          <p:spTgt spid="44035">
                                            <p:txEl>
                                              <p:pRg st="7" end="7"/>
                                            </p:txEl>
                                          </p:spTgt>
                                        </p:tgtEl>
                                        <p:attrNameLst>
                                          <p:attrName>ppt_w</p:attrName>
                                        </p:attrNameLst>
                                      </p:cBhvr>
                                      <p:tavLst>
                                        <p:tav tm="0">
                                          <p:val>
                                            <p:fltVal val="0"/>
                                          </p:val>
                                        </p:tav>
                                        <p:tav tm="100000">
                                          <p:val>
                                            <p:strVal val="#ppt_w"/>
                                          </p:val>
                                        </p:tav>
                                      </p:tavLst>
                                    </p:anim>
                                    <p:anim calcmode="lin" valueType="num">
                                      <p:cBhvr>
                                        <p:cTn id="68" dur="500" fill="hold"/>
                                        <p:tgtEl>
                                          <p:spTgt spid="44035">
                                            <p:txEl>
                                              <p:pRg st="7" end="7"/>
                                            </p:txEl>
                                          </p:spTgt>
                                        </p:tgtEl>
                                        <p:attrNameLst>
                                          <p:attrName>ppt_h</p:attrName>
                                        </p:attrNameLst>
                                      </p:cBhvr>
                                      <p:tavLst>
                                        <p:tav tm="0">
                                          <p:val>
                                            <p:fltVal val="0"/>
                                          </p:val>
                                        </p:tav>
                                        <p:tav tm="100000">
                                          <p:val>
                                            <p:strVal val="#ppt_h"/>
                                          </p:val>
                                        </p:tav>
                                      </p:tavLst>
                                    </p:anim>
                                    <p:anim calcmode="lin" valueType="num">
                                      <p:cBhvr>
                                        <p:cTn id="69" dur="500" fill="hold"/>
                                        <p:tgtEl>
                                          <p:spTgt spid="44035">
                                            <p:txEl>
                                              <p:pRg st="7" end="7"/>
                                            </p:txEl>
                                          </p:spTgt>
                                        </p:tgtEl>
                                        <p:attrNameLst>
                                          <p:attrName>style.rotation</p:attrName>
                                        </p:attrNameLst>
                                      </p:cBhvr>
                                      <p:tavLst>
                                        <p:tav tm="0">
                                          <p:val>
                                            <p:fltVal val="360"/>
                                          </p:val>
                                        </p:tav>
                                        <p:tav tm="100000">
                                          <p:val>
                                            <p:fltVal val="0"/>
                                          </p:val>
                                        </p:tav>
                                      </p:tavLst>
                                    </p:anim>
                                    <p:animEffect transition="in" filter="fade">
                                      <p:cBhvr>
                                        <p:cTn id="70" dur="500"/>
                                        <p:tgtEl>
                                          <p:spTgt spid="44035">
                                            <p:txEl>
                                              <p:pRg st="7" end="7"/>
                                            </p:txEl>
                                          </p:spTgt>
                                        </p:tgtEl>
                                      </p:cBhvr>
                                    </p:animEffect>
                                  </p:childTnLst>
                                </p:cTn>
                              </p:par>
                            </p:childTnLst>
                          </p:cTn>
                        </p:par>
                        <p:par>
                          <p:cTn id="71" fill="hold" nodeType="afterGroup">
                            <p:stCondLst>
                              <p:cond delay="5000"/>
                            </p:stCondLst>
                            <p:childTnLst>
                              <p:par>
                                <p:cTn id="72" presetID="49" presetClass="entr" presetSubtype="0" decel="100000" fill="hold" nodeType="afterEffect">
                                  <p:stCondLst>
                                    <p:cond delay="0"/>
                                  </p:stCondLst>
                                  <p:childTnLst>
                                    <p:set>
                                      <p:cBhvr>
                                        <p:cTn id="73" dur="1" fill="hold">
                                          <p:stCondLst>
                                            <p:cond delay="0"/>
                                          </p:stCondLst>
                                        </p:cTn>
                                        <p:tgtEl>
                                          <p:spTgt spid="44035">
                                            <p:txEl>
                                              <p:pRg st="8" end="8"/>
                                            </p:txEl>
                                          </p:spTgt>
                                        </p:tgtEl>
                                        <p:attrNameLst>
                                          <p:attrName>style.visibility</p:attrName>
                                        </p:attrNameLst>
                                      </p:cBhvr>
                                      <p:to>
                                        <p:strVal val="visible"/>
                                      </p:to>
                                    </p:set>
                                    <p:anim calcmode="lin" valueType="num">
                                      <p:cBhvr>
                                        <p:cTn id="74" dur="500" fill="hold"/>
                                        <p:tgtEl>
                                          <p:spTgt spid="44035">
                                            <p:txEl>
                                              <p:pRg st="8" end="8"/>
                                            </p:txEl>
                                          </p:spTgt>
                                        </p:tgtEl>
                                        <p:attrNameLst>
                                          <p:attrName>ppt_w</p:attrName>
                                        </p:attrNameLst>
                                      </p:cBhvr>
                                      <p:tavLst>
                                        <p:tav tm="0">
                                          <p:val>
                                            <p:fltVal val="0"/>
                                          </p:val>
                                        </p:tav>
                                        <p:tav tm="100000">
                                          <p:val>
                                            <p:strVal val="#ppt_w"/>
                                          </p:val>
                                        </p:tav>
                                      </p:tavLst>
                                    </p:anim>
                                    <p:anim calcmode="lin" valueType="num">
                                      <p:cBhvr>
                                        <p:cTn id="75" dur="500" fill="hold"/>
                                        <p:tgtEl>
                                          <p:spTgt spid="44035">
                                            <p:txEl>
                                              <p:pRg st="8" end="8"/>
                                            </p:txEl>
                                          </p:spTgt>
                                        </p:tgtEl>
                                        <p:attrNameLst>
                                          <p:attrName>ppt_h</p:attrName>
                                        </p:attrNameLst>
                                      </p:cBhvr>
                                      <p:tavLst>
                                        <p:tav tm="0">
                                          <p:val>
                                            <p:fltVal val="0"/>
                                          </p:val>
                                        </p:tav>
                                        <p:tav tm="100000">
                                          <p:val>
                                            <p:strVal val="#ppt_h"/>
                                          </p:val>
                                        </p:tav>
                                      </p:tavLst>
                                    </p:anim>
                                    <p:anim calcmode="lin" valueType="num">
                                      <p:cBhvr>
                                        <p:cTn id="76" dur="500" fill="hold"/>
                                        <p:tgtEl>
                                          <p:spTgt spid="44035">
                                            <p:txEl>
                                              <p:pRg st="8" end="8"/>
                                            </p:txEl>
                                          </p:spTgt>
                                        </p:tgtEl>
                                        <p:attrNameLst>
                                          <p:attrName>style.rotation</p:attrName>
                                        </p:attrNameLst>
                                      </p:cBhvr>
                                      <p:tavLst>
                                        <p:tav tm="0">
                                          <p:val>
                                            <p:fltVal val="360"/>
                                          </p:val>
                                        </p:tav>
                                        <p:tav tm="100000">
                                          <p:val>
                                            <p:fltVal val="0"/>
                                          </p:val>
                                        </p:tav>
                                      </p:tavLst>
                                    </p:anim>
                                    <p:animEffect transition="in" filter="fade">
                                      <p:cBhvr>
                                        <p:cTn id="77" dur="500"/>
                                        <p:tgtEl>
                                          <p:spTgt spid="44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lasti stekla">
  <a:themeElements>
    <a:clrScheme name="Plasti stekla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Plasti stekl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lasti stekla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Plasti stekla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Plasti stekla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Plasti stekla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Plasti stekla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Plasti stekla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Plasti stekla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Plasti stekla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796</Words>
  <Application>Microsoft Office PowerPoint</Application>
  <PresentationFormat>On-screen Show (4:3)</PresentationFormat>
  <Paragraphs>75</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Arial Black</vt:lpstr>
      <vt:lpstr>Bauhaus 93</vt:lpstr>
      <vt:lpstr>Berlin Sans FB</vt:lpstr>
      <vt:lpstr>Wingdings</vt:lpstr>
      <vt:lpstr>Privzeti načrt</vt:lpstr>
      <vt:lpstr>Plasti stekla</vt:lpstr>
      <vt:lpstr>Bob Marley</vt:lpstr>
      <vt:lpstr>Background informations:  Birth name:             Robert Nesta Marley Also known as:  Tuff Gong Born:                        February 6, 1945 Nine Miles, Saint     Ann, Jamaica  Died:                        May 11, 1981 Genre:                     Reggae, ska, rocksteady Occupation:            Singer, songwriter, guitarist Instrument:            Guitar, vocals Years active:          1962 – 1981 Label:                      Studio One, Beverley’s Upseeter/                               Trojan Island/Tuff Gong Associated acts:     The wailers Band, The Wailers</vt:lpstr>
      <vt:lpstr> HITS:</vt:lpstr>
      <vt:lpstr>    Bob Marley once reflected:</vt:lpstr>
      <vt:lpstr>Musical career:</vt:lpstr>
      <vt:lpstr>Albums:</vt:lpstr>
      <vt:lpstr>Bob Marley’s 13 childrens:</vt:lpstr>
      <vt:lpstr>Awards and honors: </vt:lpstr>
      <vt:lpstr>Tours: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2019-05-31T08:42:16Z</dcterms:created>
  <dcterms:modified xsi:type="dcterms:W3CDTF">2019-05-31T08:42:17Z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