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043F"/>
    <a:srgbClr val="00FFCC"/>
    <a:srgbClr val="FFCC00"/>
    <a:srgbClr val="FF993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2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60A082-A0F7-4BFD-BACF-3DA3A8850F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81FB0F-5B07-40AF-AF23-F3FDB2F3AC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5CAF35-A2B9-4EAC-903F-610248C30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84F113-97E7-403D-A74C-1F8F9D528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CEFFDF-2D21-407F-89F3-AAD67E5E0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128077-0231-4233-9C57-FB154BD56CB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468271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18922-8FBD-421C-B2C5-9784D7F14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A10EFC-A8A9-40B8-BAB5-935D1C205C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2A066E-EE56-4BC7-B6DF-B274C030E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E4B1C9-30EE-43A5-B655-DB2E4F9AD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5D280E-C452-4FA9-985C-73F563E71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D9E24A-66C8-40D6-BC8C-8A852630395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710987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4CDCDF5-08ED-4985-9CFF-FFD366271F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BC5132-CD26-473B-B237-540D5790AE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5D730B-FEB2-4C41-9D18-C1CA1B768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9E692A-1CFA-4DFB-A2EC-9E38A1504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274854-0662-4F4E-9262-F446459AE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2A5CC2-1554-4C65-8991-E35AB1B05BA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695226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4C54C-9E89-4313-862C-5E8BBD03D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5A1F4B-0318-481E-854E-7954956844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0439EB-89D2-47CF-9724-44BF8CA30E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7AA477-96E5-4057-97AF-570A22487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6F8CEE-1E8D-4771-B5BA-FF9353F56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E854A0-83A6-46C2-A127-1CF55F98AB2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880445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D71D7-9CC4-441C-88F5-3882C5DEF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AE11B8-E928-4798-9848-4289088E09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A0E9D7-E916-4F4B-9EE5-46216D109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294700-1911-4139-A54D-61F57A1CE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E3E74F-2CAE-4C94-889F-8ABEAF86A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21A597-FB9D-47C3-A7A1-3EFD2FEB8E7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695064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3CB96-07F9-463C-9255-F5D5AD2EF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C1D901-0467-4A39-8968-0E96CBBC3A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94C8E3-6EA4-40A6-A483-BF3C7281A1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EBB4CD-15BB-4AC2-ABAB-BA173C58F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2D2F00-F161-40D0-94A4-CC3A7E828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CADCF2-EE99-43E3-960C-07D7E7322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59CBAF-DC2F-438D-BCB3-D0F911C28D1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069761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6D77C-86FA-4A27-A531-9FA8FD0A7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71AB8B-F25D-409C-9D74-8AF7155B88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C8CB94-4E84-4A37-8AC8-509D7C53AF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4727B0-1C73-4D63-BC79-88DDAE956D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4EDC99F-B280-461F-9CAF-14476A8FC2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BE01AB6-2F39-42BE-A738-E7E4926FE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5289BA6-B7D5-49DE-B1C5-6D5DA247A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72EE0F5-CB52-4BE9-813C-893D61300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F52AC7-2EC1-4D59-8B61-DD3743586C1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381126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858E2-11E6-4C7A-B618-5FE2BC8EB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62D932-202B-4C01-8A9E-2A14023EF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6A3A8C-18A4-4732-8726-7C41C012E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6779F0-E48D-41FC-AEC4-89707DCB5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4AC5EE-7F83-4CD3-AD3C-4F559B91A1F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587563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D504ED-A78A-43B1-8119-2EFCB6D5F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5CAC0A-9736-4429-BDE1-558E4758F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6792BD-C136-4598-A6C3-FAEAB54F3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5BFD2B-4B2E-475A-A39C-9C6C1FA753F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302259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51DE2-157E-4C03-B6E2-88DA78D92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3E2679-0B02-4672-A2D4-AFD828FFF7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2778B6-7E37-4011-846C-93F66630F2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4BE6F0-1399-4666-A7EB-A501BE8B1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74A09B-BBFA-4DD5-AE8E-BFC299308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710EE6-42C6-4325-B52F-6D060507E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CA8B47-C6A0-437B-857F-334E3052F4A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368613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D2A7C2-002E-4095-A858-4EA9E2013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A23F2E2-6497-4176-A7E9-DC67E026A3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4AAB52-35A7-48E9-8592-32BB54784E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D1187B-5A06-4F9E-A2C1-8582B6820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173E80-18C4-4BEF-AE22-5B2D6D02B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B942E5-8213-446E-BE90-DD9FB6196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97C437-3C43-455A-B2D5-D525BF3DF14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337525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488C4"/>
            </a:gs>
            <a:gs pos="26500">
              <a:srgbClr val="D4DEFF"/>
            </a:gs>
            <a:gs pos="41500">
              <a:srgbClr val="D4DEFF"/>
            </a:gs>
            <a:gs pos="50000">
              <a:srgbClr val="96AB94"/>
            </a:gs>
            <a:gs pos="58500">
              <a:srgbClr val="D4DEFF"/>
            </a:gs>
            <a:gs pos="73500">
              <a:srgbClr val="D4DEFF"/>
            </a:gs>
            <a:gs pos="100000">
              <a:srgbClr val="8488C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20551E8-BC9E-46CE-8A25-FF287BC0A8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623510E-5978-4CC5-A2A0-DA3DCC3BB0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Click to edit Master text styles</a:t>
            </a:r>
          </a:p>
          <a:p>
            <a:pPr lvl="1"/>
            <a:r>
              <a:rPr lang="sl-SI" altLang="sl-SI"/>
              <a:t>Second level</a:t>
            </a:r>
          </a:p>
          <a:p>
            <a:pPr lvl="2"/>
            <a:r>
              <a:rPr lang="sl-SI" altLang="sl-SI"/>
              <a:t>Third level</a:t>
            </a:r>
          </a:p>
          <a:p>
            <a:pPr lvl="3"/>
            <a:r>
              <a:rPr lang="sl-SI" altLang="sl-SI"/>
              <a:t>Fourth level</a:t>
            </a:r>
          </a:p>
          <a:p>
            <a:pPr lvl="4"/>
            <a:r>
              <a:rPr lang="sl-SI" altLang="sl-SI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317E147-5986-4ED6-89CC-36256A24679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sl-SI" altLang="sl-SI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4E7BDDD-169D-43A1-9DE5-4595E5D810E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sl-SI" altLang="sl-SI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244E5B9-38CC-4551-87BD-BA116854D30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B5DBBCC-07BC-4455-B34B-74D29D166060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WordArt 4">
            <a:extLst>
              <a:ext uri="{FF2B5EF4-FFF2-40B4-BE49-F238E27FC236}">
                <a16:creationId xmlns:a16="http://schemas.microsoft.com/office/drawing/2014/main" id="{CE07EFF8-28E5-4FB3-91C8-19A1FACE581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331913" y="2060575"/>
            <a:ext cx="6769100" cy="10080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l-SI" sz="2800" b="1" kern="1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CC00"/>
                    </a:gs>
                    <a:gs pos="100000">
                      <a:srgbClr val="FF66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Papyrus" panose="03070502060502030205" pitchFamily="66" charset="0"/>
              </a:rPr>
              <a:t>Felix Mendelssohn Bartholdy</a:t>
            </a:r>
          </a:p>
        </p:txBody>
      </p:sp>
      <p:pic>
        <p:nvPicPr>
          <p:cNvPr id="2053" name="Picture 5">
            <a:extLst>
              <a:ext uri="{FF2B5EF4-FFF2-40B4-BE49-F238E27FC236}">
                <a16:creationId xmlns:a16="http://schemas.microsoft.com/office/drawing/2014/main" id="{24145510-55E3-4096-84FC-E63906E3EF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2997200"/>
            <a:ext cx="2636838" cy="3429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4" name="Rectangle 6">
            <a:extLst>
              <a:ext uri="{FF2B5EF4-FFF2-40B4-BE49-F238E27FC236}">
                <a16:creationId xmlns:a16="http://schemas.microsoft.com/office/drawing/2014/main" id="{46401742-5459-4107-B302-750FCDF038F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sl-SI" altLang="sl-SI" sz="3200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7B8A86F7-D078-4155-A872-302A6BBF2EE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endParaRPr lang="sl-SI" altLang="sl-SI" sz="4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6766A27E-D133-4283-A85C-7AC65873A2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400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 Condensed" panose="020B0506020104020203" pitchFamily="34" charset="-18"/>
              </a:rPr>
              <a:t>Ž</a:t>
            </a:r>
            <a:r>
              <a:rPr lang="sl-SI" altLang="sl-SI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 Condensed" panose="020B0506020104020203" pitchFamily="34" charset="-18"/>
              </a:rPr>
              <a:t>IVLJENJE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A228A48-CF39-453B-85BA-9ED7F74081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>
                <a:solidFill>
                  <a:srgbClr val="03043F"/>
                </a:solidFill>
              </a:rPr>
              <a:t>rojen 3. februar 1809, Hamburg</a:t>
            </a:r>
          </a:p>
          <a:p>
            <a:r>
              <a:rPr lang="sl-SI" altLang="sl-SI">
                <a:solidFill>
                  <a:srgbClr val="03043F"/>
                </a:solidFill>
              </a:rPr>
              <a:t>Priimek Bartholdy zaradi prestopa iz Judovske vere k Krščanski</a:t>
            </a:r>
          </a:p>
          <a:p>
            <a:r>
              <a:rPr lang="sl-SI" altLang="sl-SI">
                <a:solidFill>
                  <a:srgbClr val="03043F"/>
                </a:solidFill>
              </a:rPr>
              <a:t>Mali Felix je bil kot čudežni otrok skupaj s svojo sestro Fanny deležen najboljše glasbene in humanistične vzgoje </a:t>
            </a:r>
          </a:p>
          <a:p>
            <a:r>
              <a:rPr lang="sl-SI" altLang="sl-SI">
                <a:solidFill>
                  <a:srgbClr val="03043F"/>
                </a:solidFill>
              </a:rPr>
              <a:t>umrl  4. november 1847, Leipzig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41E4B16D-D0A1-4B7A-B074-829C764BF1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 Condensed" panose="020B0506020104020203" pitchFamily="34" charset="-18"/>
              </a:rPr>
              <a:t>DELO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BE6904EC-6833-4609-8036-B7A6C2E150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46418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/>
          <a:lstStyle/>
          <a:p>
            <a:r>
              <a:rPr lang="sl-SI" altLang="sl-SI" sz="2800">
                <a:solidFill>
                  <a:srgbClr val="03043F"/>
                </a:solidFill>
              </a:rPr>
              <a:t>Mendelssohn je predstavnik nemškega romantičnega obdobja v glasbi. </a:t>
            </a:r>
          </a:p>
          <a:p>
            <a:r>
              <a:rPr lang="sl-SI" altLang="sl-SI" sz="2800">
                <a:solidFill>
                  <a:srgbClr val="03043F"/>
                </a:solidFill>
              </a:rPr>
              <a:t>uverturo </a:t>
            </a:r>
            <a:r>
              <a:rPr lang="sl-SI" altLang="sl-SI" sz="2800" i="1">
                <a:solidFill>
                  <a:srgbClr val="03043F"/>
                </a:solidFill>
              </a:rPr>
              <a:t>Sen kresne noči</a:t>
            </a:r>
            <a:r>
              <a:rPr lang="sl-SI" altLang="sl-SI" sz="2800">
                <a:solidFill>
                  <a:srgbClr val="03043F"/>
                </a:solidFill>
              </a:rPr>
              <a:t> je skladatelj napisal leta 1826, ko mu je bilo sedemnajst let. </a:t>
            </a:r>
          </a:p>
          <a:p>
            <a:r>
              <a:rPr lang="sl-SI" altLang="sl-SI" sz="2800">
                <a:solidFill>
                  <a:srgbClr val="03043F"/>
                </a:solidFill>
              </a:rPr>
              <a:t>V svojem kratkem življenju je skomponiral 121 z opusi označenih glasbenih del, poleg </a:t>
            </a:r>
            <a:r>
              <a:rPr lang="sl-SI" altLang="sl-SI" sz="2800" i="1">
                <a:solidFill>
                  <a:srgbClr val="03043F"/>
                </a:solidFill>
              </a:rPr>
              <a:t>Sna kresne noči</a:t>
            </a:r>
            <a:r>
              <a:rPr lang="sl-SI" altLang="sl-SI" sz="2800">
                <a:solidFill>
                  <a:srgbClr val="03043F"/>
                </a:solidFill>
              </a:rPr>
              <a:t> pa mu je največ slave prinesel še koncert za violino in orkester, Op. 64. </a:t>
            </a:r>
          </a:p>
          <a:p>
            <a:endParaRPr lang="sl-SI" altLang="sl-SI" sz="2800">
              <a:solidFill>
                <a:srgbClr val="03043F"/>
              </a:solidFill>
            </a:endParaRPr>
          </a:p>
          <a:p>
            <a:endParaRPr lang="sl-SI" altLang="sl-SI" sz="2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Gill Sans MT Condensed</vt:lpstr>
      <vt:lpstr>Papyrus</vt:lpstr>
      <vt:lpstr>Default Design</vt:lpstr>
      <vt:lpstr>PowerPoint Presentation</vt:lpstr>
      <vt:lpstr>ŽIVLJENJE</vt:lpstr>
      <vt:lpstr>DELO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2019-05-31T08:42:17Z</dcterms:created>
  <dcterms:modified xsi:type="dcterms:W3CDTF">2019-05-31T08:42:17Z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