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3F"/>
    <a:srgbClr val="00FFCC"/>
    <a:srgbClr val="FFCC00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0A082-A0F7-4BFD-BACF-3DA3A8850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1FB0F-5B07-40AF-AF23-F3FDB2F3A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CAF35-A2B9-4EAC-903F-610248C3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4F113-97E7-403D-A74C-1F8F9D52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EFFDF-2D21-407F-89F3-AAD67E5E0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28077-0231-4233-9C57-FB154BD56CB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827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8922-8FBD-421C-B2C5-9784D7F1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10EFC-A8A9-40B8-BAB5-935D1C205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A066E-EE56-4BC7-B6DF-B274C030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4B1C9-30EE-43A5-B655-DB2E4F9A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D280E-C452-4FA9-985C-73F563E7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9E24A-66C8-40D6-BC8C-8A85263039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098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CDCDF5-08ED-4985-9CFF-FFD366271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C5132-CD26-473B-B237-540D5790A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D730B-FEB2-4C41-9D18-C1CA1B76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E692A-1CFA-4DFB-A2EC-9E38A150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74854-0662-4F4E-9262-F446459A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A5CC2-1554-4C65-8991-E35AB1B05B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9522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C54C-9E89-4313-862C-5E8BBD03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1F4B-0318-481E-854E-795495684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439EB-89D2-47CF-9724-44BF8CA3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AA477-96E5-4057-97AF-570A22487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F8CEE-1E8D-4771-B5BA-FF9353F56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854A0-83A6-46C2-A127-1CF55F98AB2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044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D71D7-9CC4-441C-88F5-3882C5DE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11B8-E928-4798-9848-4289088E0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0E9D7-E916-4F4B-9EE5-46216D10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94700-1911-4139-A54D-61F57A1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3E74F-2CAE-4C94-889F-8ABEAF86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1A597-FB9D-47C3-A7A1-3EFD2FEB8E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9506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3CB96-07F9-463C-9255-F5D5AD2E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1D901-0467-4A39-8968-0E96CBBC3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4C8E3-6EA4-40A6-A483-BF3C7281A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BB4CD-15BB-4AC2-ABAB-BA173C58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D2F00-F161-40D0-94A4-CC3A7E82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ADCF2-EE99-43E3-960C-07D7E732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9CBAF-DC2F-438D-BCB3-D0F911C28D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6976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6D77C-86FA-4A27-A531-9FA8FD0A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1AB8B-F25D-409C-9D74-8AF7155B8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8CB94-4E84-4A37-8AC8-509D7C53A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4727B0-1C73-4D63-BC79-88DDAE956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DC99F-B280-461F-9CAF-14476A8FC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E01AB6-2F39-42BE-A738-E7E4926F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289BA6-B7D5-49DE-B1C5-6D5DA247A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2EE0F5-CB52-4BE9-813C-893D6130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52AC7-2EC1-4D59-8B61-DD3743586C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8112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858E2-11E6-4C7A-B618-5FE2BC8E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2D932-202B-4C01-8A9E-2A14023E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A3A8C-18A4-4732-8726-7C41C012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779F0-E48D-41FC-AEC4-89707DCB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AC5EE-7F83-4CD3-AD3C-4F559B91A1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756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D504ED-A78A-43B1-8119-2EFCB6D5F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5CAC0A-9736-4429-BDE1-558E4758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792BD-C136-4598-A6C3-FAEAB54F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BFD2B-4B2E-475A-A39C-9C6C1FA753F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022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1DE2-157E-4C03-B6E2-88DA78D9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E2679-0B02-4672-A2D4-AFD828FFF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778B6-7E37-4011-846C-93F66630F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BE6F0-1399-4666-A7EB-A501BE8B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4A09B-BBFA-4DD5-AE8E-BFC29930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10EE6-42C6-4325-B52F-6D060507E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8B47-C6A0-437B-857F-334E3052F4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6861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A7C2-002E-4095-A858-4EA9E201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23F2E2-6497-4176-A7E9-DC67E026A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AAB52-35A7-48E9-8592-32BB54784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1187B-5A06-4F9E-A2C1-8582B682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73E80-18C4-4BEF-AE22-5B2D6D02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942E5-8213-446E-BE90-DD9FB6196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7C437-3C43-455A-B2D5-D525BF3DF14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3752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26500">
              <a:srgbClr val="D4DEFF"/>
            </a:gs>
            <a:gs pos="41500">
              <a:srgbClr val="D4DEFF"/>
            </a:gs>
            <a:gs pos="50000">
              <a:srgbClr val="96AB94"/>
            </a:gs>
            <a:gs pos="58500">
              <a:srgbClr val="D4DEFF"/>
            </a:gs>
            <a:gs pos="73500">
              <a:srgbClr val="D4DEFF"/>
            </a:gs>
            <a:gs pos="100000">
              <a:srgbClr val="8488C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20551E8-BC9E-46CE-8A25-FF287BC0A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23510E-5978-4CC5-A2A0-DA3DCC3BB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17E147-5986-4ED6-89CC-36256A2467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E7BDDD-169D-43A1-9DE5-4595E5D810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44E5B9-38CC-4551-87BD-BA116854D3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5DBBCC-07BC-4455-B34B-74D29D16606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>
            <a:extLst>
              <a:ext uri="{FF2B5EF4-FFF2-40B4-BE49-F238E27FC236}">
                <a16:creationId xmlns:a16="http://schemas.microsoft.com/office/drawing/2014/main" id="{CE07EFF8-28E5-4FB3-91C8-19A1FACE58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31913" y="2060575"/>
            <a:ext cx="67691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28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FF66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Papyrus" panose="03070502060502030205" pitchFamily="66" charset="0"/>
              </a:rPr>
              <a:t>Felix Mendelssohn Bartholdy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24145510-55E3-4096-84FC-E63906E3E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97200"/>
            <a:ext cx="2636838" cy="3429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Rectangle 6">
            <a:extLst>
              <a:ext uri="{FF2B5EF4-FFF2-40B4-BE49-F238E27FC236}">
                <a16:creationId xmlns:a16="http://schemas.microsoft.com/office/drawing/2014/main" id="{46401742-5459-4107-B302-750FCDF038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B8A86F7-D078-4155-A872-302A6BBF2E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sl-SI" altLang="sl-SI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66A27E-D133-4283-A85C-7AC65873A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 Condensed" panose="020B0506020104020203" pitchFamily="34" charset="-18"/>
              </a:rPr>
              <a:t>Ž</a:t>
            </a:r>
            <a:r>
              <a:rPr lang="sl-SI" altLang="sl-SI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 Condensed" panose="020B0506020104020203" pitchFamily="34" charset="-18"/>
              </a:rPr>
              <a:t>IVLJENJE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228A48-CF39-453B-85BA-9ED7F7408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03043F"/>
                </a:solidFill>
              </a:rPr>
              <a:t>rojen 3. februar 1809, Hamburg</a:t>
            </a:r>
          </a:p>
          <a:p>
            <a:r>
              <a:rPr lang="sl-SI" altLang="sl-SI">
                <a:solidFill>
                  <a:srgbClr val="03043F"/>
                </a:solidFill>
              </a:rPr>
              <a:t>Priimek Bartholdy zaradi prestopa iz Judovske vere k Krščanski</a:t>
            </a:r>
          </a:p>
          <a:p>
            <a:r>
              <a:rPr lang="sl-SI" altLang="sl-SI">
                <a:solidFill>
                  <a:srgbClr val="03043F"/>
                </a:solidFill>
              </a:rPr>
              <a:t>Mali Felix je bil kot čudežni otrok skupaj s svojo sestro Fanny deležen najboljše glasbene in humanistične vzgoje </a:t>
            </a:r>
          </a:p>
          <a:p>
            <a:r>
              <a:rPr lang="sl-SI" altLang="sl-SI">
                <a:solidFill>
                  <a:srgbClr val="03043F"/>
                </a:solidFill>
              </a:rPr>
              <a:t>umrl  4. november 1847, Leipzig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E4B16D-D0A1-4B7A-B074-829C764BF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 Condensed" panose="020B0506020104020203" pitchFamily="34" charset="-18"/>
              </a:rPr>
              <a:t>DELO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E6904EC-6833-4609-8036-B7A6C2E15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sl-SI" altLang="sl-SI" sz="2800">
                <a:solidFill>
                  <a:srgbClr val="03043F"/>
                </a:solidFill>
              </a:rPr>
              <a:t>Mendelssohn je predstavnik nemškega romantičnega obdobja v glasbi. </a:t>
            </a:r>
          </a:p>
          <a:p>
            <a:r>
              <a:rPr lang="sl-SI" altLang="sl-SI" sz="2800">
                <a:solidFill>
                  <a:srgbClr val="03043F"/>
                </a:solidFill>
              </a:rPr>
              <a:t>uverturo </a:t>
            </a:r>
            <a:r>
              <a:rPr lang="sl-SI" altLang="sl-SI" sz="2800" i="1">
                <a:solidFill>
                  <a:srgbClr val="03043F"/>
                </a:solidFill>
              </a:rPr>
              <a:t>Sen kresne noči</a:t>
            </a:r>
            <a:r>
              <a:rPr lang="sl-SI" altLang="sl-SI" sz="2800">
                <a:solidFill>
                  <a:srgbClr val="03043F"/>
                </a:solidFill>
              </a:rPr>
              <a:t> je skladatelj napisal leta 1826, ko mu je bilo sedemnajst let. </a:t>
            </a:r>
          </a:p>
          <a:p>
            <a:r>
              <a:rPr lang="sl-SI" altLang="sl-SI" sz="2800">
                <a:solidFill>
                  <a:srgbClr val="03043F"/>
                </a:solidFill>
              </a:rPr>
              <a:t>V svojem kratkem življenju je skomponiral 121 z opusi označenih glasbenih del, poleg </a:t>
            </a:r>
            <a:r>
              <a:rPr lang="sl-SI" altLang="sl-SI" sz="2800" i="1">
                <a:solidFill>
                  <a:srgbClr val="03043F"/>
                </a:solidFill>
              </a:rPr>
              <a:t>Sna kresne noči</a:t>
            </a:r>
            <a:r>
              <a:rPr lang="sl-SI" altLang="sl-SI" sz="2800">
                <a:solidFill>
                  <a:srgbClr val="03043F"/>
                </a:solidFill>
              </a:rPr>
              <a:t> pa mu je največ slave prinesel še koncert za violino in orkester, Op. 64. </a:t>
            </a:r>
          </a:p>
          <a:p>
            <a:endParaRPr lang="sl-SI" altLang="sl-SI" sz="2800">
              <a:solidFill>
                <a:srgbClr val="03043F"/>
              </a:solidFill>
            </a:endParaRPr>
          </a:p>
          <a:p>
            <a:endParaRPr lang="sl-SI" altLang="sl-SI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 Condensed</vt:lpstr>
      <vt:lpstr>Papyrus</vt:lpstr>
      <vt:lpstr>Default Design</vt:lpstr>
      <vt:lpstr>PowerPoint Presentation</vt:lpstr>
      <vt:lpstr>ŽIVLJENJE</vt:lpstr>
      <vt:lpstr>DELO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2019-05-31T08:42:17Z</dcterms:created>
  <dcterms:modified xsi:type="dcterms:W3CDTF">2019-05-31T08:42:17Z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