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B0E2824E-7825-4F12-A3E7-832993DC9D6A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533E2DA0-AAE2-453D-B978-8C770D358C6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11510F07-5A7B-492A-A068-56D82603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8C11DB1-E298-47E3-866D-E01A7473F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E3198F22-0563-4DE3-88E8-FE41C6730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A79147-042C-4071-934B-A230DD50212A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C3DBAF3B-2CE0-4E6E-8078-DC15EEF6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E975BF-F37A-48FA-9943-4A28766EB93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A6DA3990-366E-451D-A909-048302A5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271B7568-6A4B-4748-A4D0-09A0CB89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B53686-D957-4793-A2BC-A01A91602A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771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D3044E8-CA4A-4746-BA1B-2EF9440E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8D94-C2F1-4FDC-A87C-7598197D889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282C54C-86D6-4C74-980F-19A8BCDB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849EDFB-9CC2-47AA-A8EB-2687C163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D7322-460A-4834-880B-875F634C71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408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B38EE0A-19EF-4E80-8D7F-EA496592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458A2-86A8-4CED-931E-FA889D5A5B0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6EFB70D-177D-4AFF-B3BB-B2E2CAFF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397F396-9764-46B6-A5DD-0763EAE9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1FF10-F762-4B79-A53D-CEBD0E930A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780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997B0F5-5E01-4648-95C4-A746CF73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9CDDC-364D-4EEC-9B9C-B215F980637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D512401-7471-45E3-9EAE-D18A17DB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725038E-BFDC-4AFA-B17B-3A885C7B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CECF6-9DB3-47D4-A5C0-ADF7F0ACA1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955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4D10B9BA-E7F9-4365-97EF-8137A5D402FA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FD73E22B-F4BE-47FC-A9A1-AB7ACC3B7DCA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959C4F-7295-4A2C-8EB1-00C9D9F9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7C42-B303-4A82-B6C7-1F13BE40D76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055CDF-9765-4659-8907-F21F89F9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599CBE-9524-4456-B591-D7A1CCDF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E6E35-8D20-44B6-8A40-442BB1E8BC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3277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ED645-2C6E-46F1-8CCC-575C1523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B2AD-7C49-485A-975A-4D2D1304970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5865B-9D0D-48B8-944D-A4FEE7A0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E42D6-96DB-4CFE-9B97-9EF889A0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045D2-BCFC-4A3B-AD41-94409C4773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5751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9CC0F0-89AB-479B-8EF6-DEC79209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054C-0D02-425C-A033-32B88586E62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6BC36D-6B44-47E8-977F-B78ED6BB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7B63B-DEB6-49AB-86F1-51C7AF8C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CF35C-44C7-4165-8086-22C0FDD90B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2935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E8860-BB8C-442E-BF25-CDC8F168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1FF3-8A37-42F8-8416-188E01F2790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51C5D-BD98-4327-AA14-DC2096EB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2B010-A96D-420E-9109-F4D1AFB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9456-76CF-4E20-8729-8A84DA31EC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110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BF9D781E-3BDA-4269-A2EF-09CFDB62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89E2D-A7E9-495A-B3EC-BAFD0576693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18A80923-EE7E-46E5-9309-02FFC083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17C4DFA-119F-46B8-A9B7-CF65856C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DD1C8-B832-4D05-88EA-2BBB0CE080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09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1F6AA-58AB-41AA-9B16-A915C15B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F8C5-57CC-4723-A87D-4401A7D977F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87EC7-8FB3-417F-8A79-A9078036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B3584-2338-4331-809D-E7ADE096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D5C7B-ECDE-4377-BDA8-AC294DE69E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128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DAAC43BF-DF40-4349-B4DA-C2DF96BF8B67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F5752D73-9370-427D-8D01-192348121DE6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A582D8B-3744-4C04-899A-95ECB191F73F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0325FA-72CF-41E6-970B-F7C316DF2B25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6955F318-38C2-49C4-95BE-91A3179FA717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B7CE2E37-AEE9-460A-A36F-41CC2F56345A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80629B9F-1ECD-41BA-BA8D-9E7A26EA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204104-305D-4C4C-8DD9-62069230DEC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D93526B6-E007-4C7F-8ECB-FC2BD6E0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85C981E-1C23-492D-A981-88B0FCA7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E330A-B557-40CA-BE16-6622FE9890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0937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3A4D8568-945F-4471-BF24-2E6174746ABA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8DA1529B-91B9-4292-8CD8-98341D690DEF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4B1AD99-4FEE-4B80-842C-7914B123B9D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10486F-71B4-4E5C-8C95-AD7EF9A46514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6AD3D8E-1BE0-4419-BD8E-586ACE10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643E16F1-A25A-4DF4-BE37-89963F4F37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5476018-2F39-47FA-A44E-68C1466A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0F4369E-A6F9-432D-999C-25CE80CAED1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DE7EC79-28F4-4EFF-AA8A-5E27D4C40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29936F2-5CF8-45B7-93B7-296A682B5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4D54060-6DF5-46E2-8E17-A3A5B2EF528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A584-39F8-4693-9C5D-3779584D2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82976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Modrijani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0E868C5F-8FB5-4122-A74E-E24DA2255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73463"/>
            <a:ext cx="7772400" cy="1774825"/>
          </a:xfrm>
        </p:spPr>
        <p:txBody>
          <a:bodyPr/>
          <a:lstStyle/>
          <a:p>
            <a:pPr marR="0"/>
            <a:r>
              <a:rPr lang="sl-SI" altLang="sl-SI" dirty="0"/>
              <a:t>Naredil: </a:t>
            </a:r>
          </a:p>
          <a:p>
            <a:pPr marR="0"/>
            <a:endParaRPr lang="sl-SI" altLang="sl-SI" dirty="0"/>
          </a:p>
          <a:p>
            <a:pPr marR="0"/>
            <a:r>
              <a:rPr lang="sl-SI" altLang="sl-SI"/>
              <a:t>Mentorica:</a:t>
            </a:r>
            <a:endParaRPr lang="sl-SI" alt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>
            <a:extLst>
              <a:ext uri="{FF2B5EF4-FFF2-40B4-BE49-F238E27FC236}">
                <a16:creationId xmlns:a16="http://schemas.microsoft.com/office/drawing/2014/main" id="{2B45ADDE-9587-479C-BBE6-D2FDB3BA1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Modrijane sem si izbral zato,ker zelo rad poslušam njihovo glasbo in ker mislim da so dokazali,da se tudi z narodnozabavno glasbo da uspeti.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561566-55CB-40BB-BB7F-8BBA0117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Zaključek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323CD72D-7867-4243-8908-EB127BD1A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Leta 2000</a:t>
            </a:r>
          </a:p>
          <a:p>
            <a:endParaRPr lang="sl-SI" altLang="sl-SI"/>
          </a:p>
          <a:p>
            <a:r>
              <a:rPr lang="sl-SI" altLang="sl-SI"/>
              <a:t>Bratranca Rok in Blaž Švab</a:t>
            </a:r>
          </a:p>
          <a:p>
            <a:endParaRPr lang="sl-SI" altLang="sl-SI"/>
          </a:p>
          <a:p>
            <a:r>
              <a:rPr lang="sl-SI" altLang="sl-SI"/>
              <a:t>Brata Peter in Franjo Oset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82DEB-6A76-4E1C-BB00-198D016A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Začetki</a:t>
            </a:r>
          </a:p>
        </p:txBody>
      </p:sp>
      <p:pic>
        <p:nvPicPr>
          <p:cNvPr id="10244" name="Picture 2" descr="http://tonipirnar.blog.siol.net/files/2009/02/modrijani.jpg">
            <a:extLst>
              <a:ext uri="{FF2B5EF4-FFF2-40B4-BE49-F238E27FC236}">
                <a16:creationId xmlns:a16="http://schemas.microsoft.com/office/drawing/2014/main" id="{6F7D8D31-10D1-4062-9647-7E9ACC7D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52742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id="{3F2C494D-1CF2-4C81-92CA-201C1B7EF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Daleč je dom</a:t>
            </a:r>
          </a:p>
          <a:p>
            <a:endParaRPr lang="sl-SI" altLang="sl-SI"/>
          </a:p>
          <a:p>
            <a:r>
              <a:rPr lang="sl-SI" altLang="sl-SI"/>
              <a:t>Spomin na pevca</a:t>
            </a:r>
          </a:p>
          <a:p>
            <a:endParaRPr lang="sl-SI" altLang="sl-SI"/>
          </a:p>
          <a:p>
            <a:r>
              <a:rPr lang="sl-SI" altLang="sl-SI"/>
              <a:t>Neskončno zaljubljena</a:t>
            </a:r>
          </a:p>
          <a:p>
            <a:endParaRPr lang="sl-SI" altLang="sl-SI"/>
          </a:p>
          <a:p>
            <a:r>
              <a:rPr lang="sl-SI" altLang="sl-SI"/>
              <a:t>Na stare lepe čase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390BE0-ADBA-45DC-AAEB-5BE69707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Najpomembnejši albumi</a:t>
            </a:r>
          </a:p>
        </p:txBody>
      </p:sp>
      <p:pic>
        <p:nvPicPr>
          <p:cNvPr id="1026" name="Picture 2" descr="C:\Users\Matija\Desktop\Slike\2001_dalec_je_dom.jpg">
            <a:extLst>
              <a:ext uri="{FF2B5EF4-FFF2-40B4-BE49-F238E27FC236}">
                <a16:creationId xmlns:a16="http://schemas.microsoft.com/office/drawing/2014/main" id="{FB10BD77-CD84-4685-8609-33F54EA51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11112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atija\Desktop\Slike\2003_spomin_na_pevca_se_zivi.jpg">
            <a:extLst>
              <a:ext uri="{FF2B5EF4-FFF2-40B4-BE49-F238E27FC236}">
                <a16:creationId xmlns:a16="http://schemas.microsoft.com/office/drawing/2014/main" id="{C99E506D-0698-444B-99C2-9DFC4776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1874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Matija\Desktop\Slike\2004_neskoncno-zaljubljena.jpg">
            <a:extLst>
              <a:ext uri="{FF2B5EF4-FFF2-40B4-BE49-F238E27FC236}">
                <a16:creationId xmlns:a16="http://schemas.microsoft.com/office/drawing/2014/main" id="{E2D1E338-A830-4F3D-9654-9C3609AA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2894013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Matija\Desktop\Slike\nastarelepecase.jpg">
            <a:extLst>
              <a:ext uri="{FF2B5EF4-FFF2-40B4-BE49-F238E27FC236}">
                <a16:creationId xmlns:a16="http://schemas.microsoft.com/office/drawing/2014/main" id="{02A2C90F-05A5-41A4-869C-17C3409B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73463"/>
            <a:ext cx="2532063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9A853CFA-930B-4897-B755-4998A85D3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sl-SI"/>
              <a:t>Spomin na pevca še živi</a:t>
            </a:r>
          </a:p>
          <a:p>
            <a:r>
              <a:rPr lang="sl-SI" altLang="sl-SI"/>
              <a:t>Ajda na polju</a:t>
            </a:r>
          </a:p>
          <a:p>
            <a:r>
              <a:rPr lang="sl-SI" altLang="sl-SI"/>
              <a:t>Noč na morju</a:t>
            </a:r>
          </a:p>
          <a:p>
            <a:r>
              <a:rPr lang="sl-SI" altLang="sl-SI"/>
              <a:t>Spomni se</a:t>
            </a:r>
          </a:p>
          <a:p>
            <a:r>
              <a:rPr lang="sl-SI" altLang="sl-SI"/>
              <a:t>Vila z neba</a:t>
            </a:r>
          </a:p>
          <a:p>
            <a:r>
              <a:rPr lang="sl-SI" altLang="sl-SI"/>
              <a:t>Ko rož´ce ji bom sadil</a:t>
            </a:r>
          </a:p>
          <a:p>
            <a:r>
              <a:rPr lang="sl-SI" altLang="sl-SI"/>
              <a:t>Ti nisi taka </a:t>
            </a:r>
          </a:p>
          <a:p>
            <a:r>
              <a:rPr lang="sl-SI" altLang="sl-SI"/>
              <a:t>Na stare lepe čase</a:t>
            </a:r>
          </a:p>
          <a:p>
            <a:r>
              <a:rPr lang="sl-SI" altLang="sl-SI"/>
              <a:t>Ti,moja rožica!</a:t>
            </a:r>
          </a:p>
          <a:p>
            <a:endParaRPr lang="sl-SI" alt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14BB2B-60A4-4B50-94EE-EEA38199A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Uspešnice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10C8346D-AAD5-4F76-95B6-F4377AD16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Blaž Švab</a:t>
            </a:r>
          </a:p>
          <a:p>
            <a:endParaRPr lang="sl-SI" altLang="sl-SI"/>
          </a:p>
          <a:p>
            <a:r>
              <a:rPr lang="sl-SI" altLang="sl-SI"/>
              <a:t>Rok Švab</a:t>
            </a:r>
          </a:p>
          <a:p>
            <a:endParaRPr lang="sl-SI" altLang="sl-SI"/>
          </a:p>
          <a:p>
            <a:r>
              <a:rPr lang="sl-SI" altLang="sl-SI"/>
              <a:t>Franjo Oset</a:t>
            </a:r>
          </a:p>
          <a:p>
            <a:endParaRPr lang="sl-SI" altLang="sl-SI"/>
          </a:p>
          <a:p>
            <a:r>
              <a:rPr lang="sl-SI" altLang="sl-SI"/>
              <a:t>Peter Oset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485512-44D0-4116-938C-3A690AED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Člani</a:t>
            </a:r>
          </a:p>
        </p:txBody>
      </p:sp>
      <p:pic>
        <p:nvPicPr>
          <p:cNvPr id="13316" name="Picture 2" descr="http://www.golica.si/modules/aktualno/uploads/modrijani_2.jpg">
            <a:extLst>
              <a:ext uri="{FF2B5EF4-FFF2-40B4-BE49-F238E27FC236}">
                <a16:creationId xmlns:a16="http://schemas.microsoft.com/office/drawing/2014/main" id="{FA8A078C-C565-4B81-A321-998B2F0A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57338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>
            <a:extLst>
              <a:ext uri="{FF2B5EF4-FFF2-40B4-BE49-F238E27FC236}">
                <a16:creationId xmlns:a16="http://schemas.microsoft.com/office/drawing/2014/main" id="{D3BE02A9-9F05-4C55-B805-3301E407E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Rojen  8.12.1948 </a:t>
            </a:r>
          </a:p>
          <a:p>
            <a:r>
              <a:rPr lang="sl-SI" altLang="sl-SI"/>
              <a:t>Poklic:absolvent Fakultete za socialno delo,televizijski in radijski voditelj.</a:t>
            </a:r>
          </a:p>
          <a:p>
            <a:r>
              <a:rPr lang="sl-SI" altLang="sl-SI"/>
              <a:t>V ansamblu poje,igra bobne in bas kitaro.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7FF2F0-ECA9-49DC-B3B8-96F1EAF1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Blaž Švab</a:t>
            </a:r>
          </a:p>
        </p:txBody>
      </p:sp>
      <p:pic>
        <p:nvPicPr>
          <p:cNvPr id="14340" name="Picture 2" descr="http://www.erevija.com/files/pictures/18071/1807169.jpg">
            <a:extLst>
              <a:ext uri="{FF2B5EF4-FFF2-40B4-BE49-F238E27FC236}">
                <a16:creationId xmlns:a16="http://schemas.microsoft.com/office/drawing/2014/main" id="{9414D3A3-A175-47E4-9C07-1F4E1578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183F8A1B-8AC4-4B3B-8950-06EC170AE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Rodil se je 15.4.1984</a:t>
            </a:r>
          </a:p>
          <a:p>
            <a:r>
              <a:rPr lang="sl-SI" altLang="sl-SI"/>
              <a:t>Po poklicu je učitelj diatonične harmonike in urednik založbe VOX.</a:t>
            </a:r>
          </a:p>
          <a:p>
            <a:r>
              <a:rPr lang="sl-SI" altLang="sl-SI"/>
              <a:t>V ansamblu poje ter igra harmoniko.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74B6E1-1433-4881-A6BD-2ACA17EB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Rok Švab</a:t>
            </a:r>
          </a:p>
        </p:txBody>
      </p:sp>
      <p:pic>
        <p:nvPicPr>
          <p:cNvPr id="15364" name="Picture 4" descr="http://www.narodnjak.si/thumb.php?src=images/fotogalerija/523/rok_svab.jpg&amp;width=180&amp;height=180&amp;obrezi">
            <a:extLst>
              <a:ext uri="{FF2B5EF4-FFF2-40B4-BE49-F238E27FC236}">
                <a16:creationId xmlns:a16="http://schemas.microsoft.com/office/drawing/2014/main" id="{93DAEE00-770A-4BAD-99BF-4FE14700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26511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DC937EE3-D4DE-4EB0-832D-88586703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Rodil se je 25.9.1985</a:t>
            </a:r>
          </a:p>
          <a:p>
            <a:r>
              <a:rPr lang="sl-SI" altLang="sl-SI"/>
              <a:t>Igra rock in narodnozabavno glasbo.</a:t>
            </a:r>
          </a:p>
          <a:p>
            <a:r>
              <a:rPr lang="sl-SI" altLang="sl-SI"/>
              <a:t>Igra kontrabas,bariton in klaviature.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63A96-4D96-440C-93D4-B288FD46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Franjo Oset</a:t>
            </a:r>
          </a:p>
        </p:txBody>
      </p:sp>
      <p:pic>
        <p:nvPicPr>
          <p:cNvPr id="16388" name="Picture 2" descr="http://profile.ak.fbcdn.net/hprofile-ak-snc4/50312_111649832184233_6244_n.jpg">
            <a:extLst>
              <a:ext uri="{FF2B5EF4-FFF2-40B4-BE49-F238E27FC236}">
                <a16:creationId xmlns:a16="http://schemas.microsoft.com/office/drawing/2014/main" id="{1FDAD98E-3E79-46A9-BB61-23F4E565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13100"/>
            <a:ext cx="25209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0FBFD97C-4FBE-4DA5-AE5D-521549AF4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Najstarejši član ansambla</a:t>
            </a:r>
          </a:p>
          <a:p>
            <a:r>
              <a:rPr lang="sl-SI" altLang="sl-SI"/>
              <a:t>Rojen 18.6.1980</a:t>
            </a:r>
          </a:p>
          <a:p>
            <a:r>
              <a:rPr lang="sl-SI" altLang="sl-SI"/>
              <a:t>Poklic:učitelj razrednega pouka</a:t>
            </a:r>
          </a:p>
          <a:p>
            <a:r>
              <a:rPr lang="sl-SI" altLang="sl-SI"/>
              <a:t>V ansamblu igra kitaro.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55D563-F817-4DC6-A245-7C02C176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Peter Oset</a:t>
            </a:r>
          </a:p>
        </p:txBody>
      </p:sp>
      <p:pic>
        <p:nvPicPr>
          <p:cNvPr id="17412" name="Picture 2" descr="https://fbcdn-sphotos-a.akamaihd.net/hphotos-ak-snc7/39947_145840368776332_100000511108029_369974_4229450_n.jpg">
            <a:extLst>
              <a:ext uri="{FF2B5EF4-FFF2-40B4-BE49-F238E27FC236}">
                <a16:creationId xmlns:a16="http://schemas.microsoft.com/office/drawing/2014/main" id="{32401002-43B2-463A-9A1D-F00FF17A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89363"/>
            <a:ext cx="1655763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193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Lucida Sans Unicode</vt:lpstr>
      <vt:lpstr>Verdana</vt:lpstr>
      <vt:lpstr>Wingdings 2</vt:lpstr>
      <vt:lpstr>Wingdings 3</vt:lpstr>
      <vt:lpstr>Concourse</vt:lpstr>
      <vt:lpstr>Modrijani</vt:lpstr>
      <vt:lpstr>Začetki</vt:lpstr>
      <vt:lpstr>Najpomembnejši albumi</vt:lpstr>
      <vt:lpstr>Uspešnice</vt:lpstr>
      <vt:lpstr>Člani</vt:lpstr>
      <vt:lpstr>Blaž Švab</vt:lpstr>
      <vt:lpstr>Rok Švab</vt:lpstr>
      <vt:lpstr>Franjo Oset</vt:lpstr>
      <vt:lpstr>Peter Oset</vt:lpstr>
      <vt:lpstr>Zaključek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2019-05-31T08:42:18Z</dcterms:created>
  <dcterms:modified xsi:type="dcterms:W3CDTF">2019-05-31T08:42:18Z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