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03AD27-4393-4702-AC5C-2B551417F19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328CF-D24A-4718-BE7C-3D74D429027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0743-3E9B-44D2-9C4E-6883D00F863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5B1AA-AA00-41CC-8ED6-275D60FED5E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B6CB37F0-4D93-45E8-9BFB-383DA777739D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8348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B65B1-CFEA-485E-AA31-03F4ABB047A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C05027C-CA28-46E5-B58F-67023D9E0F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7200"/>
            <a:ext cx="11798280" cy="12492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631CCC89-9A50-422C-99C7-CADCD85A985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47AFF-66C0-4313-AB6B-AFBBA1E62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0236B-8B25-4A0B-A0A8-36BC56C0B5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90B81-5381-4B68-B215-59BD76694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C7D72C-3F26-4EBC-BA9D-F25AAC42B6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4F70E-A903-45C4-97B3-52D176E10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405FA-90B5-4D52-8DC7-AAEDDCF061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1DA79-2CF7-4E04-8181-8CD842DF6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6F82C-935E-4177-8B31-D6371CE797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1825D-06F0-43FC-BE53-C9E8A8EBF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53CB7-322E-492C-B205-2B5BC07C82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86FF5-ED92-419C-9376-FBC28F21F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0ACCB-C199-4DF2-884B-4FAEEC1E12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9057F-8847-4771-A0E9-D56CBB0E1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55857-2303-4039-AF5E-9CFF80E280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E0075-866C-452E-923F-02C2393F5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67644-DCAE-4C52-A32E-F330E339E9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63AF4-110C-46AA-9096-7850B1951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C0179-FDD8-40C8-B23F-9A088C622A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5560-4772-49EF-B57C-D06848F08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85526-C9D8-42F8-8953-030E6C060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49FC-1FD2-4F71-9F54-67A6F231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60B7-63A8-40F3-B6C6-6713C325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2AC4-09EA-44B7-8108-1FF1027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432DA-FBD7-4D38-9431-1E1E034AFEE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96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2D98-43A5-4A12-8E04-BF9FDCDC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C25CB-9ADA-42DF-883B-DBA3341FB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3592-9793-4A6B-8AFC-817E12A4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5642D-0027-4C3E-B908-5ECFCBE5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631-EA07-4DCB-AE82-DAFC49EA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EE7D74-D688-4BD6-A18A-BF0C603EA41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67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34764-EDAC-4935-B16F-C8591693F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2725"/>
            <a:ext cx="1949450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3BD21-BF35-427F-8563-CD75F1B26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2725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F9AA2-D395-4417-8F40-22183BB6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215CB-E3A6-4061-810B-8716DC22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46D59-2D4E-4F4D-A658-0B2CE798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4648EB-0A16-41D5-847E-B220972EA11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323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7055-F97B-4DD4-AA33-098B94BA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DDEE4-BF8A-45F3-A90E-F7E8D435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A28F-2DA2-4679-8EE7-B691E617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4E5CC-314C-4995-AECD-DF851269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19B4-E6C0-43A8-BF45-B989DDF4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ED4278-F265-4ADF-871B-4C9DB39415A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2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C055-7109-40D8-9E23-0DA3B485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A1F42-D34B-439F-834F-A0AE2E4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2F1CB-E320-489E-BEFD-A3DEFA64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5634-6F20-43CE-BA70-228F53CA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ED4C8-11E8-40E7-AA9B-FFB5C58A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268972-53AB-4C2E-847F-F076DBF106F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20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1A36-6BAE-4293-B45E-18033225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A735B-C251-495D-918C-142E8FE7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B18A5-D2DD-486C-B4D7-22034867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7822-780E-4FC3-88B6-515EA427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686A-8183-494C-95D4-C7803D5C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5EE4FE-BF0C-447D-B37A-0A9A20E5553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01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00E7-E972-4E70-A4CB-B019CDB9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5E14-A040-4520-B571-88E1A4A8D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BAFB0-9768-4777-A701-D7111D3C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4130B-F2AD-47DE-870D-2269B105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3CB4B-36FD-49F9-BF17-48E1C130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7C91-C1B4-4331-A3E7-871CF039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144AD-59BA-4722-95BE-1BAA5B7BE06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58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4C6D-F786-4EF2-B810-E60616A9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EE6E1-FA6F-4C8F-A467-D63632EAD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D87CA-A278-473D-A2C9-ED1AD188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7D811-FCE0-45D5-A46A-2B5A31F8C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4D321-881E-4C24-A4A5-EA663A390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0445C-D7AB-458B-A618-22F7E173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C8788-6FBF-4013-B599-67424077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A8474-72F9-408D-8045-0E56ED69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13B445-299B-46AE-B4EC-6D4985A9C7C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02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DA53-DD35-489D-A2D3-8E52C5B2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09E50-33C6-4DE6-BB74-710BE149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DC9C0-DE70-4B73-9BEC-0792C7E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C366D-06DB-4D99-9776-90231D6F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C37368-3345-4F7B-B342-4436741CE7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923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8411-654F-40D1-A77E-835AA0C9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9CF1B-6D06-43E7-A3AD-5C260A2E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5390A-D0B7-42A5-B56C-92663827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F5AFFE-2E7B-4F69-9C03-56C7241F444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25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E68-21DE-4175-9795-031CD172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F812-66C9-4B7D-9FE3-92EF908F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E4CF6-FC91-4957-8749-A2FA639E3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6FB58-E045-40E7-B7BF-504A757F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A3DD7-B686-4E78-99C7-B54533CB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82CE6-B36B-4633-A6F9-7E1FD6C9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438778-B843-4D50-A3CE-8269AB7F866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8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5C07-7B48-4ED0-9A27-53784B92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18AC-9E58-4DB5-B3E6-2B4FB1127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2175-E0CA-4F8B-9058-CE8150A1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8520-7E8F-4C49-9D86-1942EA92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6B489-A3C6-483F-9F42-230136FE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3FD18-7630-4260-8AD6-72D93B04898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132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6F63-B00A-4890-B949-98D78AD4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4D304-E6FE-42A9-91E8-3B71D1AA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27956-59C2-4105-A239-EF0F4B188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84053-0AE2-41E1-B691-948ED2D5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1F484-91EB-474F-A127-3D1C286E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F3758-6159-43F8-ABA6-B53B3C42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4B7DA-78E6-416F-9760-E9AA6620BEE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71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E62E-1772-4127-9824-4B6B6FD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AEE0C-A1CE-4135-877E-57792D497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D61F-381A-44E4-A03D-1DC62DCF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614-16F3-4E79-9122-349718C3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523A5-114D-4BAD-B6F7-F639782F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FB5167-CFBA-4F4E-BFAB-2E83BF2C746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45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AACC7-6255-4F74-A5AE-FD1346BFB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29413" y="1676400"/>
            <a:ext cx="2032000" cy="4500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DB71A-5538-4E87-BB76-AA2BBE4F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676400"/>
            <a:ext cx="5948363" cy="4500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8581B-5B8F-46C7-BAB7-93E07D7A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D523-573B-4D09-9958-3A02CAD1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065C2-C81E-465A-9EA1-38B74922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DA0DB-F07A-4C1E-9F36-1C09C22C196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C707-1BE4-4A60-996C-D35F9AC9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23EB8-6436-4257-B43D-C97C0B95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ED8B-B2AC-41DA-8119-30DAE1C2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AF05-944E-4947-89F6-42EE7F2B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0AB96-517F-4FAA-925E-D31C0875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87B1B4-DBE7-47EB-B6E0-67D0EE99F19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01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F112-242A-4916-8A30-91F281AF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1FB3-FDEA-4EE5-A72F-B85F50383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0A1E8-886F-475C-B3E7-68A130B67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A53DD-0812-4A24-933E-F24E63DC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2BA9-1F92-4A3F-AC82-970DFF2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C412E-DB20-4AFC-B68A-2D3F2ACC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659AB3-D676-422D-BA04-444D7FBDCE6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39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7B41-504F-4A4B-AF88-C7EF76F9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DA75A-09D7-45F0-B9FF-4F0918259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DB62F-7453-4666-84D2-562B54323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D57F6-4F92-4F0F-B3DA-11377A64C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C5C53-7BA0-4281-8AB1-7BD2AE47B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55186-7C0D-4005-8463-AD141780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DFBD8-CF00-4742-B582-FB513B90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CA5AB-64DE-4461-BB54-89A6477E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CB831A-1B0C-46A5-A331-DDC33403CDC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71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0B5A-0EE6-45DC-8199-352FC9D2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F3A11-D4F1-4EA2-BA7C-B1F19D4F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CEBAB-C62E-4CC0-A150-1D55DF1F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674F4-6B62-4797-8BAA-485FDE7D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A485AC-5315-4C18-9A59-36169F94930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6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7F854-8C3D-4870-ABB1-70371027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D974E-4EEE-434D-A427-8C79F327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95950-A1E1-452B-9439-E0705A4C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A0E6B-FB78-48AC-BB3F-E2FF872AE97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8494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EEDF-AE98-4D78-952C-969BF716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39CD-EB72-442A-B55F-E7FB7A1F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E85D7-8FBC-40B5-841D-889C35372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460FD-D421-4C25-8675-4388312D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418BB-1F14-4C23-A353-79B4AC72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5635-0323-42EC-8F77-5AEE5B1E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8A496-6388-4597-9810-497838D8426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9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043A-811C-4DCF-94EE-7568D820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02684-2C64-4294-BBDB-370DD1CB5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A6B03-066A-4E6C-B153-FDCD2B89A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4FAD6-CD4D-4753-902E-8D5EEA9D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02FF5-9227-4BCE-9F55-667FFA39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879A-8493-4015-9696-663EC9D2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838FA-5888-40DC-BFCF-C067B537C5C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7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0D2C7C4-9F9F-4259-88F6-F33F9512C10C}"/>
              </a:ext>
            </a:extLst>
          </p:cNvPr>
          <p:cNvSpPr/>
          <p:nvPr/>
        </p:nvSpPr>
        <p:spPr>
          <a:xfrm>
            <a:off x="417600" y="1098719"/>
            <a:ext cx="438119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02ADA6-0CB9-4F5F-BFC9-619F04A7768B}"/>
              </a:ext>
            </a:extLst>
          </p:cNvPr>
          <p:cNvSpPr/>
          <p:nvPr/>
        </p:nvSpPr>
        <p:spPr>
          <a:xfrm>
            <a:off x="800280" y="1098719"/>
            <a:ext cx="32832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3333CC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33FA41B-0021-446E-8C2D-1D9B959F46D6}"/>
              </a:ext>
            </a:extLst>
          </p:cNvPr>
          <p:cNvSpPr/>
          <p:nvPr/>
        </p:nvSpPr>
        <p:spPr>
          <a:xfrm>
            <a:off x="541440" y="1520999"/>
            <a:ext cx="42228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F0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149CCE-8418-486E-9628-45BDEFA83CE3}"/>
              </a:ext>
            </a:extLst>
          </p:cNvPr>
          <p:cNvSpPr/>
          <p:nvPr/>
        </p:nvSpPr>
        <p:spPr>
          <a:xfrm>
            <a:off x="911159" y="1520999"/>
            <a:ext cx="368279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CF01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8E5422-D86F-40EC-AC9F-AC5950BF2065}"/>
              </a:ext>
            </a:extLst>
          </p:cNvPr>
          <p:cNvSpPr/>
          <p:nvPr/>
        </p:nvSpPr>
        <p:spPr>
          <a:xfrm>
            <a:off x="127080" y="1447919"/>
            <a:ext cx="560160" cy="42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5050"/>
              </a:gs>
            </a:gsLst>
            <a:lin ang="81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B3C8C7-19C1-4025-8858-4BC7A0B4FDED}"/>
              </a:ext>
            </a:extLst>
          </p:cNvPr>
          <p:cNvSpPr/>
          <p:nvPr/>
        </p:nvSpPr>
        <p:spPr>
          <a:xfrm>
            <a:off x="762120" y="990719"/>
            <a:ext cx="31680" cy="105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69696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386C3-B4C8-410F-9EA0-975B824FCF62}"/>
              </a:ext>
            </a:extLst>
          </p:cNvPr>
          <p:cNvSpPr/>
          <p:nvPr/>
        </p:nvSpPr>
        <p:spPr>
          <a:xfrm>
            <a:off x="442800" y="1781280"/>
            <a:ext cx="8226360" cy="31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969696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87A634E-5839-4726-9176-EACEEF5373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0560" y="213480"/>
            <a:ext cx="7791480" cy="1460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C71E3-7FBA-41A4-A844-0536FE9EE7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2600" y="2017439"/>
            <a:ext cx="7770959" cy="411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18799BE-FA05-4C8E-8A35-B6D21A20A49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161720" y="6243120"/>
            <a:ext cx="1903320" cy="45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l-SI" sz="1800" b="0" i="0" u="none" strike="noStrike" baseline="0">
                <a:solidFill>
                  <a:srgbClr val="FFFFFF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2F53C5-8104-40A4-BAB4-5868D9A2BFF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57240" y="6243120"/>
            <a:ext cx="2894040" cy="45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l-SI" sz="1800" b="0" i="0" u="none" strike="noStrike" baseline="0">
                <a:solidFill>
                  <a:srgbClr val="FFFFFF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37747E-279E-43DF-8AE9-32B5E746FC9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041960" y="6243120"/>
            <a:ext cx="1903320" cy="45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l-SI" sz="1800" b="0" i="0" u="none" strike="noStrike" baseline="0">
                <a:solidFill>
                  <a:srgbClr val="FFFFFF"/>
                </a:solidFill>
                <a:latin typeface="Arial" pitchFamily="34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93441B8-0982-41BF-8D66-A1F6824159BD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US" sz="4400" b="0" i="0" u="none" strike="noStrike" baseline="0">
          <a:ln>
            <a:noFill/>
          </a:ln>
          <a:solidFill>
            <a:srgbClr val="DDDDDD"/>
          </a:solidFill>
          <a:latin typeface="Tahoma" pitchFamily="34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US" sz="3200" b="0" i="0" u="none" strike="noStrike" baseline="0">
          <a:ln>
            <a:noFill/>
          </a:ln>
          <a:solidFill>
            <a:srgbClr val="FFFFFF"/>
          </a:solidFill>
          <a:latin typeface="Tahoma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E5ADA-10BF-449D-8F28-AD07524FF411}"/>
              </a:ext>
            </a:extLst>
          </p:cNvPr>
          <p:cNvGrpSpPr/>
          <p:nvPr/>
        </p:nvGrpSpPr>
        <p:grpSpPr>
          <a:xfrm>
            <a:off x="0" y="2438280"/>
            <a:ext cx="9007560" cy="1051200"/>
            <a:chOff x="0" y="2438280"/>
            <a:chExt cx="9007560" cy="1051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EDAFC4-E5BB-4F48-B544-F1B9AAB910C4}"/>
                </a:ext>
              </a:extLst>
            </p:cNvPr>
            <p:cNvGrpSpPr/>
            <p:nvPr/>
          </p:nvGrpSpPr>
          <p:grpSpPr>
            <a:xfrm>
              <a:off x="290520" y="2546280"/>
              <a:ext cx="709560" cy="473040"/>
              <a:chOff x="290520" y="2546280"/>
              <a:chExt cx="709560" cy="473040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3D0CDF7-E985-4C1C-9323-30EFC79E4774}"/>
                  </a:ext>
                </a:extLst>
              </p:cNvPr>
              <p:cNvSpPr/>
              <p:nvPr/>
            </p:nvSpPr>
            <p:spPr>
              <a:xfrm>
                <a:off x="290520" y="2546280"/>
                <a:ext cx="436679" cy="4730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en-US" sz="2400">
                  <a:latin typeface="Nimbus Roman No9 L" pitchFamily="18"/>
                  <a:ea typeface="DejaVu Sans" pitchFamily="2"/>
                  <a:cs typeface="Nimbus Sans L" pitchFamily="2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2348EAD-5D18-45C2-8F61-9F3FE1250679}"/>
                  </a:ext>
                </a:extLst>
              </p:cNvPr>
              <p:cNvSpPr/>
              <p:nvPr/>
            </p:nvSpPr>
            <p:spPr>
              <a:xfrm>
                <a:off x="673200" y="2546280"/>
                <a:ext cx="326880" cy="4730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100000">
                    <a:srgbClr val="FFCF01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en-US" sz="2400">
                  <a:latin typeface="Nimbus Roman No9 L" pitchFamily="18"/>
                  <a:ea typeface="DejaVu Sans" pitchFamily="2"/>
                  <a:cs typeface="Nimbus Sans L" pitchFamily="2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47B80D-799E-4C6D-98F0-5DAF9269AF9B}"/>
                </a:ext>
              </a:extLst>
            </p:cNvPr>
            <p:cNvGrpSpPr/>
            <p:nvPr/>
          </p:nvGrpSpPr>
          <p:grpSpPr>
            <a:xfrm>
              <a:off x="414360" y="2968559"/>
              <a:ext cx="736199" cy="473040"/>
              <a:chOff x="414360" y="2968559"/>
              <a:chExt cx="736199" cy="47304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15FD028-C4D8-4B09-9D57-2DF01779C050}"/>
                  </a:ext>
                </a:extLst>
              </p:cNvPr>
              <p:cNvSpPr/>
              <p:nvPr/>
            </p:nvSpPr>
            <p:spPr>
              <a:xfrm>
                <a:off x="414360" y="2968559"/>
                <a:ext cx="421560" cy="4730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en-US" sz="2400">
                  <a:latin typeface="Nimbus Roman No9 L" pitchFamily="18"/>
                  <a:ea typeface="DejaVu Sans" pitchFamily="2"/>
                  <a:cs typeface="Nimbus Sans L" pitchFamily="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3ECDE65-74AA-4C41-954E-B366D66D24E4}"/>
                  </a:ext>
                </a:extLst>
              </p:cNvPr>
              <p:cNvSpPr/>
              <p:nvPr/>
            </p:nvSpPr>
            <p:spPr>
              <a:xfrm>
                <a:off x="783359" y="2968559"/>
                <a:ext cx="367200" cy="4730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100000">
                    <a:srgbClr val="3333CC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en-US" sz="2400">
                  <a:latin typeface="Nimbus Roman No9 L" pitchFamily="18"/>
                  <a:ea typeface="DejaVu Sans" pitchFamily="2"/>
                  <a:cs typeface="Nimbus Sans L" pitchFamily="2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84B3D3-CE86-49A9-9EEA-D86ACDD182DC}"/>
                </a:ext>
              </a:extLst>
            </p:cNvPr>
            <p:cNvSpPr/>
            <p:nvPr/>
          </p:nvSpPr>
          <p:spPr>
            <a:xfrm>
              <a:off x="0" y="2895479"/>
              <a:ext cx="558720" cy="420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FF505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en-US" sz="2400">
                <a:latin typeface="Nimbus Roman No9 L" pitchFamily="18"/>
                <a:ea typeface="DejaVu Sans" pitchFamily="2"/>
                <a:cs typeface="Nimbus Sans L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E3D449D-3E3F-4F75-8103-6A5470F97404}"/>
                </a:ext>
              </a:extLst>
            </p:cNvPr>
            <p:cNvSpPr/>
            <p:nvPr/>
          </p:nvSpPr>
          <p:spPr>
            <a:xfrm>
              <a:off x="635040" y="2438280"/>
              <a:ext cx="30240" cy="1051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en-US" sz="2400">
                <a:latin typeface="Nimbus Roman No9 L" pitchFamily="18"/>
                <a:ea typeface="DejaVu Sans" pitchFamily="2"/>
                <a:cs typeface="Nimbus Sans L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6627EB-A0BC-4BB7-B35A-8D6AD6559D32}"/>
                </a:ext>
              </a:extLst>
            </p:cNvPr>
            <p:cNvSpPr/>
            <p:nvPr/>
          </p:nvSpPr>
          <p:spPr>
            <a:xfrm flipV="1">
              <a:off x="316080" y="3260880"/>
              <a:ext cx="8691480" cy="54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en-US" sz="2400">
                <a:latin typeface="Nimbus Roman No9 L" pitchFamily="18"/>
                <a:ea typeface="DejaVu Sans" pitchFamily="2"/>
                <a:cs typeface="Nimbus Sans L" pitchFamily="2"/>
              </a:endParaRPr>
            </a:p>
          </p:txBody>
        </p:sp>
      </p:grp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607A14D3-F081-4196-AD76-E7DE6FDBF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360" y="1675799"/>
            <a:ext cx="7770599" cy="1460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/>
          <a:p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E69472-E8E6-4E02-B91E-87F26D3CCE4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90360" y="6247800"/>
            <a:ext cx="1903320" cy="455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sl-SI" sz="1400" kern="1200">
                <a:solidFill>
                  <a:srgbClr val="969696"/>
                </a:solidFill>
                <a:latin typeface="Tahoma" pitchFamily="34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AA1352F-DDCF-40BB-B33B-FF2E828688E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8639" y="624780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sl-SI" sz="1400" kern="1200">
                <a:solidFill>
                  <a:srgbClr val="969696"/>
                </a:solidFill>
                <a:latin typeface="Tahoma" pitchFamily="34"/>
                <a:ea typeface="DejaVu Sans" pitchFamily="2"/>
                <a:cs typeface="Nimbus Sans L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6534F7A-9288-4CEB-BB2D-CAE8AD5E7FD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857640" y="6247800"/>
            <a:ext cx="1903320" cy="455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sl-SI" sz="1400" kern="1200">
                <a:solidFill>
                  <a:srgbClr val="969696"/>
                </a:solidFill>
                <a:latin typeface="Tahoma" pitchFamily="34"/>
                <a:ea typeface="DejaVu Sans" pitchFamily="2"/>
                <a:cs typeface="Nimbus Sans L" pitchFamily="2"/>
              </a:defRPr>
            </a:lvl1pPr>
          </a:lstStyle>
          <a:p>
            <a:pPr lvl="0"/>
            <a:fld id="{140528C8-8EB2-4C33-9681-783A7830376E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US" sz="4400" b="0" i="0" u="none" strike="noStrike" kern="1200" baseline="0">
          <a:ln>
            <a:noFill/>
          </a:ln>
          <a:solidFill>
            <a:srgbClr val="DDDDDD"/>
          </a:solidFill>
          <a:latin typeface="Tahoma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1735C-B5FB-4F68-A986-60AEAB5030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1640" y="1844639"/>
            <a:ext cx="2712960" cy="338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E59C92-AB7A-48A6-86D9-3BBD4369ABAA}"/>
              </a:ext>
            </a:extLst>
          </p:cNvPr>
          <p:cNvSpPr/>
          <p:nvPr/>
        </p:nvSpPr>
        <p:spPr>
          <a:xfrm>
            <a:off x="468360" y="0"/>
            <a:ext cx="7775640" cy="4248000"/>
          </a:xfrm>
          <a:prstGeom prst="rect">
            <a:avLst/>
          </a:prstGeom>
          <a:scene3d>
            <a:camera prst="legacyObliqueRight"/>
            <a:lightRig rig="legacyHarsh3" dir="t"/>
          </a:scene3d>
          <a:sp3d extrusionH="127000" prstMaterial="legacyPlastic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vert="horz" wrap="none" lIns="90000" tIns="46800" rIns="90000" bIns="46800" fromWordArt="1" anchor="ctr" anchorCtr="1" compatLnSpc="0">
            <a:prstTxWarp prst="textPlain">
              <a:avLst/>
            </a:prstTxWarp>
            <a:noAutofit/>
            <a:scene3d>
              <a:camera prst="legacyObliqueRight"/>
              <a:lightRig rig="legacyHarsh3" dir="t"/>
            </a:scene3d>
            <a:sp3d extrusionH="127000" prstMaterial="legacyPlastic">
              <a:bevelT w="13500" h="13500" prst="angle"/>
              <a:bevelB w="13500" h="13500" prst="angle"/>
              <a:extrusionClr>
                <a:srgbClr val="663300"/>
              </a:extrusionClr>
            </a:sp3d>
          </a:bodyPr>
          <a:lstStyle/>
          <a:p>
            <a:pPr lvl="0" rtl="0" hangingPunct="0">
              <a:buNone/>
              <a:tabLst/>
              <a:defRPr b="0" i="0" spc="3">
                <a:latin typeface="Arial Black" pitchFamily="16"/>
                <a:ea typeface="Arial Black" pitchFamily="16"/>
                <a:cs typeface="Arial Black" pitchFamily="16"/>
              </a:defRPr>
            </a:pPr>
            <a:r>
              <a:rPr lang="en-US" sz="2400" b="0" i="0" spc="3">
                <a:ln>
                  <a:noFill/>
                </a:ln>
                <a:solidFill>
                  <a:srgbClr val="FFCC00"/>
                </a:solidFill>
                <a:latin typeface="Arial Black" pitchFamily="18"/>
                <a:ea typeface="Arial Black" pitchFamily="18"/>
                <a:cs typeface="Arial Black" pitchFamily="18"/>
              </a:rPr>
              <a:t>Wolfgang Amadeus Mozart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1369D-5563-41E7-B2FF-097497CDD26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1640" y="5516640"/>
            <a:ext cx="2736720" cy="6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0E7C1-66A0-442A-9575-E639AC7969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87640" y="1935000"/>
            <a:ext cx="4969080" cy="4445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7B4BE1-C300-4177-95CD-0CD816F701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>
                <a:solidFill>
                  <a:srgbClr val="0000FF"/>
                </a:solidFill>
                <a:latin typeface="comic" pitchFamily="82"/>
              </a:rPr>
              <a:t>        </a:t>
            </a:r>
            <a:r>
              <a:rPr lang="sl-SI" sz="5400">
                <a:solidFill>
                  <a:srgbClr val="0000FF"/>
                </a:solidFill>
                <a:latin typeface="comic" pitchFamily="82"/>
              </a:rPr>
              <a:t>ŽIVLJENJEPIS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960A2-788B-4DC2-9134-1E7B42F5DAE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" y="981000"/>
            <a:ext cx="1955520" cy="2016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EE8C965-93BC-4A8B-8F89-5DF3C040DCD2}"/>
              </a:ext>
            </a:extLst>
          </p:cNvPr>
          <p:cNvSpPr/>
          <p:nvPr/>
        </p:nvSpPr>
        <p:spPr>
          <a:xfrm>
            <a:off x="2050919" y="3213000"/>
            <a:ext cx="3241801" cy="86364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9D70673-A4A9-4645-A04D-F917B0A35032}"/>
              </a:ext>
            </a:extLst>
          </p:cNvPr>
          <p:cNvSpPr/>
          <p:nvPr/>
        </p:nvSpPr>
        <p:spPr>
          <a:xfrm>
            <a:off x="324000" y="2924279"/>
            <a:ext cx="194436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/>
            </a:pPr>
            <a:r>
              <a:rPr lang="sl-SI" sz="4000">
                <a:solidFill>
                  <a:srgbClr val="FFFFFF"/>
                </a:solidFill>
                <a:latin typeface="Arial Black" pitchFamily="34"/>
                <a:ea typeface="DejaVu Sans" pitchFamily="2"/>
                <a:cs typeface="Nimbus Sans L" pitchFamily="2"/>
              </a:rPr>
              <a:t>*1756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B76C-8C0A-40C1-BD8E-AF673AD8CD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4000" y="3573360"/>
            <a:ext cx="2089080" cy="2305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65F913-FAD7-471E-9165-B955286AAFA1}"/>
              </a:ext>
            </a:extLst>
          </p:cNvPr>
          <p:cNvSpPr/>
          <p:nvPr/>
        </p:nvSpPr>
        <p:spPr>
          <a:xfrm>
            <a:off x="395280" y="5950079"/>
            <a:ext cx="194472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/>
            </a:pPr>
            <a:r>
              <a:rPr lang="sl-SI" sz="4000">
                <a:solidFill>
                  <a:srgbClr val="FFFFFF"/>
                </a:solidFill>
                <a:latin typeface="Arial Black" pitchFamily="34"/>
                <a:ea typeface="DejaVu Sans" pitchFamily="2"/>
                <a:cs typeface="Nimbus Sans L" pitchFamily="2"/>
              </a:rPr>
              <a:t>+1791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4C78739-9CD5-4E92-AB12-A7EC248B3351}"/>
              </a:ext>
            </a:extLst>
          </p:cNvPr>
          <p:cNvSpPr/>
          <p:nvPr/>
        </p:nvSpPr>
        <p:spPr>
          <a:xfrm flipV="1">
            <a:off x="2195640" y="3714480"/>
            <a:ext cx="5184720" cy="252396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3550D-E896-46B7-9803-984B43EB248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987640" y="1557359"/>
            <a:ext cx="170028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FC9A6-A9AF-47E6-BBBB-6EF1B4DA0A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852640"/>
            <a:ext cx="2201760" cy="27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907D13-8692-42FE-9136-2AB4F891D57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08360" y="3789360"/>
            <a:ext cx="3095640" cy="2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7738E-956A-4ED1-B5CC-1F7DAA95103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43640" y="549360"/>
            <a:ext cx="2049479" cy="28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A6171-1827-47F0-BEA6-B365BE47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59279" y="936720"/>
            <a:ext cx="2447640" cy="2306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CF3594-056D-48DD-A27A-E5FCD46DA00F}"/>
              </a:ext>
            </a:extLst>
          </p:cNvPr>
          <p:cNvSpPr/>
          <p:nvPr/>
        </p:nvSpPr>
        <p:spPr>
          <a:xfrm>
            <a:off x="3059279" y="3357720"/>
            <a:ext cx="237636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sl-SI" sz="2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Mozartova sestra Ana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1F9312-2E6C-450C-AD08-10A41E08FAF2}"/>
              </a:ext>
            </a:extLst>
          </p:cNvPr>
          <p:cNvSpPr/>
          <p:nvPr/>
        </p:nvSpPr>
        <p:spPr>
          <a:xfrm>
            <a:off x="468360" y="5661000"/>
            <a:ext cx="21589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sl-SI" sz="2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Mozartov oče Leopold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CFB91C-0865-4F3D-B84E-4588D3AC547D}"/>
              </a:ext>
            </a:extLst>
          </p:cNvPr>
          <p:cNvSpPr/>
          <p:nvPr/>
        </p:nvSpPr>
        <p:spPr>
          <a:xfrm>
            <a:off x="4211640" y="6491160"/>
            <a:ext cx="29527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sl-SI" sz="2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Družina Mozart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4C202B-F988-423B-B4FE-F82987628EF8}"/>
              </a:ext>
            </a:extLst>
          </p:cNvPr>
          <p:cNvSpPr/>
          <p:nvPr/>
        </p:nvSpPr>
        <p:spPr>
          <a:xfrm>
            <a:off x="6588000" y="3500279"/>
            <a:ext cx="187164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sl-SI" sz="2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Mozartova mama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91F96-5D0E-4374-B237-1F8B96AED7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280" y="2204999"/>
            <a:ext cx="2373480" cy="273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ED6F9FF-9641-4105-B642-92E6D407AD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 sz="5400">
                <a:solidFill>
                  <a:srgbClr val="FFCF01"/>
                </a:solidFill>
                <a:latin typeface="comic" pitchFamily="82"/>
              </a:rPr>
              <a:t>Mozartovo otroštvo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5FC02-7FAA-4B24-AB18-CB7C1F800F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48360" y="3357720"/>
            <a:ext cx="1938600" cy="24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FB725-9F09-4AC2-952D-937D6CF03B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56000" y="2133720"/>
            <a:ext cx="1976400" cy="24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126F47-312E-40A3-8258-EF9956CAA7E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203640" y="4941719"/>
            <a:ext cx="1704960" cy="15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3C4A7-D94D-476E-87DE-F580C8325C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2919" y="1988999"/>
            <a:ext cx="1084319" cy="1368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85CC9AC-8F9E-45A3-ACDF-5594DFB63A4E}"/>
              </a:ext>
            </a:extLst>
          </p:cNvPr>
          <p:cNvSpPr/>
          <p:nvPr/>
        </p:nvSpPr>
        <p:spPr>
          <a:xfrm>
            <a:off x="826920" y="3213000"/>
            <a:ext cx="24498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DejaVu Sans" pitchFamily="2"/>
              <a:cs typeface="Nimbus Sans L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49F6D-3D5C-41FB-B3EA-85BF7D93BE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08360" y="2060639"/>
            <a:ext cx="1013039" cy="13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6058C4-1A41-4CE0-9E64-F6134F6992DB}"/>
              </a:ext>
            </a:extLst>
          </p:cNvPr>
          <p:cNvSpPr/>
          <p:nvPr/>
        </p:nvSpPr>
        <p:spPr>
          <a:xfrm>
            <a:off x="3203640" y="3573360"/>
            <a:ext cx="2158920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/>
            </a:pPr>
            <a:r>
              <a:rPr lang="sl-SI" sz="1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1777 Avtor neznan(z zlato ostrogo)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E110F-F8CF-4A75-BA19-FB246AE0A98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6000" y="4365720"/>
            <a:ext cx="1090800" cy="1582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D3B6418-5DEC-4B22-9FC4-2BE9030D2204}"/>
              </a:ext>
            </a:extLst>
          </p:cNvPr>
          <p:cNvSpPr/>
          <p:nvPr/>
        </p:nvSpPr>
        <p:spPr>
          <a:xfrm>
            <a:off x="900000" y="6092999"/>
            <a:ext cx="1655999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/>
            </a:pPr>
            <a:r>
              <a:rPr lang="sl-SI" sz="1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1789 Doris Stock (srebrna igla)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8DB4D-C98B-4EFC-9110-C9365A657A6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88000" y="1988999"/>
            <a:ext cx="1079639" cy="1584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2A4F03D-E758-4DFF-8B8B-070F35362798}"/>
              </a:ext>
            </a:extLst>
          </p:cNvPr>
          <p:cNvSpPr/>
          <p:nvPr/>
        </p:nvSpPr>
        <p:spPr>
          <a:xfrm>
            <a:off x="6084719" y="3645000"/>
            <a:ext cx="20876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sl-SI" sz="1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1785 Hieronymus Löschenkohl (litografija)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DDB8CA-FE81-4942-9C4B-99B2D03FCA3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35279" y="4365720"/>
            <a:ext cx="1328760" cy="165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E7609-0C3D-44E5-92E6-7E6E639C3F5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516720" y="4365720"/>
            <a:ext cx="1263600" cy="158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7FC1F8-6B68-4FAE-B7DD-8AFC6F7FCAD0}"/>
              </a:ext>
            </a:extLst>
          </p:cNvPr>
          <p:cNvSpPr/>
          <p:nvPr/>
        </p:nvSpPr>
        <p:spPr>
          <a:xfrm>
            <a:off x="539640" y="3429000"/>
            <a:ext cx="19432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sl-SI" sz="1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1763 Pietro Antonio Lorenzoni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BAC729-AC76-40EF-BF1A-19701BE23A47}"/>
              </a:ext>
            </a:extLst>
          </p:cNvPr>
          <p:cNvSpPr/>
          <p:nvPr/>
        </p:nvSpPr>
        <p:spPr>
          <a:xfrm>
            <a:off x="3492359" y="6092999"/>
            <a:ext cx="1871640" cy="52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/>
            </a:pPr>
            <a:r>
              <a:rPr lang="sl-SI" sz="1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1819 Barbara Krafft (olje)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45B125-A3BB-407D-B5A9-73A52B80D131}"/>
              </a:ext>
            </a:extLst>
          </p:cNvPr>
          <p:cNvSpPr/>
          <p:nvPr/>
        </p:nvSpPr>
        <p:spPr>
          <a:xfrm>
            <a:off x="6372360" y="6092999"/>
            <a:ext cx="1800000" cy="73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/>
            </a:pPr>
            <a:r>
              <a:rPr lang="sl-SI" sz="1400">
                <a:solidFill>
                  <a:srgbClr val="FFFFFF"/>
                </a:solidFill>
                <a:latin typeface="Tahoma" pitchFamily="34"/>
                <a:ea typeface="DejaVu Sans" pitchFamily="2"/>
                <a:cs typeface="Nimbus Sans L" pitchFamily="2"/>
              </a:rPr>
              <a:t>?1789 Joseph Lange (nedokončano)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BA234A9-11EB-4F8F-91F2-B837F2162D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 sz="5400">
                <a:solidFill>
                  <a:srgbClr val="FF0000"/>
                </a:solidFill>
                <a:latin typeface="comic" pitchFamily="82"/>
              </a:rPr>
              <a:t>Mozartovi portreti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AF62-8346-4258-A919-2AE295B3F5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 sz="5400">
                <a:solidFill>
                  <a:srgbClr val="00FFFF"/>
                </a:solidFill>
                <a:latin typeface="comic" pitchFamily="82"/>
              </a:rPr>
              <a:t>Dela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E5B9B-C804-4FD6-9E58-06ED4D7AB2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0920" y="2017799"/>
            <a:ext cx="8343720" cy="4114800"/>
          </a:xfrm>
        </p:spPr>
        <p:txBody>
          <a:bodyPr wrap="square"/>
          <a:lstStyle/>
          <a:p>
            <a:pPr marL="0" lvl="0" indent="0">
              <a:spcBef>
                <a:spcPts val="598"/>
              </a:spcBef>
              <a:buClr>
                <a:srgbClr val="FFCF01"/>
              </a:buClr>
              <a:buSzPct val="60000"/>
              <a:buFont typeface="Wingdings" pitchFamily="2"/>
              <a:buChar char="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400" b="1">
                <a:latin typeface="Arial Black" pitchFamily="34"/>
              </a:rPr>
              <a:t>Opere  (21; Beg is Seraja (1782); Figarova svatba (1786); Don juan (1787); Cosi fan tutte (1790);</a:t>
            </a:r>
            <a:r>
              <a:rPr lang="sl-SI" sz="2400" b="1" i="1">
                <a:latin typeface="Arial Black" pitchFamily="34"/>
              </a:rPr>
              <a:t>Čarobna piščal </a:t>
            </a:r>
            <a:r>
              <a:rPr lang="sl-SI" sz="2400" b="1">
                <a:latin typeface="Arial Black" pitchFamily="34"/>
              </a:rPr>
              <a:t>(1791))</a:t>
            </a:r>
          </a:p>
          <a:p>
            <a:pPr marL="0" lvl="0" indent="0">
              <a:spcBef>
                <a:spcPts val="598"/>
              </a:spcBef>
              <a:buClr>
                <a:srgbClr val="FFCF01"/>
              </a:buClr>
              <a:buSzPct val="60000"/>
              <a:buFont typeface="Wingdings" pitchFamily="2"/>
              <a:buChar char="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400" b="1">
                <a:latin typeface="Arial Black" pitchFamily="34"/>
              </a:rPr>
              <a:t>Koncerti (</a:t>
            </a:r>
            <a:r>
              <a:rPr lang="sl-SI" sz="2400" b="1" i="1">
                <a:latin typeface="Arial Black" pitchFamily="34"/>
              </a:rPr>
              <a:t>25 klavirskihm 7 violinskih, 11 za druge instrumente</a:t>
            </a:r>
            <a:r>
              <a:rPr lang="sl-SI" sz="2400" b="1">
                <a:latin typeface="Arial Black" pitchFamily="34"/>
              </a:rPr>
              <a:t>)</a:t>
            </a:r>
          </a:p>
          <a:p>
            <a:pPr marL="0" lvl="0" indent="0">
              <a:spcBef>
                <a:spcPts val="598"/>
              </a:spcBef>
              <a:buClr>
                <a:srgbClr val="FFCF01"/>
              </a:buClr>
              <a:buSzPct val="60000"/>
              <a:buFont typeface="Wingdings" pitchFamily="2"/>
              <a:buChar char="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400" b="1" i="1">
                <a:latin typeface="Arial Black" pitchFamily="34"/>
              </a:rPr>
              <a:t>komorna glasba (trii, godalni kvarteti, kvinteti)</a:t>
            </a:r>
          </a:p>
          <a:p>
            <a:pPr marL="341280" lvl="0" indent="-34128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sl-SI" sz="2400" b="1"/>
          </a:p>
          <a:p>
            <a:pPr marL="341280" lvl="0" indent="-34128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sl-SI" sz="2400"/>
          </a:p>
          <a:p>
            <a:pPr marL="341280" lvl="0" indent="-341280"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sl-SI"/>
          </a:p>
          <a:p>
            <a:pPr marL="341280" lvl="0" indent="-341280"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sl-SI"/>
          </a:p>
          <a:p>
            <a:pPr marL="341280" lvl="0" indent="-341280"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sl-SI"/>
          </a:p>
          <a:p>
            <a:pPr marL="341280" lvl="0" indent="-341280"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296D0-3B98-49FA-876A-A48CDF9D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32719" y="4724280"/>
            <a:ext cx="130644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7DE23-1853-409A-BC2A-D2DA58F9950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24000" y="4653000"/>
            <a:ext cx="2808360" cy="184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ED90-DD3B-4072-95FF-8E735D795F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 sz="5400">
                <a:solidFill>
                  <a:srgbClr val="00FFFF"/>
                </a:solidFill>
                <a:latin typeface="comic" pitchFamily="82"/>
              </a:rPr>
              <a:t>Dela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913EA9A-F536-4FFF-8768-5F5BFC1284C8}"/>
              </a:ext>
            </a:extLst>
          </p:cNvPr>
          <p:cNvSpPr/>
          <p:nvPr/>
        </p:nvSpPr>
        <p:spPr>
          <a:xfrm>
            <a:off x="611280" y="2060639"/>
            <a:ext cx="8229600" cy="4430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F01"/>
              </a:buClr>
              <a:buSzPct val="60000"/>
              <a:buFont typeface="Wingdings" pitchFamily="2"/>
              <a:buChar char=""/>
              <a:tabLst/>
            </a:pP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Simfonije (48; zadnje v Ed-duru, g-molu, Jupiter)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F01"/>
              </a:buClr>
              <a:buSzPct val="60000"/>
              <a:buFont typeface="Wingdings" pitchFamily="2"/>
              <a:buChar char=""/>
              <a:tabLst/>
            </a:pP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Serenade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F01"/>
              </a:buClr>
              <a:buSzPct val="60000"/>
              <a:buFont typeface="Wingdings" pitchFamily="2"/>
              <a:buChar char=""/>
              <a:tabLst/>
            </a:pP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Divertimenti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F01"/>
              </a:buClr>
              <a:buSzPct val="60000"/>
              <a:buFont typeface="Wingdings" pitchFamily="2"/>
              <a:buChar char=""/>
              <a:tabLst/>
            </a:pP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Plesi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F01"/>
              </a:buClr>
              <a:buSzPct val="60000"/>
              <a:buFont typeface="Wingdings" pitchFamily="2"/>
              <a:buChar char=""/>
              <a:tabLst/>
            </a:pP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sonate</a:t>
            </a:r>
            <a:r>
              <a:rPr lang="sl-SI" sz="2400" b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 </a:t>
            </a: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(18 klavirskih, 42 violinskih)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F01"/>
              </a:buClr>
              <a:buSzPct val="60000"/>
              <a:buFont typeface="Wingdings" pitchFamily="2"/>
              <a:buChar char=""/>
              <a:tabLst/>
            </a:pPr>
            <a:r>
              <a:rPr lang="sl-SI" sz="2400" b="1" i="1" dirty="0">
                <a:solidFill>
                  <a:schemeClr val="bg1"/>
                </a:solidFill>
                <a:latin typeface="Arial Black" pitchFamily="34"/>
                <a:ea typeface="DejaVu Sans" pitchFamily="2"/>
                <a:cs typeface="Nimbus Sans L" pitchFamily="2"/>
              </a:rPr>
              <a:t>samospevi</a:t>
            </a:r>
          </a:p>
          <a:p>
            <a:pPr marL="341280" marR="0" lvl="0" indent="-34128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/>
            </a:pPr>
            <a:endParaRPr lang="sl-SI" sz="2400" b="1" dirty="0">
              <a:solidFill>
                <a:schemeClr val="bg1"/>
              </a:solidFill>
              <a:latin typeface="Tahoma" pitchFamily="34"/>
              <a:ea typeface="DejaVu Sans" pitchFamily="2"/>
              <a:cs typeface="Nimbus Sans L" pitchFamily="2"/>
            </a:endParaRPr>
          </a:p>
          <a:p>
            <a:pPr marL="341280" marR="0" lvl="0" indent="-34128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/>
            </a:pPr>
            <a:endParaRPr lang="sl-SI" sz="2400" b="1" dirty="0">
              <a:solidFill>
                <a:schemeClr val="bg1"/>
              </a:solidFill>
              <a:latin typeface="Tahoma" pitchFamily="34"/>
              <a:ea typeface="DejaVu Sans" pitchFamily="2"/>
              <a:cs typeface="Nimbus Sans 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AA94-C4D4-42A7-B5C5-0C34EC4951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>
                <a:solidFill>
                  <a:srgbClr val="996600"/>
                </a:solidFill>
                <a:latin typeface="comic" pitchFamily="82"/>
              </a:rPr>
              <a:t>Nagradno vprašanje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92E68-665D-45B7-AAE1-B1CB91E982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2600" y="2017799"/>
            <a:ext cx="7772400" cy="4114800"/>
          </a:xfrm>
        </p:spPr>
        <p:txBody>
          <a:bodyPr wrap="square"/>
          <a:lstStyle/>
          <a:p>
            <a:pPr marL="0" lvl="0" indent="0">
              <a:spcBef>
                <a:spcPts val="499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000">
                <a:latin typeface="Arial Black" pitchFamily="34"/>
              </a:rPr>
              <a:t>Koliko je bil star Mozart, ko je začel ustvarjati prve skladbe? Obkroži pravlno trditev!</a:t>
            </a:r>
          </a:p>
          <a:p>
            <a:pPr marL="0" lvl="0" indent="0">
              <a:spcBef>
                <a:spcPts val="998"/>
              </a:spcBef>
              <a:buClr>
                <a:srgbClr val="FFCF01"/>
              </a:buClr>
              <a:buSzPct val="60000"/>
              <a:buAutoNum type="alphaLcParenR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4000">
                <a:latin typeface="Arial Black" pitchFamily="34"/>
              </a:rPr>
              <a:t>3</a:t>
            </a:r>
          </a:p>
          <a:p>
            <a:pPr marL="0" lvl="0" indent="0">
              <a:spcBef>
                <a:spcPts val="998"/>
              </a:spcBef>
              <a:buClr>
                <a:srgbClr val="FFCF01"/>
              </a:buClr>
              <a:buSzPct val="60000"/>
              <a:buAutoNum type="alphaLcParenR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4000">
                <a:latin typeface="Arial Black" pitchFamily="34"/>
              </a:rPr>
              <a:t>5</a:t>
            </a:r>
          </a:p>
          <a:p>
            <a:pPr marL="0" lvl="0" indent="0">
              <a:spcBef>
                <a:spcPts val="998"/>
              </a:spcBef>
              <a:buClr>
                <a:srgbClr val="FFCF01"/>
              </a:buClr>
              <a:buSzPct val="60000"/>
              <a:buAutoNum type="alphaLcParenR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4000">
                <a:latin typeface="Arial Black" pitchFamily="34"/>
              </a:rPr>
              <a:t>7</a:t>
            </a:r>
          </a:p>
          <a:p>
            <a:pPr marL="0" lvl="0" indent="0">
              <a:spcBef>
                <a:spcPts val="998"/>
              </a:spcBef>
              <a:buClr>
                <a:srgbClr val="FFCF01"/>
              </a:buClr>
              <a:buSzPct val="60000"/>
              <a:buAutoNum type="alphaLcParenR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4000">
                <a:latin typeface="Arial Black" pitchFamily="34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8C02B-AB19-4298-A606-74F04A26B1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4720" y="3141719"/>
            <a:ext cx="2374920" cy="196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accel="1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indefinite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AA2E-1466-40FA-A4F0-45D56FAEAD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560" y="213840"/>
            <a:ext cx="7792920" cy="1462680"/>
          </a:xfrm>
        </p:spPr>
        <p:txBody>
          <a:bodyPr wrap="square">
            <a:spAutoFit/>
          </a:bodyPr>
          <a:lstStyle/>
          <a:p>
            <a:pPr lvl="0"/>
            <a:r>
              <a:rPr lang="sl-SI">
                <a:solidFill>
                  <a:srgbClr val="FF9900"/>
                </a:solidFill>
                <a:latin typeface="comic" pitchFamily="82"/>
              </a:rPr>
              <a:t>Viri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11789-B472-4CA5-94B2-AC5C5EC9EA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2600" y="2017799"/>
            <a:ext cx="7772400" cy="4114800"/>
          </a:xfrm>
        </p:spPr>
        <p:txBody>
          <a:bodyPr wrap="square"/>
          <a:lstStyle/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/>
              <a:t>Leksikon Cankarjeve založbe: Glasbeniki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/>
              <a:t>Učbenik glasbene vzgoje za 8 razred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/>
              <a:t>Pil plus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>
                <a:solidFill>
                  <a:srgbClr val="FF5050"/>
                </a:solidFill>
              </a:rPr>
              <a:t>www.dijaski.net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>
                <a:solidFill>
                  <a:srgbClr val="FF5050"/>
                </a:solidFill>
              </a:rPr>
              <a:t>www.wikipedija.com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>
                <a:solidFill>
                  <a:srgbClr val="FF5050"/>
                </a:solidFill>
              </a:rPr>
              <a:t>www.rtvslo.si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>
                <a:solidFill>
                  <a:srgbClr val="FF5050"/>
                </a:solidFill>
              </a:rPr>
              <a:t>www.yahoo.com</a:t>
            </a:r>
            <a:r>
              <a:rPr lang="sl-SI" sz="2800"/>
              <a:t> – iskalnik slik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>
                <a:solidFill>
                  <a:srgbClr val="FF5050"/>
                </a:solidFill>
              </a:rPr>
              <a:t>www.google.com</a:t>
            </a:r>
            <a:r>
              <a:rPr lang="sl-SI" sz="2800"/>
              <a:t> – iskalnik slik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rgbClr val="FFCF01"/>
              </a:buClr>
              <a:buSzPct val="60000"/>
              <a:buFont typeface="Wingdings" pitchFamily="2"/>
              <a:buChar char="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sl-SI" sz="2800">
                <a:solidFill>
                  <a:srgbClr val="FF5050"/>
                </a:solidFill>
              </a:rPr>
              <a:t>www.najdi.si</a:t>
            </a:r>
            <a:r>
              <a:rPr lang="sl-SI" sz="2800"/>
              <a:t> – iskalnik slik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comic</vt:lpstr>
      <vt:lpstr>Nimbus Roman No9 L</vt:lpstr>
      <vt:lpstr>Tahoma</vt:lpstr>
      <vt:lpstr>Times New Roman</vt:lpstr>
      <vt:lpstr>Wingdings</vt:lpstr>
      <vt:lpstr>Default</vt:lpstr>
      <vt:lpstr>Title1</vt:lpstr>
      <vt:lpstr>PowerPoint Presentation</vt:lpstr>
      <vt:lpstr>        ŽIVLJENJEPIS</vt:lpstr>
      <vt:lpstr>PowerPoint Presentation</vt:lpstr>
      <vt:lpstr>Mozartovo otroštvo</vt:lpstr>
      <vt:lpstr>Mozartovi portreti</vt:lpstr>
      <vt:lpstr>Dela</vt:lpstr>
      <vt:lpstr>Dela</vt:lpstr>
      <vt:lpstr>Nagradno vprašanje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2019-05-31T08:46:22Z</dcterms:created>
  <dcterms:modified xsi:type="dcterms:W3CDTF">2019-05-31T08:46:22Z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