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9" r:id="rId4"/>
    <p:sldId id="267" r:id="rId5"/>
    <p:sldId id="274" r:id="rId6"/>
    <p:sldId id="268" r:id="rId7"/>
    <p:sldId id="269" r:id="rId8"/>
    <p:sldId id="257" r:id="rId9"/>
    <p:sldId id="270" r:id="rId10"/>
    <p:sldId id="260" r:id="rId11"/>
    <p:sldId id="261" r:id="rId12"/>
    <p:sldId id="262" r:id="rId13"/>
    <p:sldId id="263" r:id="rId14"/>
    <p:sldId id="275" r:id="rId15"/>
    <p:sldId id="276" r:id="rId16"/>
    <p:sldId id="264" r:id="rId17"/>
    <p:sldId id="265" r:id="rId18"/>
    <p:sldId id="273" r:id="rId19"/>
    <p:sldId id="272" r:id="rId20"/>
    <p:sldId id="271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104" d="100"/>
          <a:sy n="104" d="100"/>
        </p:scale>
        <p:origin x="6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26D481E7-AC16-4287-BEC6-E36D6C603C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1540C4CA-C888-4A1A-8D34-E17479F8E2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3CCD49-0287-49A3-B9A7-BA6F54858B8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21AC3E95-407A-43A3-89C9-B7F56BD049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14D56A8F-5C51-40B0-ACAE-6D2FFE3FD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86AFEF5-F814-4EB5-ACAC-F43857999B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63FE779-2F2F-48BF-BC27-2C1ED5D15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8709E4-75AB-457E-AFC8-569C5F4F55C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stranske slike 1">
            <a:extLst>
              <a:ext uri="{FF2B5EF4-FFF2-40B4-BE49-F238E27FC236}">
                <a16:creationId xmlns:a16="http://schemas.microsoft.com/office/drawing/2014/main" id="{AA6082C8-8FF0-4445-8547-ADD937CD3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grada opomb 2">
            <a:extLst>
              <a:ext uri="{FF2B5EF4-FFF2-40B4-BE49-F238E27FC236}">
                <a16:creationId xmlns:a16="http://schemas.microsoft.com/office/drawing/2014/main" id="{5651F0C1-9F15-45E6-B646-A388DE9F52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Ograda številke diapozitiva 3">
            <a:extLst>
              <a:ext uri="{FF2B5EF4-FFF2-40B4-BE49-F238E27FC236}">
                <a16:creationId xmlns:a16="http://schemas.microsoft.com/office/drawing/2014/main" id="{F965D9B9-2FE0-4EAF-ADFA-A049D60B7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D2F26172-7219-41F4-84E7-142CE158C93B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1">
            <a:extLst>
              <a:ext uri="{FF2B5EF4-FFF2-40B4-BE49-F238E27FC236}">
                <a16:creationId xmlns:a16="http://schemas.microsoft.com/office/drawing/2014/main" id="{BEDB1F1B-A691-4851-A071-79C2BBD6BBB0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38">
            <a:extLst>
              <a:ext uri="{FF2B5EF4-FFF2-40B4-BE49-F238E27FC236}">
                <a16:creationId xmlns:a16="http://schemas.microsoft.com/office/drawing/2014/main" id="{6AF0ACCC-113D-4902-AC9E-DD4D530822C0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39">
            <a:extLst>
              <a:ext uri="{FF2B5EF4-FFF2-40B4-BE49-F238E27FC236}">
                <a16:creationId xmlns:a16="http://schemas.microsoft.com/office/drawing/2014/main" id="{7FFB8CE1-C8A5-4094-9B76-D5942689D01D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40">
            <a:extLst>
              <a:ext uri="{FF2B5EF4-FFF2-40B4-BE49-F238E27FC236}">
                <a16:creationId xmlns:a16="http://schemas.microsoft.com/office/drawing/2014/main" id="{8E48A1E6-0246-4882-A4D7-FE578B0FAE41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41">
            <a:extLst>
              <a:ext uri="{FF2B5EF4-FFF2-40B4-BE49-F238E27FC236}">
                <a16:creationId xmlns:a16="http://schemas.microsoft.com/office/drawing/2014/main" id="{5B129B7B-F833-4A29-9F63-0EB8D2E9DFEB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avokotnik 55">
            <a:extLst>
              <a:ext uri="{FF2B5EF4-FFF2-40B4-BE49-F238E27FC236}">
                <a16:creationId xmlns:a16="http://schemas.microsoft.com/office/drawing/2014/main" id="{1DE1DC72-2591-4CCE-B14F-EE81B55E321E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64">
            <a:extLst>
              <a:ext uri="{FF2B5EF4-FFF2-40B4-BE49-F238E27FC236}">
                <a16:creationId xmlns:a16="http://schemas.microsoft.com/office/drawing/2014/main" id="{6AE0852B-6687-427B-9634-E239A6B9A46A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65">
            <a:extLst>
              <a:ext uri="{FF2B5EF4-FFF2-40B4-BE49-F238E27FC236}">
                <a16:creationId xmlns:a16="http://schemas.microsoft.com/office/drawing/2014/main" id="{4AEF6BDE-0C13-42A1-B4B2-CD896010F245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avokotnik 66">
            <a:extLst>
              <a:ext uri="{FF2B5EF4-FFF2-40B4-BE49-F238E27FC236}">
                <a16:creationId xmlns:a16="http://schemas.microsoft.com/office/drawing/2014/main" id="{BFC01A10-2E43-43AB-A727-9FB357E77E00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C1D670F3-9D73-4263-8695-518C0CDE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D04A-F03A-4E39-95CA-7D62A19CBA3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E18B9F73-B357-41CA-84D8-95F674F1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1BA301BD-6EB2-44F5-BFDC-A1C550EF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8ED-EB72-4763-904F-2433CF66D7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563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9D3DA8B-22EA-4C1A-BB3F-0015E4F6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1AAD-8241-467D-8F60-CDF729EDE34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F2A166C-E0B3-4120-9122-0EE020DE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C5D922D-8F4C-4453-A650-660F93D0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C1F26-7497-490C-8092-8D7C243D5C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24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A61418E-38C2-4B68-90E3-D56AD40A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8A52-EB54-4BDF-AF10-55C1458E5B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617ADCB-6DB1-4714-8094-79B26ABC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8FF9C1E-6061-4B6F-89AB-5B756F93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436A2-1098-414D-B479-75183B5520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278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205ABEAF-4F2C-44B5-9410-04B2CD31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63F14-FF81-4524-B713-3BC59DCDA66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D78A5AD-6C2B-4E45-AF4F-E7A69FE8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291662F9-CCD2-4470-B804-0B8A56B2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14751-299F-49D9-A7E1-1E65670FC3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23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3">
            <a:extLst>
              <a:ext uri="{FF2B5EF4-FFF2-40B4-BE49-F238E27FC236}">
                <a16:creationId xmlns:a16="http://schemas.microsoft.com/office/drawing/2014/main" id="{936DDD06-0865-42B4-8FC1-B8A15D6D3A96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Prostoročno 14">
            <a:extLst>
              <a:ext uri="{FF2B5EF4-FFF2-40B4-BE49-F238E27FC236}">
                <a16:creationId xmlns:a16="http://schemas.microsoft.com/office/drawing/2014/main" id="{D1385FE5-F9E9-423B-B88B-5A6454CB5037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Prostoročno 12">
            <a:extLst>
              <a:ext uri="{FF2B5EF4-FFF2-40B4-BE49-F238E27FC236}">
                <a16:creationId xmlns:a16="http://schemas.microsoft.com/office/drawing/2014/main" id="{CE2E94EE-83D3-4F2D-874F-B387B1BB6121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Prostoročno 15">
            <a:extLst>
              <a:ext uri="{FF2B5EF4-FFF2-40B4-BE49-F238E27FC236}">
                <a16:creationId xmlns:a16="http://schemas.microsoft.com/office/drawing/2014/main" id="{8EE4B9E1-B69E-47E3-890B-6C1C1D9943A9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16">
            <a:extLst>
              <a:ext uri="{FF2B5EF4-FFF2-40B4-BE49-F238E27FC236}">
                <a16:creationId xmlns:a16="http://schemas.microsoft.com/office/drawing/2014/main" id="{D7D7039C-A7DC-4924-A140-5740CFD48F7F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ostoročno 17">
            <a:extLst>
              <a:ext uri="{FF2B5EF4-FFF2-40B4-BE49-F238E27FC236}">
                <a16:creationId xmlns:a16="http://schemas.microsoft.com/office/drawing/2014/main" id="{7954620E-E933-4270-8AB6-EEB43B20AA6F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ostoročno 18">
            <a:extLst>
              <a:ext uri="{FF2B5EF4-FFF2-40B4-BE49-F238E27FC236}">
                <a16:creationId xmlns:a16="http://schemas.microsoft.com/office/drawing/2014/main" id="{98517146-0C12-4DBA-B6F0-B5E02CBEB367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rostoročno 19">
            <a:extLst>
              <a:ext uri="{FF2B5EF4-FFF2-40B4-BE49-F238E27FC236}">
                <a16:creationId xmlns:a16="http://schemas.microsoft.com/office/drawing/2014/main" id="{F792190E-9C13-4738-BB86-7F82496A0A0E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rostoročno 20">
            <a:extLst>
              <a:ext uri="{FF2B5EF4-FFF2-40B4-BE49-F238E27FC236}">
                <a16:creationId xmlns:a16="http://schemas.microsoft.com/office/drawing/2014/main" id="{FDFED983-3409-4CBE-B738-4A679E2B6EAC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ostoročno 21">
            <a:extLst>
              <a:ext uri="{FF2B5EF4-FFF2-40B4-BE49-F238E27FC236}">
                <a16:creationId xmlns:a16="http://schemas.microsoft.com/office/drawing/2014/main" id="{C70B9316-42B9-4362-9B40-D1F1AB0B2157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rostoročno 22">
            <a:extLst>
              <a:ext uri="{FF2B5EF4-FFF2-40B4-BE49-F238E27FC236}">
                <a16:creationId xmlns:a16="http://schemas.microsoft.com/office/drawing/2014/main" id="{C40A7B26-E7E5-446A-BEEC-78C49B54A894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rostoročno 23">
            <a:extLst>
              <a:ext uri="{FF2B5EF4-FFF2-40B4-BE49-F238E27FC236}">
                <a16:creationId xmlns:a16="http://schemas.microsoft.com/office/drawing/2014/main" id="{DEA16760-88BF-4327-9EB1-7201498D4683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ostoročno 24">
            <a:extLst>
              <a:ext uri="{FF2B5EF4-FFF2-40B4-BE49-F238E27FC236}">
                <a16:creationId xmlns:a16="http://schemas.microsoft.com/office/drawing/2014/main" id="{C8F08FEA-B885-430B-920B-D86307AEB2E5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Prostoročno 25">
            <a:extLst>
              <a:ext uri="{FF2B5EF4-FFF2-40B4-BE49-F238E27FC236}">
                <a16:creationId xmlns:a16="http://schemas.microsoft.com/office/drawing/2014/main" id="{26B549DE-AC99-4A1D-8548-EC5B7F141C51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Prostoročno 26">
            <a:extLst>
              <a:ext uri="{FF2B5EF4-FFF2-40B4-BE49-F238E27FC236}">
                <a16:creationId xmlns:a16="http://schemas.microsoft.com/office/drawing/2014/main" id="{E27EB47C-A2DE-433E-A5CC-1BF3B09AE93F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Pravokotnik 6">
            <a:extLst>
              <a:ext uri="{FF2B5EF4-FFF2-40B4-BE49-F238E27FC236}">
                <a16:creationId xmlns:a16="http://schemas.microsoft.com/office/drawing/2014/main" id="{8AC4024C-BD31-45DE-8E43-C5E4F24FA77C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ravokotnik 7">
            <a:extLst>
              <a:ext uri="{FF2B5EF4-FFF2-40B4-BE49-F238E27FC236}">
                <a16:creationId xmlns:a16="http://schemas.microsoft.com/office/drawing/2014/main" id="{809BA503-BB59-419C-B20A-CD61261A999D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ravokotnik 8">
            <a:extLst>
              <a:ext uri="{FF2B5EF4-FFF2-40B4-BE49-F238E27FC236}">
                <a16:creationId xmlns:a16="http://schemas.microsoft.com/office/drawing/2014/main" id="{D2EAB2AE-120A-4131-B4D4-730E0AC6D696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Pravokotnik 9">
            <a:extLst>
              <a:ext uri="{FF2B5EF4-FFF2-40B4-BE49-F238E27FC236}">
                <a16:creationId xmlns:a16="http://schemas.microsoft.com/office/drawing/2014/main" id="{E87DF2B2-E325-4685-A7C0-48A8BC824B59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ravokotnik 10">
            <a:extLst>
              <a:ext uri="{FF2B5EF4-FFF2-40B4-BE49-F238E27FC236}">
                <a16:creationId xmlns:a16="http://schemas.microsoft.com/office/drawing/2014/main" id="{F174D199-2C85-448B-B5FD-604313208DBA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Pravokotnik 11">
            <a:extLst>
              <a:ext uri="{FF2B5EF4-FFF2-40B4-BE49-F238E27FC236}">
                <a16:creationId xmlns:a16="http://schemas.microsoft.com/office/drawing/2014/main" id="{DC2C8C33-EC84-46E4-B2DB-185F28921FDC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5" name="Ograda datuma 3">
            <a:extLst>
              <a:ext uri="{FF2B5EF4-FFF2-40B4-BE49-F238E27FC236}">
                <a16:creationId xmlns:a16="http://schemas.microsoft.com/office/drawing/2014/main" id="{B44C7F78-488B-42A9-91B0-AD610C4D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E251-9B69-4106-BE41-8A5043B8541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6" name="Ograda noge 4">
            <a:extLst>
              <a:ext uri="{FF2B5EF4-FFF2-40B4-BE49-F238E27FC236}">
                <a16:creationId xmlns:a16="http://schemas.microsoft.com/office/drawing/2014/main" id="{C5D8B1D5-E4C0-401D-B928-36F40A08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7" name="Ograda številke diapozitiva 5">
            <a:extLst>
              <a:ext uri="{FF2B5EF4-FFF2-40B4-BE49-F238E27FC236}">
                <a16:creationId xmlns:a16="http://schemas.microsoft.com/office/drawing/2014/main" id="{D0BDA7E7-7F08-438C-BD6C-30972A01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6CA2-BEC0-4C01-926F-59A29531F3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967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15F4CAD9-97FC-4CB4-8642-2F475D02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C34A-2D21-471A-A95C-4ADF8C43EEC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25F70F1-10D6-4F04-B7CC-71E01EB7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86C70BE-3B85-4558-A732-8BEF97B8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5701E-8254-46F7-9551-5BF8A94E8B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065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24">
            <a:extLst>
              <a:ext uri="{FF2B5EF4-FFF2-40B4-BE49-F238E27FC236}">
                <a16:creationId xmlns:a16="http://schemas.microsoft.com/office/drawing/2014/main" id="{F9D11896-351B-4161-8452-524A874005F9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5">
            <a:extLst>
              <a:ext uri="{FF2B5EF4-FFF2-40B4-BE49-F238E27FC236}">
                <a16:creationId xmlns:a16="http://schemas.microsoft.com/office/drawing/2014/main" id="{B3D410D7-3734-4C1E-908C-D5320823773D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avokotnik 16">
            <a:extLst>
              <a:ext uri="{FF2B5EF4-FFF2-40B4-BE49-F238E27FC236}">
                <a16:creationId xmlns:a16="http://schemas.microsoft.com/office/drawing/2014/main" id="{CD36DF20-0A0E-40EA-AC1C-3158B1365A2F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avokotnik 17">
            <a:extLst>
              <a:ext uri="{FF2B5EF4-FFF2-40B4-BE49-F238E27FC236}">
                <a16:creationId xmlns:a16="http://schemas.microsoft.com/office/drawing/2014/main" id="{1AD3C23A-E04D-4149-ABC4-95FE37D693AC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8">
            <a:extLst>
              <a:ext uri="{FF2B5EF4-FFF2-40B4-BE49-F238E27FC236}">
                <a16:creationId xmlns:a16="http://schemas.microsoft.com/office/drawing/2014/main" id="{54CB4F4D-48B0-4D5A-AB2B-EADEE8CF66B5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9">
            <a:extLst>
              <a:ext uri="{FF2B5EF4-FFF2-40B4-BE49-F238E27FC236}">
                <a16:creationId xmlns:a16="http://schemas.microsoft.com/office/drawing/2014/main" id="{2CE87E1D-4A36-4A5A-A36A-827D9A4B5103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avokotnik 20">
            <a:extLst>
              <a:ext uri="{FF2B5EF4-FFF2-40B4-BE49-F238E27FC236}">
                <a16:creationId xmlns:a16="http://schemas.microsoft.com/office/drawing/2014/main" id="{C8B89AFF-D90A-4368-86B6-4BAEA60CC83D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avokotnik 21">
            <a:extLst>
              <a:ext uri="{FF2B5EF4-FFF2-40B4-BE49-F238E27FC236}">
                <a16:creationId xmlns:a16="http://schemas.microsoft.com/office/drawing/2014/main" id="{0B0DFE43-4A21-47F5-ACCE-869EC8B791E0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8">
            <a:extLst>
              <a:ext uri="{FF2B5EF4-FFF2-40B4-BE49-F238E27FC236}">
                <a16:creationId xmlns:a16="http://schemas.microsoft.com/office/drawing/2014/main" id="{5F1C3526-7A40-4A03-BFE8-34522EA60678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29">
            <a:extLst>
              <a:ext uri="{FF2B5EF4-FFF2-40B4-BE49-F238E27FC236}">
                <a16:creationId xmlns:a16="http://schemas.microsoft.com/office/drawing/2014/main" id="{367F22D3-6F24-4128-8BC9-29ED8E128C6C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Ograda datuma 6">
            <a:extLst>
              <a:ext uri="{FF2B5EF4-FFF2-40B4-BE49-F238E27FC236}">
                <a16:creationId xmlns:a16="http://schemas.microsoft.com/office/drawing/2014/main" id="{C81787E8-7CBA-4286-8EA9-38695A2C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CB08-22B9-4270-9CD5-F8904902D9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8" name="Ograda noge 7">
            <a:extLst>
              <a:ext uri="{FF2B5EF4-FFF2-40B4-BE49-F238E27FC236}">
                <a16:creationId xmlns:a16="http://schemas.microsoft.com/office/drawing/2014/main" id="{012B9D18-6204-480D-B893-2515B0F6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Ograda številke diapozitiva 8">
            <a:extLst>
              <a:ext uri="{FF2B5EF4-FFF2-40B4-BE49-F238E27FC236}">
                <a16:creationId xmlns:a16="http://schemas.microsoft.com/office/drawing/2014/main" id="{760E8A49-A0B0-4769-A58C-A0FF4AA0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6F422-5F9C-48C6-B03D-C3EA6A1826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598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D5C08299-68AC-4668-BDDC-48A551CA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8300-3A38-4D56-B123-B90F16F21DB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8C1950D5-9AA3-44F3-B7BA-CC4052AA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51123FD9-227B-417D-B0D1-BFEAE096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A64B3-DA58-4026-9802-7BF96A5444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376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583965A7-F030-4D89-B1B8-4E5AB5C6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8293-4558-47FB-BFE7-B43B55BFD3C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83531FE-6F05-4BEC-92EF-125F51A1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B0CAD365-5AE6-445F-B6FB-EEB4B8CC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230B0-2327-4F43-ACAF-224F404D14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521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8FD769AD-B7FE-4122-BC8F-BF237291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F563-05D4-4616-AB0D-C805B46517B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FE3C3A99-4792-4DE0-9421-DFC7D175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B1E5C54A-D1E7-4AF4-926B-61A8DB00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86A8-3DDE-43CE-A793-A143665ECC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304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A51E0B48-2DE5-4451-A627-63B86472F315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8">
            <a:extLst>
              <a:ext uri="{FF2B5EF4-FFF2-40B4-BE49-F238E27FC236}">
                <a16:creationId xmlns:a16="http://schemas.microsoft.com/office/drawing/2014/main" id="{1031FC3E-13D5-454E-8BDB-1CD849392D06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3D2B5F34-6048-4840-825A-50B111E2147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Raven konektor 14">
              <a:extLst>
                <a:ext uri="{FF2B5EF4-FFF2-40B4-BE49-F238E27FC236}">
                  <a16:creationId xmlns:a16="http://schemas.microsoft.com/office/drawing/2014/main" id="{09F6E45E-718F-4357-A1FA-9ACC47F1F301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konektor 15">
              <a:extLst>
                <a:ext uri="{FF2B5EF4-FFF2-40B4-BE49-F238E27FC236}">
                  <a16:creationId xmlns:a16="http://schemas.microsoft.com/office/drawing/2014/main" id="{2D743F8F-871C-4EDD-BEE8-4EC67E85671F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konektor 16">
              <a:extLst>
                <a:ext uri="{FF2B5EF4-FFF2-40B4-BE49-F238E27FC236}">
                  <a16:creationId xmlns:a16="http://schemas.microsoft.com/office/drawing/2014/main" id="{FAB42A43-0B54-47D7-94E7-A6F3BCE7685A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1E3AF01C-A939-40C2-ADCF-9964C02AF80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Raven konektor 10">
              <a:extLst>
                <a:ext uri="{FF2B5EF4-FFF2-40B4-BE49-F238E27FC236}">
                  <a16:creationId xmlns:a16="http://schemas.microsoft.com/office/drawing/2014/main" id="{409501E1-B8E9-4AB9-9504-1589AED80254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konektor 11">
              <a:extLst>
                <a:ext uri="{FF2B5EF4-FFF2-40B4-BE49-F238E27FC236}">
                  <a16:creationId xmlns:a16="http://schemas.microsoft.com/office/drawing/2014/main" id="{7D1F89DB-8674-4D33-92E1-0C151718445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konektor 12">
              <a:extLst>
                <a:ext uri="{FF2B5EF4-FFF2-40B4-BE49-F238E27FC236}">
                  <a16:creationId xmlns:a16="http://schemas.microsoft.com/office/drawing/2014/main" id="{43D020E4-6C1C-476F-85C8-0F1108EA2F3C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D67092B5-4093-4E99-9497-531C5B1FDB8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Raven konektor 18">
              <a:extLst>
                <a:ext uri="{FF2B5EF4-FFF2-40B4-BE49-F238E27FC236}">
                  <a16:creationId xmlns:a16="http://schemas.microsoft.com/office/drawing/2014/main" id="{D9711110-4DF2-4E70-8997-FABE4C95EDCA}"/>
                </a:ext>
              </a:extLst>
            </p:cNvPr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konektor 19">
              <a:extLst>
                <a:ext uri="{FF2B5EF4-FFF2-40B4-BE49-F238E27FC236}">
                  <a16:creationId xmlns:a16="http://schemas.microsoft.com/office/drawing/2014/main" id="{D20AC581-0D4E-47D9-B26D-9EB48D14269D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konektor 20">
              <a:extLst>
                <a:ext uri="{FF2B5EF4-FFF2-40B4-BE49-F238E27FC236}">
                  <a16:creationId xmlns:a16="http://schemas.microsoft.com/office/drawing/2014/main" id="{ECC095A7-37CA-421E-BDB2-84CAB80864C0}"/>
                </a:ext>
              </a:extLst>
            </p:cNvPr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9" name="Ograda datuma 4">
            <a:extLst>
              <a:ext uri="{FF2B5EF4-FFF2-40B4-BE49-F238E27FC236}">
                <a16:creationId xmlns:a16="http://schemas.microsoft.com/office/drawing/2014/main" id="{6640FA56-EE53-4AFF-A8D4-80ADF19C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2E7D-7D0C-4EAB-BA95-D6534EDAF98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0" name="Ograda noge 5">
            <a:extLst>
              <a:ext uri="{FF2B5EF4-FFF2-40B4-BE49-F238E27FC236}">
                <a16:creationId xmlns:a16="http://schemas.microsoft.com/office/drawing/2014/main" id="{B3150E79-38E8-4C42-AFAE-E0B22FF9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" name="Ograda številke diapozitiva 6">
            <a:extLst>
              <a:ext uri="{FF2B5EF4-FFF2-40B4-BE49-F238E27FC236}">
                <a16:creationId xmlns:a16="http://schemas.microsoft.com/office/drawing/2014/main" id="{77727E1B-9689-4133-9218-35365A0C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D70ACF94-8D63-4665-927F-0A024DC018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797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ADABC1C3-B35B-4B91-A8EF-BD680F532798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611C578-F16B-4E72-A6F0-7292F3E28EA6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2C2B9E86-DD6D-457D-B50F-9F32CA804EB3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1636243-37A9-47A7-89F3-2EDA1D112CCD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1EB9A05-CF23-494E-9105-938EA71A9798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A4EAE7AA-212C-47C9-BC9A-2E05EB1DE04E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72432D78-A507-45C6-9E83-71A2C420C443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FCF8445F-E878-4F10-9D5B-8CC9A2F149D5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A1E4C511-FBF0-452E-9245-FAB58B7F4ED7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31A40619-B5C6-4A16-B53E-76324372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6" name="Ograda besedila 12">
            <a:extLst>
              <a:ext uri="{FF2B5EF4-FFF2-40B4-BE49-F238E27FC236}">
                <a16:creationId xmlns:a16="http://schemas.microsoft.com/office/drawing/2014/main" id="{0457B09F-6B39-49CB-A2AE-428F462A93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C35B8E26-B2C4-413F-8188-BA5C04E3A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EE5559-672D-40C8-8DAF-AC818B3CD31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47EF39E-13D1-47B1-A1F4-0BB39DC8A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F32DCC72-79BA-4CEC-8EC1-4B1232E1B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BFE75ABE-4BE5-45BB-B398-51BBA988339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4" r:id="rId2"/>
    <p:sldLayoutId id="2147483720" r:id="rId3"/>
    <p:sldLayoutId id="2147483721" r:id="rId4"/>
    <p:sldLayoutId id="2147483722" r:id="rId5"/>
    <p:sldLayoutId id="2147483715" r:id="rId6"/>
    <p:sldLayoutId id="2147483723" r:id="rId7"/>
    <p:sldLayoutId id="2147483716" r:id="rId8"/>
    <p:sldLayoutId id="2147483724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/index.php?title=Simfonija_%C5%A1t._3_(Mozart)&amp;action=edit&amp;redlink=1" TargetMode="External"/><Relationship Id="rId13" Type="http://schemas.openxmlformats.org/officeDocument/2006/relationships/hyperlink" Target="http://sl.wikipedia.org/w/index.php?title=Simfonija_%C5%A1t._8_(Mozart)&amp;action=edit&amp;redlink=1" TargetMode="External"/><Relationship Id="rId18" Type="http://schemas.openxmlformats.org/officeDocument/2006/relationships/hyperlink" Target="http://sl.wikipedia.org/w/index.php?title=Simfonija_%C5%A1t._13_(Mozart)&amp;action=edit&amp;redlink=1" TargetMode="External"/><Relationship Id="rId26" Type="http://schemas.openxmlformats.org/officeDocument/2006/relationships/hyperlink" Target="http://sl.wikipedia.org/w/index.php?title=Simfonija_%C5%A1t._20_(Mozart)&amp;action=edit&amp;redlink=1" TargetMode="External"/><Relationship Id="rId3" Type="http://schemas.openxmlformats.org/officeDocument/2006/relationships/image" Target="../media/image44.jpeg"/><Relationship Id="rId21" Type="http://schemas.openxmlformats.org/officeDocument/2006/relationships/hyperlink" Target="http://sl.wikipedia.org/w/index.php?title=Simfonija_%C5%A1t._15_(Mozart)&amp;action=edit&amp;redlink=1" TargetMode="External"/><Relationship Id="rId34" Type="http://schemas.openxmlformats.org/officeDocument/2006/relationships/hyperlink" Target="http://sl.wikipedia.org/w/index.php?title=Simfonija_%C5%A1t._28_(Mozart)&amp;action=edit&amp;redlink=1" TargetMode="External"/><Relationship Id="rId7" Type="http://schemas.openxmlformats.org/officeDocument/2006/relationships/hyperlink" Target="http://sl.wikipedia.org/w/index.php?title=Simfonija_%C5%A1t._2_(Mozart)&amp;action=edit&amp;redlink=1" TargetMode="External"/><Relationship Id="rId12" Type="http://schemas.openxmlformats.org/officeDocument/2006/relationships/hyperlink" Target="http://sl.wikipedia.org/w/index.php?title=Simfonija_%C5%A1t._7_(Mozart)&amp;action=edit&amp;redlink=1" TargetMode="External"/><Relationship Id="rId17" Type="http://schemas.openxmlformats.org/officeDocument/2006/relationships/hyperlink" Target="http://sl.wikipedia.org/w/index.php?title=Simfonija_%C5%A1t._12_(Mozart)&amp;action=edit&amp;redlink=1" TargetMode="External"/><Relationship Id="rId25" Type="http://schemas.openxmlformats.org/officeDocument/2006/relationships/hyperlink" Target="http://sl.wikipedia.org/w/index.php?title=Simfonija_%C5%A1t._19_(Mozart)&amp;action=edit&amp;redlink=1" TargetMode="External"/><Relationship Id="rId33" Type="http://schemas.openxmlformats.org/officeDocument/2006/relationships/hyperlink" Target="http://sl.wikipedia.org/w/index.php?title=Simfonija_%C5%A1t._27_(Mozart)&amp;action=edit&amp;redlink=1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sl.wikipedia.org/w/index.php?title=Simfonija_%C5%A1t._11_(Mozart)&amp;action=edit&amp;redlink=1" TargetMode="External"/><Relationship Id="rId20" Type="http://schemas.openxmlformats.org/officeDocument/2006/relationships/image" Target="../media/image45.jpeg"/><Relationship Id="rId29" Type="http://schemas.openxmlformats.org/officeDocument/2006/relationships/hyperlink" Target="http://sl.wikipedia.org/w/index.php?title=Simfonija_%C5%A1t._23_(Mozart)&amp;action=edit&amp;redlink=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l.wikipedia.org/wiki/Simfonija_%C5%A1t._1_(Mozart)" TargetMode="External"/><Relationship Id="rId11" Type="http://schemas.openxmlformats.org/officeDocument/2006/relationships/hyperlink" Target="http://sl.wikipedia.org/w/index.php?title=Simfonija_%C5%A1t._6_(Mozart)&amp;action=edit&amp;redlink=1" TargetMode="External"/><Relationship Id="rId24" Type="http://schemas.openxmlformats.org/officeDocument/2006/relationships/hyperlink" Target="http://sl.wikipedia.org/w/index.php?title=Simfonija_%C5%A1t._18_(Mozart)&amp;action=edit&amp;redlink=1" TargetMode="External"/><Relationship Id="rId32" Type="http://schemas.openxmlformats.org/officeDocument/2006/relationships/hyperlink" Target="http://sl.wikipedia.org/w/index.php?title=Simfonija_%C5%A1t._26_(Mozart)&amp;action=edit&amp;redlink=1" TargetMode="External"/><Relationship Id="rId5" Type="http://schemas.openxmlformats.org/officeDocument/2006/relationships/hyperlink" Target="http://sl.wikipedia.org/wiki/1771" TargetMode="External"/><Relationship Id="rId15" Type="http://schemas.openxmlformats.org/officeDocument/2006/relationships/hyperlink" Target="http://sl.wikipedia.org/w/index.php?title=Simfonija_%C5%A1t._10_(Mozart)&amp;action=edit&amp;redlink=1" TargetMode="External"/><Relationship Id="rId23" Type="http://schemas.openxmlformats.org/officeDocument/2006/relationships/hyperlink" Target="http://sl.wikipedia.org/w/index.php?title=Simfonija_%C5%A1t._17_(Mozart)&amp;action=edit&amp;redlink=1" TargetMode="External"/><Relationship Id="rId28" Type="http://schemas.openxmlformats.org/officeDocument/2006/relationships/hyperlink" Target="http://sl.wikipedia.org/w/index.php?title=Simfonija_%C5%A1t._22_(Mozart)&amp;action=edit&amp;redlink=1" TargetMode="External"/><Relationship Id="rId36" Type="http://schemas.openxmlformats.org/officeDocument/2006/relationships/hyperlink" Target="http://sl.wikipedia.org/w/index.php?title=Simfonija_%C5%A1t._30_(Mozart)&amp;action=edit&amp;redlink=1" TargetMode="External"/><Relationship Id="rId10" Type="http://schemas.openxmlformats.org/officeDocument/2006/relationships/hyperlink" Target="http://sl.wikipedia.org/w/index.php?title=Simfonija_%C5%A1t._5_(Mozart)&amp;action=edit&amp;redlink=1" TargetMode="External"/><Relationship Id="rId19" Type="http://schemas.openxmlformats.org/officeDocument/2006/relationships/hyperlink" Target="http://sl.wikipedia.org/w/index.php?title=Simfonija_%C5%A1t._14_(Mozart)&amp;action=edit&amp;redlink=1" TargetMode="External"/><Relationship Id="rId31" Type="http://schemas.openxmlformats.org/officeDocument/2006/relationships/hyperlink" Target="http://sl.wikipedia.org/w/index.php?title=Simfonija_%C5%A1t._25_(Mozart)&amp;action=edit&amp;redlink=1" TargetMode="External"/><Relationship Id="rId4" Type="http://schemas.openxmlformats.org/officeDocument/2006/relationships/hyperlink" Target="http://sl.wikipedia.org/wiki/1764" TargetMode="External"/><Relationship Id="rId9" Type="http://schemas.openxmlformats.org/officeDocument/2006/relationships/hyperlink" Target="http://sl.wikipedia.org/w/index.php?title=Simfonija_%C5%A1t._4_(Mozart)&amp;action=edit&amp;redlink=1" TargetMode="External"/><Relationship Id="rId14" Type="http://schemas.openxmlformats.org/officeDocument/2006/relationships/hyperlink" Target="http://sl.wikipedia.org/w/index.php?title=Simfonija_%C5%A1t._9_(Mozart)&amp;action=edit&amp;redlink=1" TargetMode="External"/><Relationship Id="rId22" Type="http://schemas.openxmlformats.org/officeDocument/2006/relationships/hyperlink" Target="http://sl.wikipedia.org/w/index.php?title=Simfonija_%C5%A1t._16_(Mozart)&amp;action=edit&amp;redlink=1" TargetMode="External"/><Relationship Id="rId27" Type="http://schemas.openxmlformats.org/officeDocument/2006/relationships/hyperlink" Target="http://sl.wikipedia.org/w/index.php?title=Simfonija_%C5%A1t._21_(Mozart)&amp;action=edit&amp;redlink=1" TargetMode="External"/><Relationship Id="rId30" Type="http://schemas.openxmlformats.org/officeDocument/2006/relationships/hyperlink" Target="http://sl.wikipedia.org/w/index.php?title=Simfonija_%C5%A1t._24_(Mozart)&amp;action=edit&amp;redlink=1" TargetMode="External"/><Relationship Id="rId35" Type="http://schemas.openxmlformats.org/officeDocument/2006/relationships/hyperlink" Target="http://sl.wikipedia.org/w/index.php?title=Simfonija_%C5%A1t._29_(Mozart)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Simfonija_%C5%A1t._35_(Mozart)" TargetMode="External"/><Relationship Id="rId13" Type="http://schemas.openxmlformats.org/officeDocument/2006/relationships/hyperlink" Target="http://sl.wikipedia.org/wiki/Simfonija_%C5%A1t._39_(Mozart)" TargetMode="External"/><Relationship Id="rId3" Type="http://schemas.openxmlformats.org/officeDocument/2006/relationships/image" Target="../media/image47.jpeg"/><Relationship Id="rId7" Type="http://schemas.openxmlformats.org/officeDocument/2006/relationships/hyperlink" Target="http://sl.wikipedia.org/w/index.php?title=Simfonija_%C5%A1t._34_(Mozart)&amp;action=edit&amp;redlink=1" TargetMode="External"/><Relationship Id="rId12" Type="http://schemas.openxmlformats.org/officeDocument/2006/relationships/hyperlink" Target="http://sl.wikipedia.org/wiki/Praga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/index.php?title=Simfonija_%C5%A1t._33_(Mozart)&amp;action=edit&amp;redlink=1" TargetMode="External"/><Relationship Id="rId11" Type="http://schemas.openxmlformats.org/officeDocument/2006/relationships/hyperlink" Target="http://sl.wikipedia.org/w/index.php?title=Simfonija_%C5%A1t._38_(Mozart)&amp;action=edit&amp;redlink=1" TargetMode="External"/><Relationship Id="rId5" Type="http://schemas.openxmlformats.org/officeDocument/2006/relationships/hyperlink" Target="http://sl.wikipedia.org/w/index.php?title=Simfonija_%C5%A1t._32_(Mozart)&amp;action=edit&amp;redlink=1" TargetMode="External"/><Relationship Id="rId15" Type="http://schemas.openxmlformats.org/officeDocument/2006/relationships/hyperlink" Target="http://sl.wikipedia.org/wiki/Simfonija_%C5%A1t._41_(Mozart)" TargetMode="External"/><Relationship Id="rId10" Type="http://schemas.openxmlformats.org/officeDocument/2006/relationships/hyperlink" Target="http://sl.wikipedia.org/w/index.php?title=Simfonija_%C5%A1t._37_(Mozart)&amp;action=edit&amp;redlink=1" TargetMode="External"/><Relationship Id="rId4" Type="http://schemas.openxmlformats.org/officeDocument/2006/relationships/hyperlink" Target="http://sl.wikipedia.org/w/index.php?title=Simfonija_%C5%A1t._31_(Mozart)&amp;action=edit&amp;redlink=1" TargetMode="External"/><Relationship Id="rId9" Type="http://schemas.openxmlformats.org/officeDocument/2006/relationships/hyperlink" Target="http://sl.wikipedia.org/w/index.php?title=Simfonija_%C5%A1t._36_(Mozart)&amp;action=edit&amp;redlink=1" TargetMode="External"/><Relationship Id="rId14" Type="http://schemas.openxmlformats.org/officeDocument/2006/relationships/hyperlink" Target="http://sl.wikipedia.org/wiki/Simfonija_%C5%A1t._40_(Mozart)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%C5%A0tirje_koncerti_za_rog_in_orkester_(Mozart)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wikipedia.org/wiki/Koncert_za_fagot_in_orkester_(Mozart)" TargetMode="External"/><Relationship Id="rId4" Type="http://schemas.openxmlformats.org/officeDocument/2006/relationships/hyperlink" Target="http://sl.wikipedia.org/wiki/Koncerta_za_flavto_in_orkester_(Mozart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l.wikipedia.org/wiki/%C4%8Carobna_pi%C5%A1%C4%8D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Ma%C5%A1a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l.wikipedia.org/wiki/Wolfgang_Amadeus_Mozart:_Rekvije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images" TargetMode="External"/><Relationship Id="rId2" Type="http://schemas.openxmlformats.org/officeDocument/2006/relationships/hyperlink" Target="http://sl.wikipedia.org/wiki/Wolfgang_Amadeus_Moz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nslate.google.si/translate?hl=sl&amp;langpair=en|sl&amp;u=http://www.mozartprojec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i/imgres?imgurl=http://www.linternaute.com/savoir/dossier/06/mozart/images/tombe2.jpg&amp;imgrefurl=http://www.linternaute.com/savoir/dossier/06/mozart/mort.shtml&amp;h=220&amp;w=200&amp;sz=10&amp;hl=sl&amp;start=62&amp;tbnid=q6b3GaNWIOfcDM:&amp;tbnh=107&amp;tbnw=97&amp;prev=/images?q=mozart&amp;start=60&amp;ndsp=20&amp;svnum=10&amp;hl=sl&amp;lr=&amp;sa=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1.gstatic.com/images?q=tbn:ANd9GcTbD6PTlLc5N7sLYM0fJXiFmp4s3_9SrtBpunG9DI0qvmX5QsE&amp;t=1&amp;usg=__059mZfyPGYQFxN6pfbAFYZtaqPM=">
            <a:extLst>
              <a:ext uri="{FF2B5EF4-FFF2-40B4-BE49-F238E27FC236}">
                <a16:creationId xmlns:a16="http://schemas.microsoft.com/office/drawing/2014/main" id="{00461BBA-4FFF-4087-8E3D-1A53C481E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268446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7">
            <a:extLst>
              <a:ext uri="{FF2B5EF4-FFF2-40B4-BE49-F238E27FC236}">
                <a16:creationId xmlns:a16="http://schemas.microsoft.com/office/drawing/2014/main" id="{383E0597-64A6-462D-8541-ACBEC4164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20780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1">
            <a:extLst>
              <a:ext uri="{FF2B5EF4-FFF2-40B4-BE49-F238E27FC236}">
                <a16:creationId xmlns:a16="http://schemas.microsoft.com/office/drawing/2014/main" id="{11F170F1-0B87-4DD8-8984-91C10079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25538"/>
            <a:ext cx="1812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7 let">
            <a:extLst>
              <a:ext uri="{FF2B5EF4-FFF2-40B4-BE49-F238E27FC236}">
                <a16:creationId xmlns:a16="http://schemas.microsoft.com/office/drawing/2014/main" id="{C66FDA6F-4D50-49EE-B2DF-495BC2991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20256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3955BE5-83A0-4E80-AAB5-CEFD7AB9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640"/>
            <a:ext cx="7772400" cy="1975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WOLFGANG AMADEUS </a:t>
            </a:r>
            <a:r>
              <a:rPr lang="sl-SI" sz="7200" dirty="0" err="1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MoZART</a:t>
            </a:r>
            <a:r>
              <a:rPr lang="sl-SI" sz="7200" dirty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 </a:t>
            </a:r>
            <a:endParaRPr lang="sl-SI" sz="7200" dirty="0">
              <a:solidFill>
                <a:schemeClr val="accent1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CDBFBAA-7906-4DE3-BC12-94BD51BAB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7772400" cy="15097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6000" dirty="0">
                <a:solidFill>
                  <a:schemeClr val="bg1"/>
                </a:solidFill>
                <a:latin typeface="Bernard MT Condensed" pitchFamily="18" charset="0"/>
              </a:rPr>
              <a:t>OB KRSTU JE DOBIL IME </a:t>
            </a:r>
            <a:r>
              <a:rPr lang="sl-SI" sz="6000" dirty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JOHANNES CHRISÓSTOMUS WOLFGANGU THEOPHILUS MOZART</a:t>
            </a:r>
            <a:endParaRPr lang="sl-SI" sz="6000" b="1" dirty="0">
              <a:solidFill>
                <a:schemeClr val="accent1">
                  <a:lumMod val="75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8200" name="Picture 10" descr="piano03">
            <a:extLst>
              <a:ext uri="{FF2B5EF4-FFF2-40B4-BE49-F238E27FC236}">
                <a16:creationId xmlns:a16="http://schemas.microsoft.com/office/drawing/2014/main" id="{6063B228-A85D-4782-B74E-FB5D8D0E9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589588"/>
            <a:ext cx="4197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http://t0.gstatic.com/images?q=tbn:ANd9GcQAmZdGguKYmphtyHC6AmgGnGq4Ed2uKdaotTMUBLpMtDRhDzc&amp;t=1&amp;usg=__y1oCIbjo2SMGczfKNUuwxi8fERc=">
            <a:extLst>
              <a:ext uri="{FF2B5EF4-FFF2-40B4-BE49-F238E27FC236}">
                <a16:creationId xmlns:a16="http://schemas.microsoft.com/office/drawing/2014/main" id="{FFAC8FA9-B1DD-496F-94AF-2743ECF0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0"/>
            <a:ext cx="45180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2" descr="http://t1.gstatic.com/images?q=tbn:ANd9GcRltRrm9oZIqRgOT2ipe-ebfP8KnokwZ-LpI87_ixJFwljaVyQ&amp;t=1&amp;h=170&amp;w=218&amp;usg=__1N9st7mx36X_vaAnR4QfctgoBHI=">
            <a:extLst>
              <a:ext uri="{FF2B5EF4-FFF2-40B4-BE49-F238E27FC236}">
                <a16:creationId xmlns:a16="http://schemas.microsoft.com/office/drawing/2014/main" id="{6374FE99-96F5-4E32-875C-F980AE6A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797300"/>
            <a:ext cx="39052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http://t0.gstatic.com/images?q=tbn:ANd9GcS5NMJFLr_vTbBEmDrisDsrVYFWxPVIcNumFfdD3Gl5wuoUsSA&amp;t=1&amp;h=174&amp;w=160&amp;usg=__PxuXRS9vSZenHpm7evvXYlUzVjI=">
            <a:extLst>
              <a:ext uri="{FF2B5EF4-FFF2-40B4-BE49-F238E27FC236}">
                <a16:creationId xmlns:a16="http://schemas.microsoft.com/office/drawing/2014/main" id="{85EC95B3-892B-4948-94C9-3616B6D1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84313"/>
            <a:ext cx="32527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8" descr="http://t3.gstatic.com/images?q=tbn:ANd9GcSBDnZ9hvpR0PxEP5qTVn161UTt_rKeA61sCBAj_xN_ZRjJad8&amp;t=1&amp;usg=__oTq_yLVn3NjdZr0PIzEn7a3e2QA=">
            <a:extLst>
              <a:ext uri="{FF2B5EF4-FFF2-40B4-BE49-F238E27FC236}">
                <a16:creationId xmlns:a16="http://schemas.microsoft.com/office/drawing/2014/main" id="{CF590F8D-F227-42D9-BAB7-B1ED5CF6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63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6" descr="http://t0.gstatic.com/images?q=tbn:ANd9GcRIXBbxgC0k-92jgyH2c9fTsAU4djlv1DZ2UcsPOGYD9fGsMEY&amp;t=1&amp;usg=__31oUpPBp0w3cxzoeOAjzy1zmwuQ=">
            <a:extLst>
              <a:ext uri="{FF2B5EF4-FFF2-40B4-BE49-F238E27FC236}">
                <a16:creationId xmlns:a16="http://schemas.microsoft.com/office/drawing/2014/main" id="{7186B31C-A332-4791-85E8-279D27D4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418306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http://t0.gstatic.com/images?q=tbn:ANd9GcSyzndX1TazSgYAray66H2s1X-P9k9XtZBwLD1MFcfLcSv_JcI&amp;t=1&amp;usg=__LsiFnFUWPpAvzadbMlzu1f7U4hg=">
            <a:extLst>
              <a:ext uri="{FF2B5EF4-FFF2-40B4-BE49-F238E27FC236}">
                <a16:creationId xmlns:a16="http://schemas.microsoft.com/office/drawing/2014/main" id="{284AD131-B5E8-4438-BD20-96FAC102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75"/>
            <a:ext cx="5207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0AED4BC-66C1-455A-99D0-D13A756F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420938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9600" dirty="0">
                <a:solidFill>
                  <a:schemeClr val="accent2"/>
                </a:solidFill>
                <a:latin typeface="Bodoni MT Black" pitchFamily="18" charset="0"/>
              </a:rPr>
              <a:t>DELA</a:t>
            </a:r>
            <a:endParaRPr lang="sl-SI" sz="9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3.gstatic.com/images?q=tbn:ANd9GcSDRPlmeEWMsEzpnYi8LlpfqAVK3ZfSH6QNTxqRYg83Ysf67RA&amp;t=1&amp;usg=__1ErF_BzQE3umn-AAldJDkJGOr_8=">
            <a:extLst>
              <a:ext uri="{FF2B5EF4-FFF2-40B4-BE49-F238E27FC236}">
                <a16:creationId xmlns:a16="http://schemas.microsoft.com/office/drawing/2014/main" id="{BF556C72-D815-4B71-A4AB-E9A9429C5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7F481E1-369B-4958-9D9D-02556A2D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SIMFONIJE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1BE7647B-1906-425B-8502-0D18DF384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4040187" cy="639762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9600" dirty="0"/>
              <a:t>Simfonije iz otroškega obdobja (</a:t>
            </a:r>
            <a:r>
              <a:rPr lang="sl-SI" sz="9600" dirty="0">
                <a:hlinkClick r:id="rId4" tooltip="1764"/>
              </a:rPr>
              <a:t>1764</a:t>
            </a:r>
            <a:r>
              <a:rPr lang="sl-SI" sz="9600" dirty="0"/>
              <a:t>-</a:t>
            </a:r>
            <a:r>
              <a:rPr lang="sl-SI" sz="9600" dirty="0">
                <a:hlinkClick r:id="rId5" tooltip="1771"/>
              </a:rPr>
              <a:t>1771</a:t>
            </a:r>
            <a:r>
              <a:rPr lang="sl-SI" sz="9600" dirty="0"/>
              <a:t>)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029C05A4-DB13-4BF4-B3B8-B6F2CE87621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39750" y="2205038"/>
            <a:ext cx="4040188" cy="3959225"/>
          </a:xfrm>
        </p:spPr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6" tooltip="Simfonija št. 1 (Mozart)"/>
              </a:rPr>
              <a:t>Simfonija št. 1</a:t>
            </a:r>
            <a:r>
              <a:rPr lang="sl-SI" sz="1600" b="1" dirty="0">
                <a:latin typeface="Baskerville Old Face" pitchFamily="18" charset="0"/>
              </a:rPr>
              <a:t> v Es-duru, K. 16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7" tooltip="Simfonija št. 2 (Mozart) (stran ne obstaja)"/>
              </a:rPr>
              <a:t>Simfonija št. 2</a:t>
            </a:r>
            <a:r>
              <a:rPr lang="sl-SI" sz="1600" b="1" dirty="0">
                <a:latin typeface="Baskerville Old Face" pitchFamily="18" charset="0"/>
              </a:rPr>
              <a:t> v B-duru, K. 17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8" tooltip="Simfonija št. 3 (Mozart) (stran ne obstaja)"/>
              </a:rPr>
              <a:t>Simfonija št. 3</a:t>
            </a:r>
            <a:r>
              <a:rPr lang="sl-SI" sz="1600" b="1" dirty="0">
                <a:latin typeface="Baskerville Old Face" pitchFamily="18" charset="0"/>
              </a:rPr>
              <a:t> v Es-duru, K. 18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9" tooltip="Simfonija št. 4 (Mozart) (stran ne obstaja)"/>
              </a:rPr>
              <a:t>Simfonija št. 4</a:t>
            </a:r>
            <a:r>
              <a:rPr lang="sl-SI" sz="1600" b="1" dirty="0">
                <a:latin typeface="Baskerville Old Face" pitchFamily="18" charset="0"/>
              </a:rPr>
              <a:t> v D-duru, K. 19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10" tooltip="Simfonija št. 5 (Mozart) (stran ne obstaja)"/>
              </a:rPr>
              <a:t>Simfonija št. 5</a:t>
            </a:r>
            <a:r>
              <a:rPr lang="sl-SI" sz="1600" b="1" dirty="0">
                <a:latin typeface="Baskerville Old Face" pitchFamily="18" charset="0"/>
              </a:rPr>
              <a:t> v B-duru, K. 22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11" tooltip="Simfonija št. 6 (Mozart) (stran ne obstaja)"/>
              </a:rPr>
              <a:t>Simfonija št. 6</a:t>
            </a:r>
            <a:r>
              <a:rPr lang="sl-SI" sz="1600" b="1" dirty="0">
                <a:latin typeface="Baskerville Old Face" pitchFamily="18" charset="0"/>
              </a:rPr>
              <a:t> v F-duru, K. 43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12" tooltip="Simfonija št. 7 (Mozart) (stran ne obstaja)"/>
              </a:rPr>
              <a:t>Simfonija št. 7</a:t>
            </a:r>
            <a:r>
              <a:rPr lang="sl-SI" sz="1600" b="1" dirty="0">
                <a:latin typeface="Baskerville Old Face" pitchFamily="18" charset="0"/>
              </a:rPr>
              <a:t> v D-duru, K. 45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13" tooltip="Simfonija št. 8 (Mozart) (stran ne obstaja)"/>
              </a:rPr>
              <a:t>Simfonija št. 8</a:t>
            </a:r>
            <a:r>
              <a:rPr lang="sl-SI" sz="1600" b="1" dirty="0">
                <a:latin typeface="Baskerville Old Face" pitchFamily="18" charset="0"/>
              </a:rPr>
              <a:t> v D-duru, K. 48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14" tooltip="Simfonija št. 9 (Mozart) (stran ne obstaja)"/>
              </a:rPr>
              <a:t>Simfonija št. 9</a:t>
            </a:r>
            <a:r>
              <a:rPr lang="sl-SI" sz="1600" b="1" dirty="0">
                <a:latin typeface="Baskerville Old Face" pitchFamily="18" charset="0"/>
              </a:rPr>
              <a:t> v C-duru, K. 73 (1773)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15" tooltip="Simfonija št. 10 (Mozart) (stran ne obstaja)"/>
              </a:rPr>
              <a:t>Simfonija št. 10</a:t>
            </a:r>
            <a:r>
              <a:rPr lang="sl-SI" sz="1600" b="1" dirty="0">
                <a:latin typeface="Baskerville Old Face" pitchFamily="18" charset="0"/>
              </a:rPr>
              <a:t> v G-duru, K. 74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16" tooltip="Simfonija št. 11 (Mozart) (stran ne obstaja)"/>
              </a:rPr>
              <a:t>Simfonija št. 11</a:t>
            </a:r>
            <a:r>
              <a:rPr lang="sl-SI" sz="1600" b="1" dirty="0">
                <a:latin typeface="Baskerville Old Face" pitchFamily="18" charset="0"/>
              </a:rPr>
              <a:t> v D-duru, K. 95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17" tooltip="Simfonija št. 12 (Mozart) (stran ne obstaja)"/>
              </a:rPr>
              <a:t>Simfonija št. 12</a:t>
            </a:r>
            <a:r>
              <a:rPr lang="sl-SI" sz="1600" b="1" dirty="0">
                <a:latin typeface="Baskerville Old Face" pitchFamily="18" charset="0"/>
              </a:rPr>
              <a:t> v G-duru, K. 110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18" tooltip="Simfonija št. 13 (Mozart) (stran ne obstaja)"/>
              </a:rPr>
              <a:t>Simfonija št. 13</a:t>
            </a:r>
            <a:r>
              <a:rPr lang="sl-SI" sz="1600" b="1" dirty="0">
                <a:latin typeface="Baskerville Old Face" pitchFamily="18" charset="0"/>
              </a:rPr>
              <a:t> v F-duru, K. 112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1600" b="1" u="sng" dirty="0">
                <a:latin typeface="Baskerville Old Face" pitchFamily="18" charset="0"/>
                <a:hlinkClick r:id="rId19" tooltip="Simfonija št. 14 (Mozart) (stran ne obstaja)"/>
              </a:rPr>
              <a:t>Simfonija št. 14</a:t>
            </a:r>
            <a:r>
              <a:rPr lang="sl-SI" sz="1600" b="1" dirty="0">
                <a:latin typeface="Baskerville Old Face" pitchFamily="18" charset="0"/>
              </a:rPr>
              <a:t> v A-duru, K. 114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sl-SI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8" name="Picture 4" descr="http://t0.gstatic.com/images?q=tbn:ANd9GcQnm-BuvTBEBfbXoep7i1YcbiW0Ok72YZXy56bNGxo0PJg2Sns&amp;t=1&amp;usg=__JZc4ecJWoNR1biNkdZAhC8j6hyc=">
            <a:extLst>
              <a:ext uri="{FF2B5EF4-FFF2-40B4-BE49-F238E27FC236}">
                <a16:creationId xmlns:a16="http://schemas.microsoft.com/office/drawing/2014/main" id="{A1EB43CC-0B3C-4D14-AAE8-D00475B9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grada besedila 3">
            <a:extLst>
              <a:ext uri="{FF2B5EF4-FFF2-40B4-BE49-F238E27FC236}">
                <a16:creationId xmlns:a16="http://schemas.microsoft.com/office/drawing/2014/main" id="{67191684-1994-4DAA-A2A6-443B694D365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3438" y="1412875"/>
            <a:ext cx="4041775" cy="639763"/>
          </a:xfrm>
        </p:spPr>
        <p:txBody>
          <a:bodyPr/>
          <a:lstStyle/>
          <a:p>
            <a:pPr marL="73025"/>
            <a:r>
              <a:rPr lang="sl-SI" altLang="sl-SI"/>
              <a:t>Simfonije salzburškega obdobja (1772-1781)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DCBB34D8-73F7-4FF0-86B3-9EE09C0EA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4041775" cy="3959225"/>
          </a:xfrm>
        </p:spPr>
        <p:txBody>
          <a:bodyPr>
            <a:normAutofit fontScale="2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21" tooltip="Simfonija št. 15 (Mozart) (stran ne obstaja)"/>
              </a:rPr>
              <a:t>Simfonija št. 15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G-duru, K. 124 (1772)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22" tooltip="Simfonija št. 16 (Mozart) (stran ne obstaja)"/>
              </a:rPr>
              <a:t>Simfonija št. 16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C-duru, K. 128 (1772)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23" tooltip="Simfonija št. 17 (Mozart) (stran ne obstaja)"/>
              </a:rPr>
              <a:t>Simfonija št. 17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G-duru, K. 129 (1772)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24" tooltip="Simfonija št. 18 (Mozart) (stran ne obstaja)"/>
              </a:rPr>
              <a:t>Simfonija št. 18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F-duru, K. 130 (1772)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25" tooltip="Simfonija št. 19 (Mozart) (stran ne obstaja)"/>
              </a:rPr>
              <a:t>Simfonija št. 19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Es-duru, K. 132 (1772)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26" tooltip="Simfonija št. 20 (Mozart) (stran ne obstaja)"/>
              </a:rPr>
              <a:t>Simfonija št. 20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D-duru, K. 133 (1772)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27" tooltip="Simfonija št. 21 (Mozart) (stran ne obstaja)"/>
              </a:rPr>
              <a:t>Simfonija št. 21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A-duru, K. 134 (1772)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28" tooltip="Simfonija št. 22 (Mozart) (stran ne obstaja)"/>
              </a:rPr>
              <a:t>Simfonija št. 22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C-duru, K. 162 (1773)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29" tooltip="Simfonija št. 23 (Mozart) (stran ne obstaja)"/>
              </a:rPr>
              <a:t>Simfonija št. 23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D-duru, K. 181 (1773)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30" tooltip="Simfonija št. 24 (Mozart) (stran ne obstaja)"/>
              </a:rPr>
              <a:t>Simfonija št. 24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B-duru, K. 182 (1773)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31" tooltip="Simfonija št. 25 (Mozart) (stran ne obstaja)"/>
              </a:rPr>
              <a:t>Simfonija št. 25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g-molu, K. 183 (173d B) (1773)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32" tooltip="Simfonija št. 26 (Mozart) (stran ne obstaja)"/>
              </a:rPr>
              <a:t>Simfonija št. 26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Es-duru, K. 184 (1773)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33" tooltip="Simfonija št. 27 (Mozart) (stran ne obstaja)"/>
              </a:rPr>
              <a:t>Simfonija št. 27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G-duru, K. 199 (1773)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34" tooltip="Simfonija št. 28 (Mozart) (stran ne obstaja)"/>
              </a:rPr>
              <a:t>Simfonija št. 28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C-duru, K. 200 (1774)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35" tooltip="Simfonija št. 29 (Mozart) (stran ne obstaja)"/>
              </a:rPr>
              <a:t>Simfonija št. 29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A-duru, K. 201 (1774)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6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  <a:hlinkClick r:id="rId36" tooltip="Simfonija št. 30 (Mozart) (stran ne obstaja)"/>
              </a:rPr>
              <a:t>Simfonija št. 30</a:t>
            </a:r>
            <a:r>
              <a:rPr lang="sl-SI" sz="6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v D-duru, K. 202 (1774)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sl-SI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://t3.gstatic.com/images?q=tbn:ANd9GcSHp7owjbdfMGO7e3D5SmYabHk9_yDvmeNY_4oV2t_uOVxG7aM&amp;t=1&amp;usg=__N2z3Z-g6DqurDgLqjSWA6aJ91fA=">
            <a:extLst>
              <a:ext uri="{FF2B5EF4-FFF2-40B4-BE49-F238E27FC236}">
                <a16:creationId xmlns:a16="http://schemas.microsoft.com/office/drawing/2014/main" id="{AD5CCE13-9DE1-48FC-ADA4-CEED32D6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781300"/>
            <a:ext cx="34083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http://t0.gstatic.com/images?q=tbn:ANd9GcTo-LJrSuXADYos05WBX-JclPTjOkZSSTey82ppgLTma6juSyI&amp;t=1&amp;usg=__r2vOjQKrbhoyNjBmMzTQ-qTpf98=">
            <a:extLst>
              <a:ext uri="{FF2B5EF4-FFF2-40B4-BE49-F238E27FC236}">
                <a16:creationId xmlns:a16="http://schemas.microsoft.com/office/drawing/2014/main" id="{25E139BD-C56F-4210-8C18-F89ADB58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21163"/>
            <a:ext cx="3624262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17750A0-B442-471D-9C5D-33BC6C8D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400" b="1" dirty="0">
                <a:solidFill>
                  <a:schemeClr val="accent2"/>
                </a:solidFill>
                <a:latin typeface="Corbel (Telo)"/>
              </a:rPr>
              <a:t>Pozne simfonije</a:t>
            </a:r>
          </a:p>
        </p:txBody>
      </p:sp>
      <p:sp>
        <p:nvSpPr>
          <p:cNvPr id="19461" name="Ograda vsebine 2">
            <a:extLst>
              <a:ext uri="{FF2B5EF4-FFF2-40B4-BE49-F238E27FC236}">
                <a16:creationId xmlns:a16="http://schemas.microsoft.com/office/drawing/2014/main" id="{026DE173-270C-4E13-A3A7-E4E49E78E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4391025"/>
          </a:xfrm>
        </p:spPr>
        <p:txBody>
          <a:bodyPr/>
          <a:lstStyle/>
          <a:p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  <a:hlinkClick r:id="rId4" tooltip="Simfonija št. 31 (Mozart) (stran ne obstaja)"/>
              </a:rPr>
              <a:t>Simfonija št. 31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 v D-duru, K. 297 (1778)</a:t>
            </a:r>
          </a:p>
          <a:p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5" tooltip="Simfonija št. 32 (Mozart) (stran ne obstaja)"/>
              </a:rPr>
              <a:t>Simfonija št. 32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 »Uvertura v italijanskem stilu« v G-duru, K. 318 (1779)</a:t>
            </a:r>
          </a:p>
          <a:p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6" tooltip="Simfonija št. 33 (Mozart) (stran ne obstaja)"/>
              </a:rPr>
              <a:t>Simfonija št. 33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 v B-duru, K. 319 (1779)</a:t>
            </a:r>
          </a:p>
          <a:p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7" tooltip="Simfonija št. 34 (Mozart) (stran ne obstaja)"/>
              </a:rPr>
              <a:t>Simfonija št. 34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 v C-duru, K. 338 (1780)</a:t>
            </a:r>
          </a:p>
          <a:p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8" tooltip="Simfonija št. 35 (Mozart)"/>
              </a:rPr>
              <a:t>Simfonija št. 35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 »Haffnerjeva« v D-duru, K. 385 (1782)</a:t>
            </a:r>
          </a:p>
          <a:p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9" tooltip="Simfonija št. 36 (Mozart) (stran ne obstaja)"/>
              </a:rPr>
              <a:t>Simfonija št. 36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 »Linz« v C-duru, K. 425 (1783)</a:t>
            </a:r>
          </a:p>
          <a:p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10" tooltip="Simfonija št. 37 (Mozart) (stran ne obstaja)"/>
              </a:rPr>
              <a:t>Simfonija št. 37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 v G-duru, K. 444 (1784)</a:t>
            </a:r>
          </a:p>
          <a:p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11" tooltip="Simfonija št. 38 (Mozart) (stran ne obstaja)"/>
              </a:rPr>
              <a:t>Simfonija št. 38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 »</a:t>
            </a:r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12" tooltip="Praga"/>
              </a:rPr>
              <a:t>Praška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« v D-duru, K. 504 (1786)</a:t>
            </a:r>
          </a:p>
          <a:p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13" tooltip="Simfonija št. 39 (Mozart)"/>
              </a:rPr>
              <a:t>Simfonija št. 39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 v Es-duru, K. 543 (1788)</a:t>
            </a:r>
          </a:p>
          <a:p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14" tooltip="Simfonija št. 40 (Mozart)"/>
              </a:rPr>
              <a:t>Simfonija št. 40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 v g-molu, K. 550 (1788)</a:t>
            </a:r>
          </a:p>
          <a:p>
            <a:r>
              <a:rPr lang="sl-SI" altLang="sl-SI" sz="1600" b="1" u="sng">
                <a:solidFill>
                  <a:srgbClr val="FF0000"/>
                </a:solidFill>
                <a:latin typeface="Baskerville Old Face" panose="02020602080505020303" pitchFamily="18" charset="0"/>
                <a:hlinkClick r:id="rId15" tooltip="Simfonija št. 41 (Mozart)"/>
              </a:rPr>
              <a:t>Simfonija št. 41</a:t>
            </a:r>
            <a:r>
              <a:rPr lang="sl-SI" altLang="sl-SI" sz="1600" b="1">
                <a:solidFill>
                  <a:srgbClr val="FF0000"/>
                </a:solidFill>
                <a:latin typeface="Baskerville Old Face" panose="02020602080505020303" pitchFamily="18" charset="0"/>
              </a:rPr>
              <a:t> »Jupiter« v C-duru, K. 551 (1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t1.gstatic.com/images?q=tbn:ANd9GcSXTRUBz8NKDOJg1_1EI9i_bqSM2_T1UD8bcOFXtR2UQrTjLHE&amp;t=1&amp;h=185&amp;w=150&amp;usg=__2saxu8R-lHUGN1fwboX8etYWP9M=">
            <a:extLst>
              <a:ext uri="{FF2B5EF4-FFF2-40B4-BE49-F238E27FC236}">
                <a16:creationId xmlns:a16="http://schemas.microsoft.com/office/drawing/2014/main" id="{3293C9B4-8F4D-4544-837C-E8A71030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0"/>
            <a:ext cx="26908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C5CC64F-09B0-4521-812D-2EAA0298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2"/>
                </a:solidFill>
              </a:rPr>
              <a:t>Ostala orkestralna glasba</a:t>
            </a:r>
            <a:br>
              <a:rPr lang="sl-SI" b="1" dirty="0">
                <a:solidFill>
                  <a:schemeClr val="tx2">
                    <a:satMod val="200000"/>
                  </a:schemeClr>
                </a:solidFill>
              </a:rPr>
            </a:br>
            <a:endParaRPr lang="sl-SI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7072255-5A66-4EE7-873B-E1732122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27 klavirskih koncertov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7 violinskih koncertov (KV 207, KV 211, KV 216, KV 218, KV 219, KV 268?, KV 271a?)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u="sng" dirty="0">
                <a:hlinkClick r:id="rId3" tooltip="Štirje koncerti za rog in orkester (Mozart)"/>
              </a:rPr>
              <a:t>4 koncerti za rog in orkester</a:t>
            </a:r>
            <a:endParaRPr lang="sl-SI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u="sng" dirty="0">
                <a:hlinkClick r:id="rId4" tooltip="Koncerta za flavto in orkester (Mozart)"/>
              </a:rPr>
              <a:t>2 koncerta za flavto in orkester</a:t>
            </a:r>
            <a:endParaRPr lang="sl-SI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2 </a:t>
            </a:r>
            <a:r>
              <a:rPr lang="sl-SI" dirty="0" err="1"/>
              <a:t>koncertantni</a:t>
            </a:r>
            <a:r>
              <a:rPr lang="sl-SI" dirty="0"/>
              <a:t> simfoniji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1 koncert za klarinet in orkester, A-dur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u="sng" dirty="0">
                <a:hlinkClick r:id="rId5" tooltip="Koncert za fagot in orkester (Mozart)"/>
              </a:rPr>
              <a:t>Koncert za fagot in orkester</a:t>
            </a:r>
            <a:r>
              <a:rPr lang="sl-SI" dirty="0"/>
              <a:t>, B-dur, KV 191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Koncert za flavto, harfo in orkester v C–duru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Kasacije</a:t>
            </a:r>
            <a:endParaRPr lang="sl-SI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Divertimenti</a:t>
            </a:r>
            <a:endParaRPr lang="sl-SI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Serenade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Koračnice in plesi za orkester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t1.gstatic.com/images?q=tbn:ANd9GcSG0OEeNzBbJjYNnNpJyUHH03AlMJYhPGjJId6vGH-bNxOecEs&amp;t=1&amp;usg=__gmIe9ajiVpfxJ_hFozA-_EF_3hA=">
            <a:extLst>
              <a:ext uri="{FF2B5EF4-FFF2-40B4-BE49-F238E27FC236}">
                <a16:creationId xmlns:a16="http://schemas.microsoft.com/office/drawing/2014/main" id="{2F79EFB6-7654-404E-BAA6-F957FC93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35702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t0.gstatic.com/images?q=tbn:ANd9GcQKx0Ab0Mi1sWziY3PdB9Hf11ACaexI66Y1mRMaB0xyirYqMb0&amp;t=1&amp;usg=__qv5v7qyRZ8jmonPkasjQ_hoBTX0=">
            <a:extLst>
              <a:ext uri="{FF2B5EF4-FFF2-40B4-BE49-F238E27FC236}">
                <a16:creationId xmlns:a16="http://schemas.microsoft.com/office/drawing/2014/main" id="{CE2AEE6F-A97A-41E3-9DD6-F10C9725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0"/>
            <a:ext cx="35385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3FD2F72-1072-43B7-8056-D27DD5C2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latin typeface="Bodoni MT Black" pitchFamily="18" charset="0"/>
              </a:rPr>
              <a:t>KOMORNA GLASBA</a:t>
            </a:r>
          </a:p>
        </p:txBody>
      </p:sp>
      <p:sp>
        <p:nvSpPr>
          <p:cNvPr id="21509" name="Ograda vsebine 2">
            <a:extLst>
              <a:ext uri="{FF2B5EF4-FFF2-40B4-BE49-F238E27FC236}">
                <a16:creationId xmlns:a16="http://schemas.microsoft.com/office/drawing/2014/main" id="{D4AAC7AD-3A18-4851-ADFD-1FFE3AA4B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Kvinteti:</a:t>
            </a:r>
            <a:r>
              <a:rPr lang="sl-SI" altLang="sl-SI"/>
              <a:t>- 6 kvintetov za godala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       - kvintet za klarinet in godala</a:t>
            </a:r>
          </a:p>
          <a:p>
            <a:r>
              <a:rPr lang="sl-SI" altLang="sl-SI">
                <a:solidFill>
                  <a:schemeClr val="accent2"/>
                </a:solidFill>
              </a:rPr>
              <a:t>Kvarteti:</a:t>
            </a:r>
            <a:r>
              <a:rPr lang="sl-SI" altLang="sl-SI"/>
              <a:t>- 27 kvartetov za godala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        - 2 kvarteta za klavir in godala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        - kvartet za oboo in godala</a:t>
            </a:r>
          </a:p>
          <a:p>
            <a:r>
              <a:rPr lang="sl-SI" altLang="sl-SI">
                <a:solidFill>
                  <a:schemeClr val="accent2"/>
                </a:solidFill>
              </a:rPr>
              <a:t>Trii:</a:t>
            </a:r>
            <a:r>
              <a:rPr lang="sl-SI" altLang="sl-SI"/>
              <a:t>- 8 trii za klavir in godala</a:t>
            </a:r>
          </a:p>
          <a:p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E3F553-A91C-41B9-B206-BA51F328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/>
                </a:solidFill>
              </a:rPr>
              <a:t>Sonate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DF0D51D8-5D55-44A4-8F85-A066D2E7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28 sonat za violino in klavir</a:t>
            </a:r>
          </a:p>
          <a:p>
            <a:r>
              <a:rPr lang="sl-SI" altLang="sl-SI"/>
              <a:t>19 sonat za klavir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t1.gstatic.com/images?q=tbn:ANd9GcSaSB5xw9wrZF6gkU0556whSPCC7rXwl8u3F8X3UOpIydfzPeI&amp;t=1&amp;usg=__mYBn0XexP2vaiFI_zl3-G9F0-p0=">
            <a:extLst>
              <a:ext uri="{FF2B5EF4-FFF2-40B4-BE49-F238E27FC236}">
                <a16:creationId xmlns:a16="http://schemas.microsoft.com/office/drawing/2014/main" id="{1F3300B5-B227-4A6C-A82E-7D959D52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3556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://t1.gstatic.com/images?q=tbn:ANd9GcSF9aWTBP5Z241pYAHAdofvkRPgpDuZY9U376Oq44G5CPBmZPE&amp;t=1&amp;usg=__RLiWBzVcvsrL9WKG8CDfdsiYrT0=">
            <a:extLst>
              <a:ext uri="{FF2B5EF4-FFF2-40B4-BE49-F238E27FC236}">
                <a16:creationId xmlns:a16="http://schemas.microsoft.com/office/drawing/2014/main" id="{CEDF0BC7-6F76-46F8-920F-5C9CB9488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0"/>
            <a:ext cx="378142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E2AD5AC-2017-4AF7-A456-134FB976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2"/>
                </a:solidFill>
              </a:rPr>
              <a:t>Opere</a:t>
            </a:r>
            <a:br>
              <a:rPr lang="sl-SI" b="1" dirty="0">
                <a:solidFill>
                  <a:schemeClr val="accent2"/>
                </a:solidFill>
              </a:rPr>
            </a:b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B508A55-5B8E-4009-AF97-8B148FE5F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>
            <a:normAutofit fontScale="6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Die</a:t>
            </a:r>
            <a:r>
              <a:rPr lang="sl-SI" dirty="0"/>
              <a:t> </a:t>
            </a:r>
            <a:r>
              <a:rPr lang="sl-SI" dirty="0" err="1"/>
              <a:t>Schuldigkeit</a:t>
            </a:r>
            <a:r>
              <a:rPr lang="sl-SI" dirty="0"/>
              <a:t> </a:t>
            </a:r>
            <a:r>
              <a:rPr lang="sl-SI" dirty="0" err="1"/>
              <a:t>des</a:t>
            </a:r>
            <a:r>
              <a:rPr lang="sl-SI" dirty="0"/>
              <a:t> </a:t>
            </a:r>
            <a:r>
              <a:rPr lang="sl-SI" dirty="0" err="1"/>
              <a:t>ersten</a:t>
            </a:r>
            <a:r>
              <a:rPr lang="sl-SI" dirty="0"/>
              <a:t> </a:t>
            </a:r>
            <a:r>
              <a:rPr lang="sl-SI" dirty="0" err="1"/>
              <a:t>Gebots</a:t>
            </a:r>
            <a:r>
              <a:rPr lang="sl-SI" dirty="0"/>
              <a:t> (1767, KV 35)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Apollo</a:t>
            </a:r>
            <a:r>
              <a:rPr lang="sl-SI" dirty="0"/>
              <a:t> in Hiacinta (1768, KV 38)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Bastien</a:t>
            </a:r>
            <a:r>
              <a:rPr lang="sl-SI" dirty="0"/>
              <a:t> in </a:t>
            </a:r>
            <a:r>
              <a:rPr lang="sl-SI" dirty="0" err="1"/>
              <a:t>Bastiena</a:t>
            </a:r>
            <a:r>
              <a:rPr lang="sl-SI" dirty="0"/>
              <a:t> (Boštjan in Boštjana; 1768, KV 50)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La </a:t>
            </a:r>
            <a:r>
              <a:rPr lang="sl-SI" dirty="0" err="1"/>
              <a:t>finta</a:t>
            </a:r>
            <a:r>
              <a:rPr lang="sl-SI" dirty="0"/>
              <a:t> </a:t>
            </a:r>
            <a:r>
              <a:rPr lang="sl-SI" dirty="0" err="1"/>
              <a:t>semplice</a:t>
            </a:r>
            <a:r>
              <a:rPr lang="sl-SI" dirty="0"/>
              <a:t> (1768, KV 51)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Mitridate</a:t>
            </a:r>
            <a:r>
              <a:rPr lang="sl-SI" dirty="0"/>
              <a:t>, </a:t>
            </a:r>
            <a:r>
              <a:rPr lang="sl-SI" dirty="0" err="1"/>
              <a:t>Re</a:t>
            </a:r>
            <a:r>
              <a:rPr lang="sl-SI" dirty="0"/>
              <a:t> </a:t>
            </a:r>
            <a:r>
              <a:rPr lang="sl-SI" dirty="0" err="1"/>
              <a:t>di</a:t>
            </a:r>
            <a:r>
              <a:rPr lang="sl-SI" dirty="0"/>
              <a:t> </a:t>
            </a:r>
            <a:r>
              <a:rPr lang="sl-SI" dirty="0" err="1"/>
              <a:t>Ponto</a:t>
            </a:r>
            <a:r>
              <a:rPr lang="sl-SI" dirty="0"/>
              <a:t> (1770, KV 87)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Ascanio</a:t>
            </a:r>
            <a:r>
              <a:rPr lang="sl-SI" dirty="0"/>
              <a:t> in Alba (1771, KV 111)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Il</a:t>
            </a:r>
            <a:r>
              <a:rPr lang="sl-SI" dirty="0"/>
              <a:t> </a:t>
            </a:r>
            <a:r>
              <a:rPr lang="sl-SI" dirty="0" err="1"/>
              <a:t>sogno</a:t>
            </a:r>
            <a:r>
              <a:rPr lang="sl-SI" dirty="0"/>
              <a:t> </a:t>
            </a:r>
            <a:r>
              <a:rPr lang="sl-SI" dirty="0" err="1"/>
              <a:t>di</a:t>
            </a:r>
            <a:r>
              <a:rPr lang="sl-SI" dirty="0"/>
              <a:t> </a:t>
            </a:r>
            <a:r>
              <a:rPr lang="sl-SI" dirty="0" err="1"/>
              <a:t>Scipione</a:t>
            </a:r>
            <a:r>
              <a:rPr lang="sl-SI" dirty="0"/>
              <a:t> (1771, KV 126)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Lucio</a:t>
            </a:r>
            <a:r>
              <a:rPr lang="sl-SI" dirty="0"/>
              <a:t> </a:t>
            </a:r>
            <a:r>
              <a:rPr lang="sl-SI" dirty="0" err="1"/>
              <a:t>Silla</a:t>
            </a:r>
            <a:r>
              <a:rPr lang="sl-SI" dirty="0"/>
              <a:t> (1772, KV 135)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La </a:t>
            </a:r>
            <a:r>
              <a:rPr lang="sl-SI" dirty="0" err="1"/>
              <a:t>finta</a:t>
            </a:r>
            <a:r>
              <a:rPr lang="sl-SI" dirty="0"/>
              <a:t> </a:t>
            </a:r>
            <a:r>
              <a:rPr lang="sl-SI" dirty="0" err="1"/>
              <a:t>giardiniera</a:t>
            </a:r>
            <a:r>
              <a:rPr lang="sl-SI" dirty="0"/>
              <a:t> (1775, KV 196)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Il</a:t>
            </a:r>
            <a:r>
              <a:rPr lang="sl-SI" dirty="0"/>
              <a:t> </a:t>
            </a:r>
            <a:r>
              <a:rPr lang="sl-SI" dirty="0" err="1"/>
              <a:t>re</a:t>
            </a:r>
            <a:r>
              <a:rPr lang="sl-SI" dirty="0"/>
              <a:t> </a:t>
            </a:r>
            <a:r>
              <a:rPr lang="sl-SI" dirty="0" err="1"/>
              <a:t>pastore</a:t>
            </a:r>
            <a:r>
              <a:rPr lang="sl-SI" dirty="0"/>
              <a:t> (1775, KV 208)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Zaide (1780, KV 344), osnutek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Idomeneo</a:t>
            </a:r>
            <a:r>
              <a:rPr lang="sl-SI" dirty="0"/>
              <a:t> (1781, KV 366)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A80481E9-B56B-4186-9CE6-C26AD50BD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>
            <a:normAutofit fontScale="6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Beg iz Seraja (1782, KV 384)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L'</a:t>
            </a:r>
            <a:r>
              <a:rPr lang="sl-SI" dirty="0" err="1"/>
              <a:t>oca</a:t>
            </a:r>
            <a:r>
              <a:rPr lang="sl-SI" dirty="0"/>
              <a:t> del </a:t>
            </a:r>
            <a:r>
              <a:rPr lang="sl-SI" dirty="0" err="1"/>
              <a:t>Cairo</a:t>
            </a:r>
            <a:r>
              <a:rPr lang="sl-SI" dirty="0"/>
              <a:t> (1783, KV 422), osnutek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Lo</a:t>
            </a:r>
            <a:r>
              <a:rPr lang="sl-SI" dirty="0"/>
              <a:t> </a:t>
            </a:r>
            <a:r>
              <a:rPr lang="sl-SI" dirty="0" err="1"/>
              <a:t>sposo</a:t>
            </a:r>
            <a:r>
              <a:rPr lang="sl-SI" dirty="0"/>
              <a:t> </a:t>
            </a:r>
            <a:r>
              <a:rPr lang="sl-SI" dirty="0" err="1"/>
              <a:t>deluso</a:t>
            </a:r>
            <a:r>
              <a:rPr lang="sl-SI" dirty="0"/>
              <a:t> </a:t>
            </a:r>
            <a:r>
              <a:rPr lang="sl-SI" dirty="0" err="1"/>
              <a:t>ossia</a:t>
            </a:r>
            <a:r>
              <a:rPr lang="sl-SI" dirty="0"/>
              <a:t> La </a:t>
            </a:r>
            <a:r>
              <a:rPr lang="sl-SI" dirty="0" err="1"/>
              <a:t>rivalità</a:t>
            </a:r>
            <a:r>
              <a:rPr lang="sl-SI" dirty="0"/>
              <a:t> </a:t>
            </a:r>
            <a:r>
              <a:rPr lang="sl-SI" dirty="0" err="1"/>
              <a:t>di</a:t>
            </a:r>
            <a:r>
              <a:rPr lang="sl-SI" dirty="0"/>
              <a:t> tre </a:t>
            </a:r>
            <a:r>
              <a:rPr lang="sl-SI" dirty="0" err="1"/>
              <a:t>donne</a:t>
            </a:r>
            <a:r>
              <a:rPr lang="sl-SI" dirty="0"/>
              <a:t> </a:t>
            </a:r>
            <a:r>
              <a:rPr lang="sl-SI" dirty="0" err="1"/>
              <a:t>per</a:t>
            </a:r>
            <a:r>
              <a:rPr lang="sl-SI" dirty="0"/>
              <a:t> </a:t>
            </a:r>
            <a:r>
              <a:rPr lang="sl-SI" dirty="0" err="1"/>
              <a:t>un</a:t>
            </a:r>
            <a:r>
              <a:rPr lang="sl-SI" dirty="0"/>
              <a:t> solo </a:t>
            </a:r>
            <a:r>
              <a:rPr lang="sl-SI" dirty="0" err="1"/>
              <a:t>amante</a:t>
            </a:r>
            <a:r>
              <a:rPr lang="sl-SI" dirty="0"/>
              <a:t> (1783, KV 430), osnutek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Gledališki ravnatelj (1786, KV 486)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Figarova</a:t>
            </a:r>
            <a:r>
              <a:rPr lang="sl-SI" dirty="0"/>
              <a:t> svatba (1786, KV 492)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Don </a:t>
            </a:r>
            <a:r>
              <a:rPr lang="sl-SI" dirty="0" err="1"/>
              <a:t>Giovanni</a:t>
            </a:r>
            <a:r>
              <a:rPr lang="sl-SI" dirty="0"/>
              <a:t> (</a:t>
            </a:r>
            <a:r>
              <a:rPr lang="sl-SI" dirty="0" err="1"/>
              <a:t>Il</a:t>
            </a:r>
            <a:r>
              <a:rPr lang="sl-SI" dirty="0"/>
              <a:t> </a:t>
            </a:r>
            <a:r>
              <a:rPr lang="sl-SI" dirty="0" err="1"/>
              <a:t>dissoluto</a:t>
            </a:r>
            <a:r>
              <a:rPr lang="sl-SI" dirty="0"/>
              <a:t> </a:t>
            </a:r>
            <a:r>
              <a:rPr lang="sl-SI" dirty="0" err="1"/>
              <a:t>punito</a:t>
            </a:r>
            <a:r>
              <a:rPr lang="sl-SI" dirty="0"/>
              <a:t> </a:t>
            </a:r>
            <a:r>
              <a:rPr lang="sl-SI" dirty="0" err="1"/>
              <a:t>ossia</a:t>
            </a:r>
            <a:r>
              <a:rPr lang="sl-SI" dirty="0"/>
              <a:t> </a:t>
            </a:r>
            <a:r>
              <a:rPr lang="sl-SI" dirty="0" err="1"/>
              <a:t>il</a:t>
            </a:r>
            <a:r>
              <a:rPr lang="sl-SI" dirty="0"/>
              <a:t> Don </a:t>
            </a:r>
            <a:r>
              <a:rPr lang="sl-SI" dirty="0" err="1"/>
              <a:t>Giovanni</a:t>
            </a:r>
            <a:r>
              <a:rPr lang="sl-SI" dirty="0"/>
              <a:t>; 1787, KV 527)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Così</a:t>
            </a:r>
            <a:r>
              <a:rPr lang="sl-SI" dirty="0"/>
              <a:t> </a:t>
            </a:r>
            <a:r>
              <a:rPr lang="sl-SI" dirty="0" err="1"/>
              <a:t>fan</a:t>
            </a:r>
            <a:r>
              <a:rPr lang="sl-SI" dirty="0"/>
              <a:t> </a:t>
            </a:r>
            <a:r>
              <a:rPr lang="sl-SI" dirty="0" err="1"/>
              <a:t>tutte</a:t>
            </a:r>
            <a:r>
              <a:rPr lang="sl-SI" dirty="0"/>
              <a:t> </a:t>
            </a:r>
            <a:r>
              <a:rPr lang="sl-SI" dirty="0" err="1"/>
              <a:t>ossia</a:t>
            </a:r>
            <a:r>
              <a:rPr lang="sl-SI" dirty="0"/>
              <a:t> La </a:t>
            </a:r>
            <a:r>
              <a:rPr lang="sl-SI" dirty="0" err="1"/>
              <a:t>scuola</a:t>
            </a:r>
            <a:r>
              <a:rPr lang="sl-SI" dirty="0"/>
              <a:t> </a:t>
            </a:r>
            <a:r>
              <a:rPr lang="sl-SI" dirty="0" err="1"/>
              <a:t>degli</a:t>
            </a:r>
            <a:r>
              <a:rPr lang="sl-SI" dirty="0"/>
              <a:t> </a:t>
            </a:r>
            <a:r>
              <a:rPr lang="sl-SI" dirty="0" err="1"/>
              <a:t>amanti</a:t>
            </a:r>
            <a:r>
              <a:rPr lang="sl-SI" dirty="0"/>
              <a:t> (1790, KV 588)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u="sng" dirty="0">
                <a:hlinkClick r:id="rId4" tooltip="Čarobna piščal"/>
              </a:rPr>
              <a:t>Čarobna piščal</a:t>
            </a:r>
            <a:r>
              <a:rPr lang="sl-SI" dirty="0"/>
              <a:t> (</a:t>
            </a:r>
            <a:r>
              <a:rPr lang="sl-SI" dirty="0" err="1"/>
              <a:t>Die</a:t>
            </a:r>
            <a:r>
              <a:rPr lang="sl-SI" dirty="0"/>
              <a:t> </a:t>
            </a:r>
            <a:r>
              <a:rPr lang="sl-SI" dirty="0" err="1"/>
              <a:t>Zauberflöte</a:t>
            </a:r>
            <a:r>
              <a:rPr lang="sl-SI" dirty="0"/>
              <a:t>) (1791, KV 620)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La </a:t>
            </a:r>
            <a:r>
              <a:rPr lang="sl-SI" dirty="0" err="1"/>
              <a:t>Clemenza</a:t>
            </a:r>
            <a:r>
              <a:rPr lang="sl-SI" dirty="0"/>
              <a:t> </a:t>
            </a:r>
            <a:r>
              <a:rPr lang="sl-SI" dirty="0" err="1"/>
              <a:t>di</a:t>
            </a:r>
            <a:r>
              <a:rPr lang="sl-SI" dirty="0"/>
              <a:t> Tito (1791, KV 621)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0.gstatic.com/images?q=tbn:ANd9GcTHfxCvtWqX-WaeTNM2qcOiBZAoXIAOVbjqlmPYv7h6WFMnSRU&amp;t=1&amp;usg=__lTMGvQUQcvYxKw4jSlfHWtwGuS8=">
            <a:extLst>
              <a:ext uri="{FF2B5EF4-FFF2-40B4-BE49-F238E27FC236}">
                <a16:creationId xmlns:a16="http://schemas.microsoft.com/office/drawing/2014/main" id="{2DFFCC01-C115-4602-B1B4-1C770D1B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0"/>
            <a:ext cx="317976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7E61681-B82F-4082-862F-34264493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>
                    <a:satMod val="200000"/>
                  </a:schemeClr>
                </a:solidFill>
              </a:rPr>
              <a:t>Cerkvena glasba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49C0BE1-E950-486C-8ED8-0D2133EC6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>
            <a:normAutofit fontScale="850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19 </a:t>
            </a:r>
            <a:r>
              <a:rPr lang="sl-SI" u="sng" dirty="0">
                <a:hlinkClick r:id="rId3" tooltip="Maša"/>
              </a:rPr>
              <a:t>maš</a:t>
            </a:r>
            <a:r>
              <a:rPr lang="sl-SI" dirty="0"/>
              <a:t>, med njimi: 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sl-SI" dirty="0"/>
              <a:t>Maša v c-molu KV 427/414a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sl-SI" dirty="0"/>
              <a:t>Maša za kronanje (</a:t>
            </a:r>
            <a:r>
              <a:rPr lang="sl-SI" dirty="0" err="1"/>
              <a:t>Krönungsmesse</a:t>
            </a:r>
            <a:r>
              <a:rPr lang="sl-SI" dirty="0"/>
              <a:t>) KV 317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sl-SI" dirty="0" err="1"/>
              <a:t>Waisenhausmesse</a:t>
            </a:r>
            <a:r>
              <a:rPr lang="sl-SI" dirty="0"/>
              <a:t> KV 139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sl-SI" dirty="0" err="1"/>
              <a:t>Spatzenmesse</a:t>
            </a:r>
            <a:r>
              <a:rPr lang="sl-SI" dirty="0"/>
              <a:t> KV 220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u="sng" dirty="0" err="1">
                <a:hlinkClick r:id="rId4" tooltip="Wolfgang Amadeus Mozart: Rekvijem"/>
              </a:rPr>
              <a:t>Rekvijem</a:t>
            </a:r>
            <a:r>
              <a:rPr lang="sl-SI" dirty="0"/>
              <a:t> v d-molu, KV 626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4 litanije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2 večernice (</a:t>
            </a:r>
            <a:r>
              <a:rPr lang="sl-SI" dirty="0" err="1"/>
              <a:t>Vespere</a:t>
            </a:r>
            <a:r>
              <a:rPr lang="sl-SI" dirty="0"/>
              <a:t>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Oratorij: »Dolžnost prve zapovedi« (1766/67, KV 35)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B9E8A8EF-16C1-427A-9EBA-918FC943F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>
            <a:normAutofit fontScale="850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Oratorij: »La </a:t>
            </a:r>
            <a:r>
              <a:rPr lang="sl-SI" dirty="0" err="1"/>
              <a:t>Betulia</a:t>
            </a:r>
            <a:r>
              <a:rPr lang="sl-SI" dirty="0"/>
              <a:t> </a:t>
            </a:r>
            <a:r>
              <a:rPr lang="sl-SI" dirty="0" err="1"/>
              <a:t>liberata</a:t>
            </a:r>
            <a:r>
              <a:rPr lang="sl-SI" dirty="0"/>
              <a:t>« (1771, KV 118)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Kantate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Moteti za sopran in orkester, med njimi: 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sl-SI" dirty="0"/>
              <a:t> »</a:t>
            </a:r>
            <a:r>
              <a:rPr lang="sl-SI" dirty="0" err="1"/>
              <a:t>Exsultate</a:t>
            </a:r>
            <a:r>
              <a:rPr lang="sl-SI" dirty="0"/>
              <a:t>, </a:t>
            </a:r>
            <a:r>
              <a:rPr lang="sl-SI" dirty="0" err="1"/>
              <a:t>jubilate</a:t>
            </a:r>
            <a:r>
              <a:rPr lang="sl-SI" dirty="0"/>
              <a:t>«, KV 164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17 cerkvenih sonat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 err="1"/>
              <a:t>Ave</a:t>
            </a:r>
            <a:r>
              <a:rPr lang="sl-SI" dirty="0"/>
              <a:t> </a:t>
            </a:r>
            <a:r>
              <a:rPr lang="sl-SI" dirty="0" err="1"/>
              <a:t>verum</a:t>
            </a:r>
            <a:r>
              <a:rPr lang="sl-SI" dirty="0"/>
              <a:t> </a:t>
            </a:r>
            <a:r>
              <a:rPr lang="sl-SI" dirty="0" err="1"/>
              <a:t>corpus</a:t>
            </a:r>
            <a:r>
              <a:rPr lang="sl-SI" dirty="0"/>
              <a:t> (KV 618)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95FB2-CCE3-4C6A-A625-92B62119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Bodoni MT Black" pitchFamily="18" charset="0"/>
              </a:rPr>
              <a:t>NAGRADNO VPRAŠANJE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3F8542A-2630-4DE5-8242-7DDEE5652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>
                <a:solidFill>
                  <a:schemeClr val="accent3"/>
                </a:solidFill>
                <a:latin typeface="Arial Black" pitchFamily="34" charset="0"/>
              </a:rPr>
              <a:t>Katerega leta je umrl Mozart? </a:t>
            </a:r>
          </a:p>
          <a:p>
            <a:pPr marL="582930" indent="-514350" fontAlgn="auto">
              <a:spcAft>
                <a:spcPts val="0"/>
              </a:spcAft>
              <a:buFont typeface="Wingdings"/>
              <a:buAutoNum type="alphaLcParenR"/>
              <a:defRPr/>
            </a:pPr>
            <a:r>
              <a:rPr lang="sl-SI" sz="3200" dirty="0">
                <a:solidFill>
                  <a:schemeClr val="accent4"/>
                </a:solidFill>
                <a:latin typeface="Arial Black" pitchFamily="34" charset="0"/>
              </a:rPr>
              <a:t> 1756</a:t>
            </a:r>
          </a:p>
          <a:p>
            <a:pPr marL="582930" indent="-514350" fontAlgn="auto">
              <a:spcAft>
                <a:spcPts val="0"/>
              </a:spcAft>
              <a:buFont typeface="Wingdings"/>
              <a:buAutoNum type="alphaLcParenR"/>
              <a:defRPr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sl-SI" sz="3200" dirty="0">
                <a:solidFill>
                  <a:schemeClr val="accent1"/>
                </a:solidFill>
                <a:latin typeface="Arial Black" pitchFamily="34" charset="0"/>
              </a:rPr>
              <a:t>1773</a:t>
            </a:r>
          </a:p>
          <a:p>
            <a:pPr marL="582930" indent="-514350" fontAlgn="auto">
              <a:spcAft>
                <a:spcPts val="0"/>
              </a:spcAft>
              <a:buFont typeface="Wingdings"/>
              <a:buAutoNum type="alphaLcParenR"/>
              <a:defRPr/>
            </a:pPr>
            <a:r>
              <a:rPr lang="sl-SI" sz="3200" dirty="0">
                <a:latin typeface="Arial Black" pitchFamily="34" charset="0"/>
              </a:rPr>
              <a:t> </a:t>
            </a:r>
            <a:r>
              <a:rPr lang="sl-SI" sz="3200" dirty="0">
                <a:solidFill>
                  <a:srgbClr val="FFFF00"/>
                </a:solidFill>
                <a:latin typeface="Arial Black" pitchFamily="34" charset="0"/>
              </a:rPr>
              <a:t>1791</a:t>
            </a:r>
          </a:p>
          <a:p>
            <a:pPr marL="582930" indent="-514350" fontAlgn="auto">
              <a:spcAft>
                <a:spcPts val="0"/>
              </a:spcAft>
              <a:buFont typeface="Wingdings"/>
              <a:buAutoNum type="alphaLcParenR"/>
              <a:defRPr/>
            </a:pPr>
            <a:r>
              <a:rPr lang="sl-SI" sz="3200" dirty="0">
                <a:solidFill>
                  <a:schemeClr val="accent2"/>
                </a:solidFill>
                <a:latin typeface="Arial Black" pitchFamily="34" charset="0"/>
              </a:rPr>
              <a:t> 1997</a:t>
            </a:r>
            <a:endParaRPr lang="sl-SI" dirty="0">
              <a:solidFill>
                <a:schemeClr val="accent2"/>
              </a:solidFill>
            </a:endParaRPr>
          </a:p>
        </p:txBody>
      </p:sp>
      <p:pic>
        <p:nvPicPr>
          <p:cNvPr id="4" name="Picture 4" descr="http://img.rtvslo.si/upload/zabava/kugla_show.jpg">
            <a:extLst>
              <a:ext uri="{FF2B5EF4-FFF2-40B4-BE49-F238E27FC236}">
                <a16:creationId xmlns:a16="http://schemas.microsoft.com/office/drawing/2014/main" id="{7DB759DF-6D08-48F3-8A1B-9DB8E9D0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36480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E3700D-5E84-44ED-A568-B3505215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Bodoni MT Black" pitchFamily="18" charset="0"/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18D250D-E9A1-43A3-A175-2F58AE368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http://sl.wikipedia.org/wiki/Wolfgang_Amadeus_Mozart</a:t>
            </a:r>
            <a:endParaRPr lang="sl-SI" altLang="sl-SI"/>
          </a:p>
          <a:p>
            <a:r>
              <a:rPr lang="sl-SI" altLang="sl-SI">
                <a:hlinkClick r:id="rId3"/>
              </a:rPr>
              <a:t>http://www.google.si/images</a:t>
            </a:r>
            <a:endParaRPr lang="sl-SI" altLang="sl-SI"/>
          </a:p>
          <a:p>
            <a:r>
              <a:rPr lang="sl-SI" altLang="sl-SI">
                <a:hlinkClick r:id="rId4"/>
              </a:rPr>
              <a:t>http://translate.google.si/translate?hl=sl&amp;langpair=en%7Csl&amp;u=http://www.mozartproject.org/</a:t>
            </a:r>
            <a:endParaRPr lang="sl-SI" altLang="sl-SI"/>
          </a:p>
          <a:p>
            <a:r>
              <a:rPr lang="sl-SI" altLang="sl-SI" sz="3200"/>
              <a:t>Leksikon Cankarjeve založbe: Glasbeniki</a:t>
            </a:r>
          </a:p>
          <a:p>
            <a:r>
              <a:rPr lang="sl-SI" altLang="sl-SI" sz="3200"/>
              <a:t>Učbenik glasbene vzgoje za 8 razred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ustria-map_sl">
            <a:extLst>
              <a:ext uri="{FF2B5EF4-FFF2-40B4-BE49-F238E27FC236}">
                <a16:creationId xmlns:a16="http://schemas.microsoft.com/office/drawing/2014/main" id="{CE6FA075-5978-4E2B-B1BC-5528B71D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0"/>
            <a:ext cx="535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germ_18-SLZ-Mozart's-Birthp">
            <a:extLst>
              <a:ext uri="{FF2B5EF4-FFF2-40B4-BE49-F238E27FC236}">
                <a16:creationId xmlns:a16="http://schemas.microsoft.com/office/drawing/2014/main" id="{504AD09D-F9F9-4CBA-BB0F-EF1B7D11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2A9DA92D-618E-47D7-AAD0-7A2B97649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657850"/>
            <a:ext cx="315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l-SI" altLang="sl-SI" sz="7200">
                <a:latin typeface="Arial Black" panose="020B0A04020102020204" pitchFamily="34" charset="0"/>
              </a:rPr>
              <a:t>*1756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005763-2CBC-4A11-A8CB-0A457A49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latin typeface="Bodoni MT Black" pitchFamily="18" charset="0"/>
              </a:rPr>
              <a:t>ŽIVLJENJEPIS</a:t>
            </a:r>
          </a:p>
        </p:txBody>
      </p:sp>
      <p:pic>
        <p:nvPicPr>
          <p:cNvPr id="5" name="Picture 20" descr="baby01">
            <a:extLst>
              <a:ext uri="{FF2B5EF4-FFF2-40B4-BE49-F238E27FC236}">
                <a16:creationId xmlns:a16="http://schemas.microsoft.com/office/drawing/2014/main" id="{9737799C-CA86-4893-9568-0D02842EA3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92375"/>
            <a:ext cx="17002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ven konektor 11">
            <a:extLst>
              <a:ext uri="{FF2B5EF4-FFF2-40B4-BE49-F238E27FC236}">
                <a16:creationId xmlns:a16="http://schemas.microsoft.com/office/drawing/2014/main" id="{751F880E-4078-4784-924C-4F5F5C3C88F2}"/>
              </a:ext>
            </a:extLst>
          </p:cNvPr>
          <p:cNvCxnSpPr/>
          <p:nvPr/>
        </p:nvCxnSpPr>
        <p:spPr>
          <a:xfrm rot="10800000" flipV="1">
            <a:off x="3203575" y="3284538"/>
            <a:ext cx="3097213" cy="23050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F8BE09-3E23-42BC-85BB-D5CC124C9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3717032"/>
            <a:ext cx="7772400" cy="1975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H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V</a:t>
            </a:r>
            <a:r>
              <a:rPr lang="sl-SI" dirty="0">
                <a:solidFill>
                  <a:srgbClr val="FF0000"/>
                </a:solidFill>
                <a:latin typeface="Bodoni MT Black" pitchFamily="18" charset="0"/>
              </a:rPr>
              <a:t>A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  <a:latin typeface="Bodoni MT Black" pitchFamily="18" charset="0"/>
              </a:rPr>
              <a:t>L</a:t>
            </a:r>
            <a:r>
              <a:rPr lang="sl-SI" dirty="0">
                <a:solidFill>
                  <a:schemeClr val="accent2"/>
                </a:solidFill>
                <a:latin typeface="Bodoni MT Black" pitchFamily="18" charset="0"/>
              </a:rPr>
              <a:t>A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  <a:latin typeface="Bodoni MT Black" pitchFamily="18" charset="0"/>
              </a:rPr>
              <a:t> </a:t>
            </a:r>
            <a:r>
              <a:rPr lang="sl-SI" dirty="0">
                <a:solidFill>
                  <a:schemeClr val="accent3"/>
                </a:solidFill>
                <a:latin typeface="Bodoni MT Black" pitchFamily="18" charset="0"/>
              </a:rPr>
              <a:t>Z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A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  <a:latin typeface="Bodoni MT Black" pitchFamily="18" charset="0"/>
              </a:rPr>
              <a:t>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V</a:t>
            </a:r>
            <a:r>
              <a:rPr lang="sl-SI" dirty="0">
                <a:solidFill>
                  <a:srgbClr val="FF0000"/>
                </a:solidFill>
                <a:latin typeface="Bodoni MT Black" pitchFamily="18" charset="0"/>
              </a:rPr>
              <a:t>A</a:t>
            </a:r>
            <a:r>
              <a:rPr lang="sl-SI" dirty="0">
                <a:solidFill>
                  <a:schemeClr val="tx1"/>
                </a:solidFill>
                <a:latin typeface="Bodoni MT Black" pitchFamily="18" charset="0"/>
              </a:rPr>
              <a:t>Š</a:t>
            </a:r>
            <a:r>
              <a:rPr lang="sl-SI" dirty="0">
                <a:solidFill>
                  <a:schemeClr val="accent2"/>
                </a:solidFill>
                <a:latin typeface="Bodoni MT Black" pitchFamily="18" charset="0"/>
              </a:rPr>
              <a:t>O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  <a:latin typeface="Bodoni MT Black" pitchFamily="18" charset="0"/>
              </a:rPr>
              <a:t> </a:t>
            </a:r>
            <a:r>
              <a:rPr lang="sl-SI" dirty="0">
                <a:solidFill>
                  <a:schemeClr val="accent3"/>
                </a:solidFill>
                <a:latin typeface="Bodoni MT Black" pitchFamily="18" charset="0"/>
              </a:rPr>
              <a:t>P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O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Z</a:t>
            </a:r>
            <a:r>
              <a:rPr lang="sl-SI" dirty="0">
                <a:solidFill>
                  <a:srgbClr val="FF0000"/>
                </a:solidFill>
                <a:latin typeface="Bodoni MT Black" pitchFamily="18" charset="0"/>
              </a:rPr>
              <a:t>O</a:t>
            </a:r>
            <a:r>
              <a:rPr lang="sl-SI" dirty="0">
                <a:solidFill>
                  <a:schemeClr val="tx1"/>
                </a:solidFill>
                <a:latin typeface="Bodoni MT Black" pitchFamily="18" charset="0"/>
              </a:rPr>
              <a:t>R</a:t>
            </a:r>
            <a:r>
              <a:rPr lang="sl-SI" dirty="0">
                <a:solidFill>
                  <a:schemeClr val="accent2"/>
                </a:solidFill>
                <a:latin typeface="Bodoni MT Black" pitchFamily="18" charset="0"/>
              </a:rPr>
              <a:t>N</a:t>
            </a:r>
            <a:r>
              <a:rPr lang="sl-SI" dirty="0">
                <a:solidFill>
                  <a:schemeClr val="accent3"/>
                </a:solidFill>
                <a:latin typeface="Bodoni MT Black" pitchFamily="18" charset="0"/>
              </a:rPr>
              <a:t>O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S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T</a:t>
            </a:r>
            <a:r>
              <a:rPr lang="sl-SI" dirty="0">
                <a:solidFill>
                  <a:srgbClr val="FF0000"/>
                </a:solidFill>
                <a:latin typeface="Bodoni MT Black" pitchFamily="18" charset="0"/>
              </a:rPr>
              <a:t>!</a:t>
            </a:r>
            <a:br>
              <a:rPr lang="sl-SI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</a:br>
            <a:endParaRPr lang="sl-SI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D3B7C9C-B8E0-437F-ABC4-02CB4360E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1484313"/>
            <a:ext cx="7772400" cy="15097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9600" dirty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K</a:t>
            </a:r>
            <a:r>
              <a:rPr lang="sl-SI" sz="9600" dirty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O</a:t>
            </a:r>
            <a:r>
              <a:rPr lang="sl-SI" sz="9600" dirty="0">
                <a:solidFill>
                  <a:srgbClr val="FF0000"/>
                </a:solidFill>
                <a:latin typeface="Bodoni MT Black" pitchFamily="18" charset="0"/>
              </a:rPr>
              <a:t>N</a:t>
            </a:r>
            <a:r>
              <a:rPr lang="sl-SI" sz="9600" dirty="0">
                <a:latin typeface="Bodoni MT Black" pitchFamily="18" charset="0"/>
              </a:rPr>
              <a:t>E</a:t>
            </a:r>
            <a:r>
              <a:rPr lang="sl-SI" sz="9600" dirty="0">
                <a:solidFill>
                  <a:schemeClr val="accent2"/>
                </a:solidFill>
                <a:latin typeface="Bodoni MT Black" pitchFamily="18" charset="0"/>
              </a:rPr>
              <a:t>C </a:t>
            </a:r>
            <a:r>
              <a:rPr lang="sl-SI" sz="9600" dirty="0">
                <a:solidFill>
                  <a:schemeClr val="accent3"/>
                </a:solidFill>
                <a:latin typeface="Bodoni MT Black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Nannerl">
            <a:extLst>
              <a:ext uri="{FF2B5EF4-FFF2-40B4-BE49-F238E27FC236}">
                <a16:creationId xmlns:a16="http://schemas.microsoft.com/office/drawing/2014/main" id="{4D71D2FD-59A5-4641-AD66-2BFB32C5C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33242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Leop%201">
            <a:extLst>
              <a:ext uri="{FF2B5EF4-FFF2-40B4-BE49-F238E27FC236}">
                <a16:creationId xmlns:a16="http://schemas.microsoft.com/office/drawing/2014/main" id="{36FFC030-BCDC-4032-94FC-42A89856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165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Maria%20Anna%20Mozart">
            <a:extLst>
              <a:ext uri="{FF2B5EF4-FFF2-40B4-BE49-F238E27FC236}">
                <a16:creationId xmlns:a16="http://schemas.microsoft.com/office/drawing/2014/main" id="{A7C233EC-EA83-49E0-9A72-32707430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6908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AD43716A-FF00-410E-8E10-14FD78BE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16338"/>
            <a:ext cx="398938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Pravokotnik 5">
            <a:extLst>
              <a:ext uri="{FF2B5EF4-FFF2-40B4-BE49-F238E27FC236}">
                <a16:creationId xmlns:a16="http://schemas.microsoft.com/office/drawing/2014/main" id="{9890CAA9-311C-4E5A-AED4-CD5885B26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141663"/>
            <a:ext cx="396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l-SI" altLang="sl-SI" sz="3200"/>
              <a:t>Mozartov oče Leopold</a:t>
            </a:r>
          </a:p>
        </p:txBody>
      </p:sp>
      <p:sp>
        <p:nvSpPr>
          <p:cNvPr id="10247" name="Pravokotnik 6">
            <a:extLst>
              <a:ext uri="{FF2B5EF4-FFF2-40B4-BE49-F238E27FC236}">
                <a16:creationId xmlns:a16="http://schemas.microsoft.com/office/drawing/2014/main" id="{06B7E75D-C8F9-4823-BDCD-9AEDAD87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924175"/>
            <a:ext cx="3176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l-SI" altLang="sl-SI" sz="3200"/>
              <a:t>Mozartova mama</a:t>
            </a:r>
          </a:p>
        </p:txBody>
      </p:sp>
      <p:sp>
        <p:nvSpPr>
          <p:cNvPr id="10248" name="Pravokotnik 7">
            <a:extLst>
              <a:ext uri="{FF2B5EF4-FFF2-40B4-BE49-F238E27FC236}">
                <a16:creationId xmlns:a16="http://schemas.microsoft.com/office/drawing/2014/main" id="{DF1FE9C5-3341-4EB0-94FA-1D97C826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021388"/>
            <a:ext cx="385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3200"/>
              <a:t>Mozartova sestra Ana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ozart_small">
            <a:extLst>
              <a:ext uri="{FF2B5EF4-FFF2-40B4-BE49-F238E27FC236}">
                <a16:creationId xmlns:a16="http://schemas.microsoft.com/office/drawing/2014/main" id="{B42BDBAF-A5B0-4298-90AD-CEDEA4C3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2" descr="mozart_ico05">
            <a:extLst>
              <a:ext uri="{FF2B5EF4-FFF2-40B4-BE49-F238E27FC236}">
                <a16:creationId xmlns:a16="http://schemas.microsoft.com/office/drawing/2014/main" id="{86918D93-CAF4-4F08-A3C5-F0E3A7A1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23749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 descr="7 let">
            <a:extLst>
              <a:ext uri="{FF2B5EF4-FFF2-40B4-BE49-F238E27FC236}">
                <a16:creationId xmlns:a16="http://schemas.microsoft.com/office/drawing/2014/main" id="{6ACF609E-8B5E-457D-984D-19E827A5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2736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 descr="Mozart%2013%20clip">
            <a:extLst>
              <a:ext uri="{FF2B5EF4-FFF2-40B4-BE49-F238E27FC236}">
                <a16:creationId xmlns:a16="http://schemas.microsoft.com/office/drawing/2014/main" id="{7929ABB1-57E7-401A-9DDB-FC4976E7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CD24E8C-E01C-42FB-A799-4C5FACC0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  <a:latin typeface="Bodoni MT Black" pitchFamily="18" charset="0"/>
              </a:rPr>
              <a:t>LETA POTOVANJ </a:t>
            </a:r>
          </a:p>
        </p:txBody>
      </p:sp>
      <p:pic>
        <p:nvPicPr>
          <p:cNvPr id="11271" name="Picture 2" descr="http://t2.gstatic.com/images?q=tbn:ANd9GcQa6dLqmsvznHkrm8vRiNdsq0gPTlVaV307yE2qE85inWNAlQc&amp;t=1&amp;usg=__olzM4iHm4H8UL3LwXTwtb0IfPqo=">
            <a:extLst>
              <a:ext uri="{FF2B5EF4-FFF2-40B4-BE49-F238E27FC236}">
                <a16:creationId xmlns:a16="http://schemas.microsoft.com/office/drawing/2014/main" id="{F20F8B9E-E6E4-496C-8561-85425C7D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02418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http://t0.gstatic.com/images?q=tbn:ANd9GcRvydsJxA2ZQxUS4F_dUSW-6OnUZ2OkPXVfEsFYRvlAssBfhpo&amp;t=1&amp;usg=__XmhqP3l6VSMyTLy2sv2fLtieTU0=">
            <a:extLst>
              <a:ext uri="{FF2B5EF4-FFF2-40B4-BE49-F238E27FC236}">
                <a16:creationId xmlns:a16="http://schemas.microsoft.com/office/drawing/2014/main" id="{17D707DB-14B0-449F-BE4C-D5E5D2B8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73463"/>
            <a:ext cx="2808288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http://t1.gstatic.com/images?q=tbn:ANd9GcR_lLuzJkAbf7fXZ7_TMXLfGM1mBajCWti0JBb7UXDddPrR8oY&amp;t=1&amp;usg=__3gFMcAT4fXaZHabbK5X9o0Fblos=">
            <a:extLst>
              <a:ext uri="{FF2B5EF4-FFF2-40B4-BE49-F238E27FC236}">
                <a16:creationId xmlns:a16="http://schemas.microsoft.com/office/drawing/2014/main" id="{B101A4B1-F49A-4825-BA56-3634E53F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73463"/>
            <a:ext cx="341947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t1.gstatic.com/images?q=tbn:ANd9GcTbFg-rVFd3wtDbXnirMg_gjHlm8uBRcdB0fmEHF1tIpRYjk6k&amp;t=1&amp;usg=__FHDh6bumoNqVYyXhN50OT-eGG4U=">
            <a:extLst>
              <a:ext uri="{FF2B5EF4-FFF2-40B4-BE49-F238E27FC236}">
                <a16:creationId xmlns:a16="http://schemas.microsoft.com/office/drawing/2014/main" id="{A8B261B8-97B9-4415-A0D7-A30AAF0E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t2.gstatic.com/images?q=tbn:ANd9GcRrG7z8DE-k7bCzj7dTnJVPo_ROJ6SQgYzQOGG9ftbgMAHgc_g&amp;t=1&amp;usg=__3ZAViOy_ArIR6RNRLBjT0j-BH4o=">
            <a:extLst>
              <a:ext uri="{FF2B5EF4-FFF2-40B4-BE49-F238E27FC236}">
                <a16:creationId xmlns:a16="http://schemas.microsoft.com/office/drawing/2014/main" id="{8E00C5F8-FEA5-4241-A66D-9295C3EA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88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B65CC68-0487-43B7-968D-47200446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  <a:latin typeface="Bodoni MT Black" pitchFamily="18" charset="0"/>
              </a:rPr>
              <a:t>SALZBURG, 1773-1777</a:t>
            </a:r>
          </a:p>
        </p:txBody>
      </p:sp>
      <p:pic>
        <p:nvPicPr>
          <p:cNvPr id="12293" name="Picture 4" descr="http://t3.gstatic.com/images?q=tbn:ANd9GcSp_MGYmEj0pyze14eGuuP6TxMS_BNRUd9eyBhj56O3R33csnI&amp;t=1&amp;usg=__3Gaqgi4t6Xa8x4fBsodsOZgdRCo=">
            <a:extLst>
              <a:ext uri="{FF2B5EF4-FFF2-40B4-BE49-F238E27FC236}">
                <a16:creationId xmlns:a16="http://schemas.microsoft.com/office/drawing/2014/main" id="{87782C9C-4DCC-4F9F-AF89-3765F522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9022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http://img.rtvslo.si/upload/Kultura/glasba/1_razstavniprostor_show.jpg">
            <a:extLst>
              <a:ext uri="{FF2B5EF4-FFF2-40B4-BE49-F238E27FC236}">
                <a16:creationId xmlns:a16="http://schemas.microsoft.com/office/drawing/2014/main" id="{0E6A9A46-1FD1-40D0-A1A9-31CC0157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4538"/>
            <a:ext cx="2376487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http://t1.gstatic.com/images?q=tbn:ANd9GcQORxxtYJp8JT0k6uSwHil-wNWm9v4fPVc4BHOZKy3fDnQOXRM&amp;t=1&amp;usg=__zRYmnQWr7Cfq-E55Icw-xDBgTis=">
            <a:extLst>
              <a:ext uri="{FF2B5EF4-FFF2-40B4-BE49-F238E27FC236}">
                <a16:creationId xmlns:a16="http://schemas.microsoft.com/office/drawing/2014/main" id="{31420270-386B-45D5-B6FC-C43791325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284538"/>
            <a:ext cx="2466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1.gstatic.com/images?q=tbn:ANd9GcRqy32ezUHoT3d0yG9jGE1YX-Bv8XvUy0m8DYh3TJES5J-xAAQ&amp;t=1&amp;usg=__e58Bh_FabpVAtiEViNOWqFjqio8=">
            <a:extLst>
              <a:ext uri="{FF2B5EF4-FFF2-40B4-BE49-F238E27FC236}">
                <a16:creationId xmlns:a16="http://schemas.microsoft.com/office/drawing/2014/main" id="{4C258ED5-9EE5-4EB9-97F3-25F006722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8213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http://t2.gstatic.com/images?q=tbn:ANd9GcQe2a46ML6s4pFeiRZJ9G0yak4VlbJzJ2zO7H4cbywmKoajALo&amp;t=1&amp;usg=__LUTbjDG5jgO4DE4fByLiYBizpgk=">
            <a:extLst>
              <a:ext uri="{FF2B5EF4-FFF2-40B4-BE49-F238E27FC236}">
                <a16:creationId xmlns:a16="http://schemas.microsoft.com/office/drawing/2014/main" id="{A4BA4EE0-6564-46A6-872D-D971DE24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t3.gstatic.com/images?q=tbn:ANd9GcS53-RPy_LfetWQ8obR0QyagaXTO4skOm6rMTSfGOhJ3JxWIIY&amp;t=1&amp;usg=__P8xM3fGObdEAXwJO5to_GTE6Ozc=">
            <a:extLst>
              <a:ext uri="{FF2B5EF4-FFF2-40B4-BE49-F238E27FC236}">
                <a16:creationId xmlns:a16="http://schemas.microsoft.com/office/drawing/2014/main" id="{5A84C289-870D-43FA-A07C-3AE9376D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4787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4A9BB4B-D449-4A2A-910D-143AF0A1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Bodoni MT Black" pitchFamily="18" charset="0"/>
              </a:rPr>
              <a:t>ODRASLA LETA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t2.gstatic.com/images?q=tbn:ANd9GcSDIVrAcl-7HzmqMleQP5nLzr5Fr0SYnZqjCOiNEfGL8AceV2A&amp;t=1&amp;usg=__ovQlej92YrkS9B9vw4zDxirsVfU=">
            <a:extLst>
              <a:ext uri="{FF2B5EF4-FFF2-40B4-BE49-F238E27FC236}">
                <a16:creationId xmlns:a16="http://schemas.microsoft.com/office/drawing/2014/main" id="{49B5BCAE-D042-45F5-9967-13F6B7490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88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ttp://t2.gstatic.com/images?q=tbn:ANd9GcSpop6BLXGMzM71LzvDD3XbVxquzhvLSEvpfHaVHJsyvxRB8d8&amp;t=1&amp;usg=__kKMuFLsUwzIdTH403Hqsc6age_o=">
            <a:extLst>
              <a:ext uri="{FF2B5EF4-FFF2-40B4-BE49-F238E27FC236}">
                <a16:creationId xmlns:a16="http://schemas.microsoft.com/office/drawing/2014/main" id="{A7F5C3E6-C2E2-4210-8DCA-1F7773EF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442753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http://t2.gstatic.com/images?q=tbn:ANd9GcQirRWJCRmbMzh7j9UcirbNxunVO5fISwjNkNBmoaMHeqLgCUc&amp;t=1&amp;h=160&amp;w=233&amp;usg=__Wb1hyhICFpK5NGXea4sqO4SiupE=">
            <a:extLst>
              <a:ext uri="{FF2B5EF4-FFF2-40B4-BE49-F238E27FC236}">
                <a16:creationId xmlns:a16="http://schemas.microsoft.com/office/drawing/2014/main" id="{70B4A1F9-D6C7-447C-A939-099BC5E1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593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t2.gstatic.com/images?q=tbn:ANd9GcTfWro6A2Y3wdDVR5hERmyoX_lHUyK6gTyvnJGhbJOO7r_5pxg&amp;t=1&amp;usg=__01_b02S4pVrgL00iRJ6fBQFtmjg=">
            <a:extLst>
              <a:ext uri="{FF2B5EF4-FFF2-40B4-BE49-F238E27FC236}">
                <a16:creationId xmlns:a16="http://schemas.microsoft.com/office/drawing/2014/main" id="{B442AF6B-1AF9-429F-9607-DA5B2106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5EA2A19-2347-4217-805F-89F07D3D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Bodoni MT Black" pitchFamily="18" charset="0"/>
              </a:rPr>
              <a:t>POROKA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Austria-map_sl">
            <a:extLst>
              <a:ext uri="{FF2B5EF4-FFF2-40B4-BE49-F238E27FC236}">
                <a16:creationId xmlns:a16="http://schemas.microsoft.com/office/drawing/2014/main" id="{60D28855-4037-4A64-BFD7-537CAA37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tombe2">
            <a:hlinkClick r:id="rId3"/>
            <a:extLst>
              <a:ext uri="{FF2B5EF4-FFF2-40B4-BE49-F238E27FC236}">
                <a16:creationId xmlns:a16="http://schemas.microsoft.com/office/drawing/2014/main" id="{372C2380-2DD6-490E-8376-B6B5F110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avokotnik 17">
            <a:extLst>
              <a:ext uri="{FF2B5EF4-FFF2-40B4-BE49-F238E27FC236}">
                <a16:creationId xmlns:a16="http://schemas.microsoft.com/office/drawing/2014/main" id="{BAFD595D-8392-4981-A053-B971FFB6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45125"/>
            <a:ext cx="3255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l-SI" altLang="sl-SI" sz="7200">
                <a:solidFill>
                  <a:schemeClr val="bg1"/>
                </a:solidFill>
                <a:latin typeface="Arial Black" panose="020B0A04020102020204" pitchFamily="34" charset="0"/>
              </a:rPr>
              <a:t>+1791</a:t>
            </a:r>
          </a:p>
        </p:txBody>
      </p:sp>
      <p:cxnSp>
        <p:nvCxnSpPr>
          <p:cNvPr id="20" name="Raven konektor 19">
            <a:extLst>
              <a:ext uri="{FF2B5EF4-FFF2-40B4-BE49-F238E27FC236}">
                <a16:creationId xmlns:a16="http://schemas.microsoft.com/office/drawing/2014/main" id="{C643D612-B237-4123-9148-962882CEAFB7}"/>
              </a:ext>
            </a:extLst>
          </p:cNvPr>
          <p:cNvCxnSpPr/>
          <p:nvPr/>
        </p:nvCxnSpPr>
        <p:spPr>
          <a:xfrm rot="10800000" flipV="1">
            <a:off x="3779838" y="3284538"/>
            <a:ext cx="4105275" cy="25209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otnik 5">
            <a:extLst>
              <a:ext uri="{FF2B5EF4-FFF2-40B4-BE49-F238E27FC236}">
                <a16:creationId xmlns:a16="http://schemas.microsoft.com/office/drawing/2014/main" id="{9272CD06-C434-46CB-BA4C-6B4454D70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620713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l-SI" altLang="sl-SI" sz="4000" b="1">
                <a:solidFill>
                  <a:srgbClr val="FF0000"/>
                </a:solidFill>
                <a:latin typeface="Bodoni MT Black" panose="02070A03080606020203" pitchFamily="18" charset="0"/>
              </a:rPr>
              <a:t>SMRT</a:t>
            </a:r>
            <a:endParaRPr lang="sl-SI" altLang="sl-SI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0.gstatic.com/images?q=tbn:ANd9GcSHG9AMCMY1KvrIc4JxCjzO6xuRGCfcMHcVnTnvs7rey4pBiYY&amp;t=1&amp;usg=__s9pC02KwwcLunFI-meRA3F1GxzM=">
            <a:extLst>
              <a:ext uri="{FF2B5EF4-FFF2-40B4-BE49-F238E27FC236}">
                <a16:creationId xmlns:a16="http://schemas.microsoft.com/office/drawing/2014/main" id="{D4907050-8406-4B9B-AD91-EABBFF59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103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t3.gstatic.com/images?q=tbn:ANd9GcQJMrk_2eECedccAs_zIgmrvifVYaH668xkBuCeFICVNNbvLC8&amp;t=1&amp;usg=__qDgiQaHWix_9Q4-q4cUY_nSmh9c=">
            <a:extLst>
              <a:ext uri="{FF2B5EF4-FFF2-40B4-BE49-F238E27FC236}">
                <a16:creationId xmlns:a16="http://schemas.microsoft.com/office/drawing/2014/main" id="{3A1BBB12-5FFB-45CF-A312-EA4450D2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://t2.gstatic.com/images?q=tbn:ANd9GcSeAJy1L9vLN8m9aP6fUF_9HkWzmwd7B7aVpreHUi7iY2BvqLg&amp;t=1&amp;usg=__5DPp7KaITmB8g4Nw0lLQEdpeN2E=">
            <a:extLst>
              <a:ext uri="{FF2B5EF4-FFF2-40B4-BE49-F238E27FC236}">
                <a16:creationId xmlns:a16="http://schemas.microsoft.com/office/drawing/2014/main" id="{C6B96F8D-D0D6-4E8D-BE3D-7181EE37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0"/>
            <a:ext cx="4162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http://t2.gstatic.com/images?q=tbn:ANd9GcSjCk3Wp2hvwrOKbTesY7Oto_QNlS_cx44QvK_1GvKSiniP568&amp;t=1&amp;usg=__IDzLTRsK_ocrYC8YIXSk-ckEsmI=">
            <a:extLst>
              <a:ext uri="{FF2B5EF4-FFF2-40B4-BE49-F238E27FC236}">
                <a16:creationId xmlns:a16="http://schemas.microsoft.com/office/drawing/2014/main" id="{EA8BF39F-0A27-4147-82E0-DDA06DB81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924175"/>
            <a:ext cx="4064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45038AF-F7B6-4E92-AEF9-937BA720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476250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pic>
        <p:nvPicPr>
          <p:cNvPr id="16391" name="Picture 8" descr="http://t0.gstatic.com/images?q=tbn:ANd9GcSTQ6ZL1BRd8Q98xRdvgDCMq3GQp9d1Zr8RB7pNpGumuUV8mWA&amp;t=1&amp;h=167&amp;w=223&amp;usg=__Rn8VcrerWfWD_S_CkyeVPNJj714=">
            <a:extLst>
              <a:ext uri="{FF2B5EF4-FFF2-40B4-BE49-F238E27FC236}">
                <a16:creationId xmlns:a16="http://schemas.microsoft.com/office/drawing/2014/main" id="{6A0E70BE-74D3-45B7-88B2-8D56FC1B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05038"/>
            <a:ext cx="27400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917</Words>
  <Application>Microsoft Office PowerPoint</Application>
  <PresentationFormat>On-screen Show (4:3)</PresentationFormat>
  <Paragraphs>137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Baskerville Old Face</vt:lpstr>
      <vt:lpstr>Bernard MT Condensed</vt:lpstr>
      <vt:lpstr>Bodoni MT Black</vt:lpstr>
      <vt:lpstr>Calibri</vt:lpstr>
      <vt:lpstr>Consolas</vt:lpstr>
      <vt:lpstr>Corbel</vt:lpstr>
      <vt:lpstr>Corbel (Telo)</vt:lpstr>
      <vt:lpstr>Wingdings</vt:lpstr>
      <vt:lpstr>Wingdings 2</vt:lpstr>
      <vt:lpstr>Wingdings 3</vt:lpstr>
      <vt:lpstr>Metro</vt:lpstr>
      <vt:lpstr>WOLFGANG AMADEUS MoZART </vt:lpstr>
      <vt:lpstr>ŽIVLJENJEPIS</vt:lpstr>
      <vt:lpstr>PowerPoint Presentation</vt:lpstr>
      <vt:lpstr>LETA POTOVANJ </vt:lpstr>
      <vt:lpstr>SALZBURG, 1773-1777</vt:lpstr>
      <vt:lpstr>ODRASLA LETA</vt:lpstr>
      <vt:lpstr>POROKA</vt:lpstr>
      <vt:lpstr>PowerPoint Presentation</vt:lpstr>
      <vt:lpstr>PowerPoint Presentation</vt:lpstr>
      <vt:lpstr>DELA</vt:lpstr>
      <vt:lpstr>SIMFONIJE</vt:lpstr>
      <vt:lpstr>Pozne simfonije</vt:lpstr>
      <vt:lpstr>Ostala orkestralna glasba </vt:lpstr>
      <vt:lpstr>KOMORNA GLASBA</vt:lpstr>
      <vt:lpstr>Sonate</vt:lpstr>
      <vt:lpstr>Opere </vt:lpstr>
      <vt:lpstr>Cerkvena glasba</vt:lpstr>
      <vt:lpstr>NAGRADNO VPRAŠANJE</vt:lpstr>
      <vt:lpstr>VIRI</vt:lpstr>
      <vt:lpstr>HVALA ZA VAŠO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2019-05-31T08:46:22Z</dcterms:created>
  <dcterms:modified xsi:type="dcterms:W3CDTF">2019-05-31T08:46:22Z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