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6" r:id="rId1"/>
  </p:sldMasterIdLst>
  <p:sldIdLst>
    <p:sldId id="256" r:id="rId2"/>
    <p:sldId id="269" r:id="rId3"/>
    <p:sldId id="270" r:id="rId4"/>
    <p:sldId id="266" r:id="rId5"/>
    <p:sldId id="257" r:id="rId6"/>
    <p:sldId id="260" r:id="rId7"/>
    <p:sldId id="263" r:id="rId8"/>
    <p:sldId id="264" r:id="rId9"/>
    <p:sldId id="261" r:id="rId10"/>
    <p:sldId id="271" r:id="rId11"/>
    <p:sldId id="272" r:id="rId12"/>
    <p:sldId id="268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>
        <p:scale>
          <a:sx n="101" d="100"/>
          <a:sy n="101" d="100"/>
        </p:scale>
        <p:origin x="-129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lang="sl-SI" altLang="ja-JP"/>
              <a:t>Uredite slog naslova matrice</a:t>
            </a:r>
            <a:endParaRPr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altLang="ja-JP"/>
              <a:t>Uredite slog podnaslova matrice</a:t>
            </a:r>
            <a:endParaRPr lang="ja-JP" altLang="en-US" dirty="0"/>
          </a:p>
        </p:txBody>
      </p:sp>
      <p:sp>
        <p:nvSpPr>
          <p:cNvPr id="4" name="正方形/長方形 28">
            <a:extLst>
              <a:ext uri="{FF2B5EF4-FFF2-40B4-BE49-F238E27FC236}">
                <a16:creationId xmlns:a16="http://schemas.microsoft.com/office/drawing/2014/main" id="{07EE8C15-BFA8-48E1-843D-855CBAD20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D83F4-823E-4033-A172-79D12D1ED17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正方形/長方形 3">
            <a:extLst>
              <a:ext uri="{FF2B5EF4-FFF2-40B4-BE49-F238E27FC236}">
                <a16:creationId xmlns:a16="http://schemas.microsoft.com/office/drawing/2014/main" id="{DB92D0AA-8477-4836-A14B-0922D5FD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正方形/長方形 9">
            <a:extLst>
              <a:ext uri="{FF2B5EF4-FFF2-40B4-BE49-F238E27FC236}">
                <a16:creationId xmlns:a16="http://schemas.microsoft.com/office/drawing/2014/main" id="{8AE3A1E1-1068-451F-9211-BBBE73F0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F51A9-EDB2-497E-9FA5-F29033D7A6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931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lang="sl-SI" altLang="ja-JP"/>
              <a:t>Uredite slog naslova matrice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lang="sl-SI" altLang="ja-JP"/>
              <a:t>Uredite sloge besedila matrice</a:t>
            </a:r>
          </a:p>
          <a:p>
            <a:pPr lvl="1"/>
            <a:r>
              <a:rPr lang="sl-SI" altLang="ja-JP"/>
              <a:t>Druga raven</a:t>
            </a:r>
          </a:p>
          <a:p>
            <a:pPr lvl="2"/>
            <a:r>
              <a:rPr lang="sl-SI" altLang="ja-JP"/>
              <a:t>Tretja raven</a:t>
            </a:r>
          </a:p>
          <a:p>
            <a:pPr lvl="3"/>
            <a:r>
              <a:rPr lang="sl-SI" altLang="ja-JP"/>
              <a:t>Četrta raven</a:t>
            </a:r>
          </a:p>
          <a:p>
            <a:pPr lvl="4"/>
            <a:r>
              <a:rPr lang="sl-SI" altLang="ja-JP"/>
              <a:t>Peta raven</a:t>
            </a:r>
            <a:endParaRPr lang="ja-JP" altLang="en-US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9AD61157-4A05-4DCE-98C4-D22D24FE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D449-1B6C-42DF-9EFF-A58B817EA92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2F88B2AC-DCE1-4018-8F92-66B2D87F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761B0F2F-53C1-45BF-A4BC-E1C7B7FE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12212-82AC-4B53-8B97-AF8FE81EE3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365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sl-SI" altLang="ja-JP"/>
              <a:t>Uredite slog naslova matrice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lang="sl-SI" altLang="ja-JP"/>
              <a:t>Uredite sloge besedila matrice</a:t>
            </a:r>
          </a:p>
          <a:p>
            <a:pPr lvl="1"/>
            <a:r>
              <a:rPr lang="sl-SI" altLang="ja-JP"/>
              <a:t>Druga raven</a:t>
            </a:r>
          </a:p>
          <a:p>
            <a:pPr lvl="2"/>
            <a:r>
              <a:rPr lang="sl-SI" altLang="ja-JP"/>
              <a:t>Tretja raven</a:t>
            </a:r>
          </a:p>
          <a:p>
            <a:pPr lvl="3"/>
            <a:r>
              <a:rPr lang="sl-SI" altLang="ja-JP"/>
              <a:t>Četrta raven</a:t>
            </a:r>
          </a:p>
          <a:p>
            <a:pPr lvl="4"/>
            <a:r>
              <a:rPr lang="sl-SI" altLang="ja-JP"/>
              <a:t>Peta raven</a:t>
            </a:r>
            <a:endParaRPr lang="ja-JP" altLang="en-US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DFB2C6B0-8CA2-4F53-BACC-2B0F0F10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4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9D72C-6875-4DED-8817-5984F77FC21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72E8E6F4-8CBB-41E5-911C-14F067A5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28D26916-F0A4-4AAF-A4E2-B5098868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0F0D2FB-8BC7-46D5-851C-48DE5A18CC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947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altLang="ja-JP"/>
              <a:t>Uredite slog naslova matrice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altLang="ja-JP"/>
              <a:t>Uredite slog podnaslova matrice</a:t>
            </a:r>
            <a:endParaRPr lang="ja-JP" altLang="en-US"/>
          </a:p>
        </p:txBody>
      </p:sp>
      <p:sp>
        <p:nvSpPr>
          <p:cNvPr id="4" name="正方形/長方形 28">
            <a:extLst>
              <a:ext uri="{FF2B5EF4-FFF2-40B4-BE49-F238E27FC236}">
                <a16:creationId xmlns:a16="http://schemas.microsoft.com/office/drawing/2014/main" id="{894F4A5D-079A-4424-8AD9-662E263F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3285-17ED-4DDD-BCE5-697791A7029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正方形/長方形 3">
            <a:extLst>
              <a:ext uri="{FF2B5EF4-FFF2-40B4-BE49-F238E27FC236}">
                <a16:creationId xmlns:a16="http://schemas.microsoft.com/office/drawing/2014/main" id="{53570B2F-8998-4B5D-BC77-0DA143B4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正方形/長方形 9">
            <a:extLst>
              <a:ext uri="{FF2B5EF4-FFF2-40B4-BE49-F238E27FC236}">
                <a16:creationId xmlns:a16="http://schemas.microsoft.com/office/drawing/2014/main" id="{ECD1F642-D439-45A3-980C-ECD2FF47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3150A-7BBA-400A-8F38-BFFC9F8D9D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415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ja-JP"/>
              <a:t>Uredite slog naslova matrice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altLang="ja-JP"/>
              <a:t>Uredite sloge besedila matrice</a:t>
            </a:r>
          </a:p>
          <a:p>
            <a:pPr lvl="1"/>
            <a:r>
              <a:rPr lang="sl-SI" altLang="ja-JP"/>
              <a:t>Druga raven</a:t>
            </a:r>
          </a:p>
          <a:p>
            <a:pPr lvl="2"/>
            <a:r>
              <a:rPr lang="sl-SI" altLang="ja-JP"/>
              <a:t>Tretja raven</a:t>
            </a:r>
          </a:p>
          <a:p>
            <a:pPr lvl="3"/>
            <a:r>
              <a:rPr lang="sl-SI" altLang="ja-JP"/>
              <a:t>Četrta raven</a:t>
            </a:r>
          </a:p>
          <a:p>
            <a:pPr lvl="4"/>
            <a:r>
              <a:rPr lang="sl-SI" altLang="ja-JP"/>
              <a:t>Peta raven</a:t>
            </a:r>
            <a:endParaRPr lang="ja-JP" altLang="en-US"/>
          </a:p>
        </p:txBody>
      </p:sp>
      <p:sp>
        <p:nvSpPr>
          <p:cNvPr id="4" name="正方形/長方形 28">
            <a:extLst>
              <a:ext uri="{FF2B5EF4-FFF2-40B4-BE49-F238E27FC236}">
                <a16:creationId xmlns:a16="http://schemas.microsoft.com/office/drawing/2014/main" id="{5E41E313-D6F5-4CF0-9C3D-A7EB6550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07F46-BB84-4349-9C01-E845157C883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正方形/長方形 3">
            <a:extLst>
              <a:ext uri="{FF2B5EF4-FFF2-40B4-BE49-F238E27FC236}">
                <a16:creationId xmlns:a16="http://schemas.microsoft.com/office/drawing/2014/main" id="{B813CDC5-552F-45CB-8F50-A5F83FB2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正方形/長方形 9">
            <a:extLst>
              <a:ext uri="{FF2B5EF4-FFF2-40B4-BE49-F238E27FC236}">
                <a16:creationId xmlns:a16="http://schemas.microsoft.com/office/drawing/2014/main" id="{C69C3FFD-9E20-4509-A906-7E986655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AD627-F6AA-4B37-9375-2353B3E023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215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altLang="ja-JP"/>
              <a:t>Uredite slog naslova matrice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altLang="ja-JP"/>
              <a:t>Uredite sloge besedila matrice</a:t>
            </a:r>
          </a:p>
          <a:p>
            <a:pPr lvl="1"/>
            <a:r>
              <a:rPr lang="sl-SI" altLang="ja-JP"/>
              <a:t>Druga raven</a:t>
            </a:r>
          </a:p>
          <a:p>
            <a:pPr lvl="2"/>
            <a:r>
              <a:rPr lang="sl-SI" altLang="ja-JP"/>
              <a:t>Tretja raven</a:t>
            </a:r>
          </a:p>
          <a:p>
            <a:pPr lvl="3"/>
            <a:r>
              <a:rPr lang="sl-SI" altLang="ja-JP"/>
              <a:t>Četrta raven</a:t>
            </a:r>
          </a:p>
          <a:p>
            <a:pPr lvl="4"/>
            <a:r>
              <a:rPr lang="sl-SI" altLang="ja-JP"/>
              <a:t>Peta raven</a:t>
            </a:r>
            <a:endParaRPr lang="ja-JP" dirty="0"/>
          </a:p>
        </p:txBody>
      </p:sp>
      <p:sp>
        <p:nvSpPr>
          <p:cNvPr id="4" name="図形 3">
            <a:extLst>
              <a:ext uri="{FF2B5EF4-FFF2-40B4-BE49-F238E27FC236}">
                <a16:creationId xmlns:a16="http://schemas.microsoft.com/office/drawing/2014/main" id="{E67AE4FE-FEED-4752-9648-5E795462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C28A65-D0D4-445F-807E-4D2EE1A9895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8104E571-F576-4AE9-AE94-B92AE766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4EECC17A-CBFB-47FF-AA61-209407D1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3493F581-936A-4428-AB45-CC4858BFB4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773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ja-JP"/>
              <a:t>Uredite slog naslova matrice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altLang="ja-JP"/>
              <a:t>Uredite sloge besedila matrice</a:t>
            </a:r>
          </a:p>
          <a:p>
            <a:pPr lvl="1"/>
            <a:r>
              <a:rPr lang="sl-SI" altLang="ja-JP"/>
              <a:t>Druga raven</a:t>
            </a:r>
          </a:p>
          <a:p>
            <a:pPr lvl="2"/>
            <a:r>
              <a:rPr lang="sl-SI" altLang="ja-JP"/>
              <a:t>Tretja raven</a:t>
            </a:r>
          </a:p>
          <a:p>
            <a:pPr lvl="3"/>
            <a:r>
              <a:rPr lang="sl-SI" altLang="ja-JP"/>
              <a:t>Četrta raven</a:t>
            </a:r>
          </a:p>
          <a:p>
            <a:pPr lvl="4"/>
            <a:r>
              <a:rPr lang="sl-SI" altLang="ja-JP"/>
              <a:t>Peta raven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altLang="ja-JP"/>
              <a:t>Uredite sloge besedila matrice</a:t>
            </a:r>
          </a:p>
          <a:p>
            <a:pPr lvl="1"/>
            <a:r>
              <a:rPr lang="sl-SI" altLang="ja-JP"/>
              <a:t>Druga raven</a:t>
            </a:r>
          </a:p>
          <a:p>
            <a:pPr lvl="2"/>
            <a:r>
              <a:rPr lang="sl-SI" altLang="ja-JP"/>
              <a:t>Tretja raven</a:t>
            </a:r>
          </a:p>
          <a:p>
            <a:pPr lvl="3"/>
            <a:r>
              <a:rPr lang="sl-SI" altLang="ja-JP"/>
              <a:t>Četrta raven</a:t>
            </a:r>
          </a:p>
          <a:p>
            <a:pPr lvl="4"/>
            <a:r>
              <a:rPr lang="sl-SI" altLang="ja-JP"/>
              <a:t>Peta raven</a:t>
            </a:r>
            <a:endParaRPr lang="ja-JP" altLang="en-US"/>
          </a:p>
        </p:txBody>
      </p:sp>
      <p:sp>
        <p:nvSpPr>
          <p:cNvPr id="5" name="正方形/長方形 28">
            <a:extLst>
              <a:ext uri="{FF2B5EF4-FFF2-40B4-BE49-F238E27FC236}">
                <a16:creationId xmlns:a16="http://schemas.microsoft.com/office/drawing/2014/main" id="{7D4827A6-4AA3-43FD-BCAB-BD4C259C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DB14-9F33-4868-B4F3-3B132D43D3C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正方形/長方形 3">
            <a:extLst>
              <a:ext uri="{FF2B5EF4-FFF2-40B4-BE49-F238E27FC236}">
                <a16:creationId xmlns:a16="http://schemas.microsoft.com/office/drawing/2014/main" id="{84D3FB96-0D7D-41C6-8BCE-4A0E0102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正方形/長方形 9">
            <a:extLst>
              <a:ext uri="{FF2B5EF4-FFF2-40B4-BE49-F238E27FC236}">
                <a16:creationId xmlns:a16="http://schemas.microsoft.com/office/drawing/2014/main" id="{D5422F99-87D4-4C68-B536-52A7CB02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7F912-BAC0-4A9A-86F0-22B1C23DDB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219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ja-JP"/>
              <a:t>Uredite slog naslova matrice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altLang="ja-JP"/>
              <a:t>Uredite sloge besedila matrice</a:t>
            </a:r>
          </a:p>
          <a:p>
            <a:pPr lvl="1"/>
            <a:r>
              <a:rPr lang="sl-SI" altLang="ja-JP"/>
              <a:t>Druga raven</a:t>
            </a:r>
          </a:p>
          <a:p>
            <a:pPr lvl="2"/>
            <a:r>
              <a:rPr lang="sl-SI" altLang="ja-JP"/>
              <a:t>Tretja raven</a:t>
            </a:r>
          </a:p>
          <a:p>
            <a:pPr lvl="3"/>
            <a:r>
              <a:rPr lang="sl-SI" altLang="ja-JP"/>
              <a:t>Četrta raven</a:t>
            </a:r>
          </a:p>
          <a:p>
            <a:pPr lvl="4"/>
            <a:r>
              <a:rPr lang="sl-SI" altLang="ja-JP"/>
              <a:t>Peta raven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altLang="ja-JP"/>
              <a:t>Uredite sloge besedila matrice</a:t>
            </a:r>
          </a:p>
          <a:p>
            <a:pPr lvl="1"/>
            <a:r>
              <a:rPr lang="sl-SI" altLang="ja-JP"/>
              <a:t>Druga raven</a:t>
            </a:r>
          </a:p>
          <a:p>
            <a:pPr lvl="2"/>
            <a:r>
              <a:rPr lang="sl-SI" altLang="ja-JP"/>
              <a:t>Tretja raven</a:t>
            </a:r>
          </a:p>
          <a:p>
            <a:pPr lvl="3"/>
            <a:r>
              <a:rPr lang="sl-SI" altLang="ja-JP"/>
              <a:t>Četrta raven</a:t>
            </a:r>
          </a:p>
          <a:p>
            <a:pPr lvl="4"/>
            <a:r>
              <a:rPr lang="sl-SI" altLang="ja-JP"/>
              <a:t>Peta raven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altLang="ja-JP"/>
              <a:t>Uredite sloge besedila matrice</a:t>
            </a:r>
          </a:p>
          <a:p>
            <a:pPr lvl="1"/>
            <a:r>
              <a:rPr lang="sl-SI" altLang="ja-JP"/>
              <a:t>Druga raven</a:t>
            </a:r>
          </a:p>
          <a:p>
            <a:pPr lvl="2"/>
            <a:r>
              <a:rPr lang="sl-SI" altLang="ja-JP"/>
              <a:t>Tretja raven</a:t>
            </a:r>
          </a:p>
          <a:p>
            <a:pPr lvl="3"/>
            <a:r>
              <a:rPr lang="sl-SI" altLang="ja-JP"/>
              <a:t>Četrta raven</a:t>
            </a:r>
          </a:p>
          <a:p>
            <a:pPr lvl="4"/>
            <a:r>
              <a:rPr lang="sl-SI" altLang="ja-JP"/>
              <a:t>Peta raven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altLang="ja-JP"/>
              <a:t>Uredite sloge besedila matrice</a:t>
            </a:r>
          </a:p>
          <a:p>
            <a:pPr lvl="1"/>
            <a:r>
              <a:rPr lang="sl-SI" altLang="ja-JP"/>
              <a:t>Druga raven</a:t>
            </a:r>
          </a:p>
          <a:p>
            <a:pPr lvl="2"/>
            <a:r>
              <a:rPr lang="sl-SI" altLang="ja-JP"/>
              <a:t>Tretja raven</a:t>
            </a:r>
          </a:p>
          <a:p>
            <a:pPr lvl="3"/>
            <a:r>
              <a:rPr lang="sl-SI" altLang="ja-JP"/>
              <a:t>Četrta raven</a:t>
            </a:r>
          </a:p>
          <a:p>
            <a:pPr lvl="4"/>
            <a:r>
              <a:rPr lang="sl-SI" altLang="ja-JP"/>
              <a:t>Peta raven</a:t>
            </a:r>
            <a:endParaRPr lang="ja-JP" altLang="en-US"/>
          </a:p>
        </p:txBody>
      </p:sp>
      <p:sp>
        <p:nvSpPr>
          <p:cNvPr id="7" name="正方形/長方形 28">
            <a:extLst>
              <a:ext uri="{FF2B5EF4-FFF2-40B4-BE49-F238E27FC236}">
                <a16:creationId xmlns:a16="http://schemas.microsoft.com/office/drawing/2014/main" id="{DDF8B792-E529-4382-8DE1-91EB1ED10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FB0D-694D-4457-BF2D-412780FDF7A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正方形/長方形 3">
            <a:extLst>
              <a:ext uri="{FF2B5EF4-FFF2-40B4-BE49-F238E27FC236}">
                <a16:creationId xmlns:a16="http://schemas.microsoft.com/office/drawing/2014/main" id="{5A0D9CD4-1272-46E7-B134-08D9B560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正方形/長方形 9">
            <a:extLst>
              <a:ext uri="{FF2B5EF4-FFF2-40B4-BE49-F238E27FC236}">
                <a16:creationId xmlns:a16="http://schemas.microsoft.com/office/drawing/2014/main" id="{DF580656-0C91-483C-AEBD-6A360F86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252AA-B2D7-4A07-9862-8B45AD3F63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090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lang="sl-SI" altLang="ja-JP"/>
              <a:t>Uredite slog naslova matrice</a:t>
            </a:r>
            <a:endParaRPr lang="ja-JP" altLang="en-US" dirty="0"/>
          </a:p>
        </p:txBody>
      </p:sp>
      <p:sp>
        <p:nvSpPr>
          <p:cNvPr id="3" name="正方形/長方形 28">
            <a:extLst>
              <a:ext uri="{FF2B5EF4-FFF2-40B4-BE49-F238E27FC236}">
                <a16:creationId xmlns:a16="http://schemas.microsoft.com/office/drawing/2014/main" id="{104DA802-0F29-4BE1-8DBA-CF9AAC22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B102-4BBB-4FFD-95F1-AC492BB73C3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37B4441-8447-4FBC-9482-AD603220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正方形/長方形 9">
            <a:extLst>
              <a:ext uri="{FF2B5EF4-FFF2-40B4-BE49-F238E27FC236}">
                <a16:creationId xmlns:a16="http://schemas.microsoft.com/office/drawing/2014/main" id="{9B1A7A48-25C3-4583-A29D-618882D1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7C906-BDDA-425A-A6F7-A1CC60DE73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23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>
            <a:extLst>
              <a:ext uri="{FF2B5EF4-FFF2-40B4-BE49-F238E27FC236}">
                <a16:creationId xmlns:a16="http://schemas.microsoft.com/office/drawing/2014/main" id="{4460EAAB-A0E1-4FB1-B103-D496E4A0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57ACF-2205-4156-B0C5-3FDDDCBE5C1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1BE9A5C8-7289-414A-BBF9-F411D34A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正方形/長方形 9">
            <a:extLst>
              <a:ext uri="{FF2B5EF4-FFF2-40B4-BE49-F238E27FC236}">
                <a16:creationId xmlns:a16="http://schemas.microsoft.com/office/drawing/2014/main" id="{F6B8914F-8995-4814-B3E3-9BB68842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D6E44-0247-4479-8EF9-60A9C18286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424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altLang="ja-JP"/>
              <a:t>Uredite slog naslova matrice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altLang="ja-JP"/>
              <a:t>Uredite sloge besedila matrice</a:t>
            </a:r>
          </a:p>
          <a:p>
            <a:pPr lvl="1"/>
            <a:r>
              <a:rPr lang="sl-SI" altLang="ja-JP"/>
              <a:t>Druga raven</a:t>
            </a:r>
          </a:p>
          <a:p>
            <a:pPr lvl="2"/>
            <a:r>
              <a:rPr lang="sl-SI" altLang="ja-JP"/>
              <a:t>Tretja raven</a:t>
            </a:r>
          </a:p>
          <a:p>
            <a:pPr lvl="3"/>
            <a:r>
              <a:rPr lang="sl-SI" altLang="ja-JP"/>
              <a:t>Četrta raven</a:t>
            </a:r>
          </a:p>
          <a:p>
            <a:pPr lvl="4"/>
            <a:r>
              <a:rPr lang="sl-SI" altLang="ja-JP"/>
              <a:t>Peta raven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altLang="ja-JP"/>
              <a:t>Uredite sloge besedila matrice</a:t>
            </a:r>
          </a:p>
          <a:p>
            <a:pPr lvl="1"/>
            <a:r>
              <a:rPr lang="sl-SI" altLang="ja-JP"/>
              <a:t>Druga raven</a:t>
            </a:r>
          </a:p>
          <a:p>
            <a:pPr lvl="2"/>
            <a:r>
              <a:rPr lang="sl-SI" altLang="ja-JP"/>
              <a:t>Tretja raven</a:t>
            </a:r>
          </a:p>
          <a:p>
            <a:pPr lvl="3"/>
            <a:r>
              <a:rPr lang="sl-SI" altLang="ja-JP"/>
              <a:t>Četrta raven</a:t>
            </a:r>
          </a:p>
          <a:p>
            <a:pPr lvl="4"/>
            <a:r>
              <a:rPr lang="sl-SI" altLang="ja-JP"/>
              <a:t>Peta raven</a:t>
            </a:r>
            <a:endParaRPr lang="ja-JP"/>
          </a:p>
        </p:txBody>
      </p:sp>
      <p:sp>
        <p:nvSpPr>
          <p:cNvPr id="5" name="正方形/長方形 28">
            <a:extLst>
              <a:ext uri="{FF2B5EF4-FFF2-40B4-BE49-F238E27FC236}">
                <a16:creationId xmlns:a16="http://schemas.microsoft.com/office/drawing/2014/main" id="{0D8EDAFD-EF8B-4DCE-9C66-3E75CD19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1FF3D-09B4-420D-8164-2EA4B91FCA3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正方形/長方形 3">
            <a:extLst>
              <a:ext uri="{FF2B5EF4-FFF2-40B4-BE49-F238E27FC236}">
                <a16:creationId xmlns:a16="http://schemas.microsoft.com/office/drawing/2014/main" id="{92747538-E8FD-4FEC-8C87-EC013B750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正方形/長方形 9">
            <a:extLst>
              <a:ext uri="{FF2B5EF4-FFF2-40B4-BE49-F238E27FC236}">
                <a16:creationId xmlns:a16="http://schemas.microsoft.com/office/drawing/2014/main" id="{666BC0A9-31B6-49B0-AC63-B47F928A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2FBE8-EB06-4497-990D-6AC9424AFB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402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sl-SI" altLang="ja-JP"/>
              <a:t>Uredite slog naslova matrice</a:t>
            </a:r>
            <a:endParaRPr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altLang="ja-JP" noProof="0"/>
              <a:t>Kliknite ikono, če želite dodati sliko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altLang="ja-JP"/>
              <a:t>Uredite sloge besedila matrice</a:t>
            </a:r>
          </a:p>
          <a:p>
            <a:pPr lvl="1"/>
            <a:r>
              <a:rPr lang="sl-SI" altLang="ja-JP"/>
              <a:t>Druga raven</a:t>
            </a:r>
          </a:p>
          <a:p>
            <a:pPr lvl="2"/>
            <a:r>
              <a:rPr lang="sl-SI" altLang="ja-JP"/>
              <a:t>Tretja raven</a:t>
            </a:r>
          </a:p>
          <a:p>
            <a:pPr lvl="3"/>
            <a:r>
              <a:rPr lang="sl-SI" altLang="ja-JP"/>
              <a:t>Četrta raven</a:t>
            </a:r>
          </a:p>
          <a:p>
            <a:pPr lvl="4"/>
            <a:r>
              <a:rPr lang="sl-SI" altLang="ja-JP"/>
              <a:t>Peta raven</a:t>
            </a:r>
            <a:endParaRPr lang="ja-JP" dirty="0"/>
          </a:p>
        </p:txBody>
      </p:sp>
      <p:sp>
        <p:nvSpPr>
          <p:cNvPr id="5" name="図形 4">
            <a:extLst>
              <a:ext uri="{FF2B5EF4-FFF2-40B4-BE49-F238E27FC236}">
                <a16:creationId xmlns:a16="http://schemas.microsoft.com/office/drawing/2014/main" id="{64B261AA-954C-40CF-A534-92B0594B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04C48-849F-4EB5-A7C7-CF7784058CE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図形 5">
            <a:extLst>
              <a:ext uri="{FF2B5EF4-FFF2-40B4-BE49-F238E27FC236}">
                <a16:creationId xmlns:a16="http://schemas.microsoft.com/office/drawing/2014/main" id="{82BEB7BA-D78B-445B-BD35-DA380321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図形 6">
            <a:extLst>
              <a:ext uri="{FF2B5EF4-FFF2-40B4-BE49-F238E27FC236}">
                <a16:creationId xmlns:a16="http://schemas.microsoft.com/office/drawing/2014/main" id="{A4C08497-5A6D-472C-B739-F09AC50A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F0804-64F1-4916-99DE-39F621A62D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393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FCFBB89-669E-40FA-BA49-C31908D10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/>
              <a:t>マスタ テキストの書式設定</a:t>
            </a:r>
            <a:endParaRPr lang="ja-JP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  <a:p>
            <a:pPr lvl="5"/>
            <a:r>
              <a:rPr lang="ja-JP" altLang="en-US" dirty="0"/>
              <a:t>第</a:t>
            </a:r>
            <a:r>
              <a:rPr lang="en-US" altLang="ja-JP" dirty="0"/>
              <a:t>6</a:t>
            </a:r>
            <a:r>
              <a:rPr lang="ja-JP" altLang="en-US" dirty="0"/>
              <a:t>レベル</a:t>
            </a:r>
          </a:p>
          <a:p>
            <a:pPr lvl="6"/>
            <a:r>
              <a:rPr lang="ja-JP" altLang="en-US" dirty="0"/>
              <a:t>第</a:t>
            </a:r>
            <a:r>
              <a:rPr lang="en-US" altLang="ja-JP" dirty="0"/>
              <a:t>7</a:t>
            </a:r>
            <a:r>
              <a:rPr lang="ja-JP" altLang="en-US" dirty="0"/>
              <a:t>レベル</a:t>
            </a:r>
          </a:p>
          <a:p>
            <a:pPr lvl="7"/>
            <a:r>
              <a:rPr lang="ja-JP" altLang="en-US" dirty="0"/>
              <a:t>第</a:t>
            </a:r>
            <a:r>
              <a:rPr lang="en-US" altLang="ja-JP" dirty="0"/>
              <a:t>8</a:t>
            </a:r>
            <a:r>
              <a:rPr lang="ja-JP" altLang="en-US" dirty="0"/>
              <a:t>レベル</a:t>
            </a:r>
          </a:p>
          <a:p>
            <a:pPr lvl="8"/>
            <a:r>
              <a:rPr lang="ja-JP" altLang="en-US" dirty="0"/>
              <a:t>第</a:t>
            </a:r>
            <a:r>
              <a:rPr lang="en-US" altLang="ja-JP" dirty="0"/>
              <a:t>9</a:t>
            </a:r>
            <a:r>
              <a:rPr lang="ja-JP" altLang="en-US" dirty="0"/>
              <a:t>レベル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C66BF04-3FA0-459B-B80B-BB66A8C39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98AB7599-A895-4B3B-B60C-B12BFD9C56C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DAF310-A429-4359-94FA-1B4388741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545CB88-2C76-4658-9D20-270CDE5B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6A6137-9B13-40B2-A1F3-0055A85EF16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7CAF617-37C1-4D1C-AD30-BE07A34F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lang="ja-JP" altLang="en-US" dirty="0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51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2" r:id="rId9"/>
    <p:sldLayoutId id="2147483753" r:id="rId10"/>
    <p:sldLayoutId id="2147483754" r:id="rId11"/>
    <p:sldLayoutId id="214748375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n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6262B"/>
        </a:buClr>
        <a:buSzPct val="85000"/>
        <a:buFont typeface="Wingdings" panose="05000000000000000000" pitchFamily="2" charset="2"/>
        <a:buChar char="n"/>
        <a:defRPr kumimoji="1"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C4C61"/>
        </a:buClr>
        <a:buSzPct val="75000"/>
        <a:buFont typeface="Wingdings" panose="05000000000000000000" pitchFamily="2" charset="2"/>
        <a:buChar char="n"/>
        <a:defRPr kumimoji="1"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611A"/>
        </a:buClr>
        <a:buSzPct val="75000"/>
        <a:buFont typeface="Wingdings" panose="05000000000000000000" pitchFamily="2" charset="2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94461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vak.napovednik.com/damjan_murko" TargetMode="External"/><Relationship Id="rId2" Type="http://schemas.openxmlformats.org/officeDocument/2006/relationships/hyperlink" Target="http://www.damjan-murko.com/index.php/biografij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1F90D6-ADCE-4730-BD97-F953294A7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786842" cy="250033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10000" dirty="0">
                <a:solidFill>
                  <a:srgbClr val="FF33CC"/>
                </a:solidFill>
                <a:latin typeface="Chiller" pitchFamily="82" charset="0"/>
              </a:rPr>
              <a:t>Damjan Murko</a:t>
            </a:r>
          </a:p>
        </p:txBody>
      </p:sp>
      <p:sp>
        <p:nvSpPr>
          <p:cNvPr id="6147" name="Podnaslov 2">
            <a:extLst>
              <a:ext uri="{FF2B5EF4-FFF2-40B4-BE49-F238E27FC236}">
                <a16:creationId xmlns:a16="http://schemas.microsoft.com/office/drawing/2014/main" id="{DDC37FEB-E95D-4ACA-BE68-CE267D9B0F4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857250" y="3357563"/>
            <a:ext cx="7772400" cy="1508125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sl-SI" altLang="sl-SI" sz="2800" b="1">
              <a:solidFill>
                <a:srgbClr val="FF33CC"/>
              </a:solidFill>
              <a:latin typeface="Chiller" panose="04020404031007020602" pitchFamily="82" charset="0"/>
            </a:endParaRPr>
          </a:p>
        </p:txBody>
      </p:sp>
      <p:pic>
        <p:nvPicPr>
          <p:cNvPr id="1028" name="Picture 4" descr="http://odstekan.com/wp-content/uploads/2010/10/damjan_murko.jpg">
            <a:extLst>
              <a:ext uri="{FF2B5EF4-FFF2-40B4-BE49-F238E27FC236}">
                <a16:creationId xmlns:a16="http://schemas.microsoft.com/office/drawing/2014/main" id="{55A44A4A-A0A9-40CE-A455-064CC70B0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67544" y="2290755"/>
            <a:ext cx="2592288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7C9465-EF27-4F4C-8ECA-3355C583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rgbClr val="FF33CC"/>
                </a:solidFill>
                <a:latin typeface="Chiller" pitchFamily="82" charset="0"/>
              </a:rPr>
              <a:t>LETO 2008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19888CD-14E7-4252-9C1E-77A2E0C73B7E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3. 5. 2008 je bil za Damjana dan njegovih sanj,</a:t>
            </a:r>
          </a:p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Poročil se je s svojo dolgoletno partnerico in zaročenko Majo,</a:t>
            </a:r>
          </a:p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Poroka je požela veliko zanimanja medijev in širše javnosti,</a:t>
            </a:r>
          </a:p>
        </p:txBody>
      </p:sp>
      <p:pic>
        <p:nvPicPr>
          <p:cNvPr id="8194" name="Picture 2" descr="http://thumbnails.truveo.com/0019/1E/5B/1E5B46A6C80C3CC9BB2E3F_Large.jpg">
            <a:extLst>
              <a:ext uri="{FF2B5EF4-FFF2-40B4-BE49-F238E27FC236}">
                <a16:creationId xmlns:a16="http://schemas.microsoft.com/office/drawing/2014/main" id="{7AC39694-04EC-4FB9-B5B2-DD550DAE5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b="4860"/>
          <a:stretch>
            <a:fillRect/>
          </a:stretch>
        </p:blipFill>
        <p:spPr bwMode="auto">
          <a:xfrm>
            <a:off x="2771775" y="1412875"/>
            <a:ext cx="49625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9884F5-CEBC-4130-9135-E4196BA7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rgbClr val="FF33CC"/>
                </a:solidFill>
                <a:latin typeface="Chiller" pitchFamily="82" charset="0"/>
              </a:rPr>
              <a:t>ZANIMIVOSTI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080A695-C05B-4F32-B9D2-BE65059BA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dirty="0">
                <a:solidFill>
                  <a:srgbClr val="FF33CC"/>
                </a:solidFill>
                <a:latin typeface="Comic Sans MS" pitchFamily="66" charset="0"/>
              </a:rPr>
              <a:t>Damjan Murko je tožil svojega biološkega očeta zato, ker je ta rekel, da on ni njegov oče. Dobil je tožbo in 4.000€,</a:t>
            </a:r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dirty="0">
                <a:solidFill>
                  <a:srgbClr val="FF33CC"/>
                </a:solidFill>
                <a:latin typeface="Comic Sans MS" pitchFamily="66" charset="0"/>
              </a:rPr>
              <a:t>V osnovni šoli so ga zbadali za debeluha in norca, v srednji šoli pa za isto spolno usmerjenega,</a:t>
            </a:r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dirty="0">
                <a:solidFill>
                  <a:srgbClr val="FF33CC"/>
                </a:solidFill>
                <a:latin typeface="Comic Sans MS" pitchFamily="66" charset="0"/>
              </a:rPr>
              <a:t>Idejo za pisanje svoje knjige mu je dal Zmago Jelinčič Plemeniti,</a:t>
            </a:r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dirty="0">
                <a:solidFill>
                  <a:srgbClr val="FF33CC"/>
                </a:solidFill>
                <a:latin typeface="Comic Sans MS" pitchFamily="66" charset="0"/>
              </a:rPr>
              <a:t>Je prvi slovenski pesnik, ki je priznal, da med nastopi nosi puder,</a:t>
            </a:r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dirty="0">
                <a:solidFill>
                  <a:srgbClr val="FF33CC"/>
                </a:solidFill>
                <a:latin typeface="Comic Sans MS" pitchFamily="66" charset="0"/>
              </a:rPr>
              <a:t>Bil je žrtev fizičnega napada.    </a:t>
            </a:r>
          </a:p>
        </p:txBody>
      </p:sp>
      <p:pic>
        <p:nvPicPr>
          <p:cNvPr id="9218" name="Picture 2" descr="Damjan Murko - pretep">
            <a:extLst>
              <a:ext uri="{FF2B5EF4-FFF2-40B4-BE49-F238E27FC236}">
                <a16:creationId xmlns:a16="http://schemas.microsoft.com/office/drawing/2014/main" id="{DA539BF7-03EE-4BF3-8561-696D967B2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0322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://pretep.firbec.com/wp-content/uploads/2009/04/pretep-damjan-murko.jpg">
            <a:extLst>
              <a:ext uri="{FF2B5EF4-FFF2-40B4-BE49-F238E27FC236}">
                <a16:creationId xmlns:a16="http://schemas.microsoft.com/office/drawing/2014/main" id="{362E5F76-72EE-4685-A4EC-3DD59E39F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3913187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826CD9-D600-4040-BA3C-CF34A18A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           </a:t>
            </a:r>
            <a:r>
              <a:rPr lang="sl-SI" sz="5400" dirty="0">
                <a:solidFill>
                  <a:srgbClr val="FF33CC"/>
                </a:solidFill>
                <a:latin typeface="Chiller" pitchFamily="82" charset="0"/>
              </a:rPr>
              <a:t>VIRI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4161A8BB-3E4A-47BB-9D45-3E38A1DD023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28625" y="1784350"/>
            <a:ext cx="8715375" cy="4572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 sz="2000">
                <a:latin typeface="Comic Sans MS" panose="030F0702030302020204" pitchFamily="66" charset="0"/>
                <a:hlinkClick r:id="rId2"/>
              </a:rPr>
              <a:t>http://www.damjan-murko.com/index.php/biografija</a:t>
            </a:r>
            <a:r>
              <a:rPr lang="sl-SI" altLang="sl-SI" sz="2000">
                <a:solidFill>
                  <a:srgbClr val="FF33CC"/>
                </a:solidFill>
                <a:latin typeface="Comic Sans MS" panose="030F0702030302020204" pitchFamily="66" charset="0"/>
              </a:rPr>
              <a:t> (4. 6. 2011).</a:t>
            </a:r>
          </a:p>
          <a:p>
            <a:r>
              <a:rPr lang="sl-SI" altLang="sl-SI" sz="2000">
                <a:latin typeface="Comic Sans MS" panose="030F0702030302020204" pitchFamily="66" charset="0"/>
                <a:hlinkClick r:id="rId3"/>
              </a:rPr>
              <a:t>http://kvak.napovednik.com/damjan_murko</a:t>
            </a:r>
            <a:r>
              <a:rPr lang="sl-SI" altLang="sl-SI" sz="2000">
                <a:latin typeface="Comic Sans MS" panose="030F0702030302020204" pitchFamily="66" charset="0"/>
              </a:rPr>
              <a:t>  </a:t>
            </a:r>
            <a:r>
              <a:rPr lang="sl-SI" altLang="sl-SI" sz="2000">
                <a:solidFill>
                  <a:srgbClr val="FF33CC"/>
                </a:solidFill>
                <a:latin typeface="Comic Sans MS" panose="030F0702030302020204" pitchFamily="66" charset="0"/>
              </a:rPr>
              <a:t>(4. 6. 2011).</a:t>
            </a:r>
          </a:p>
          <a:p>
            <a:r>
              <a:rPr lang="sl-SI" altLang="sl-SI" sz="2000">
                <a:solidFill>
                  <a:srgbClr val="FF33CC"/>
                </a:solidFill>
                <a:latin typeface="Comic Sans MS" panose="030F0702030302020204" pitchFamily="66" charset="0"/>
              </a:rPr>
              <a:t>Damjan Murko, Marjanca Scheicher, Srečen, ker sem moški, Učila International, Tržič 2009.  </a:t>
            </a:r>
          </a:p>
          <a:p>
            <a:endParaRPr lang="sl-SI" altLang="sl-SI" sz="200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272992-E4B4-4D48-923B-3E7819A4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rgbClr val="FF33CC"/>
                </a:solidFill>
                <a:latin typeface="Chiller" pitchFamily="82" charset="0"/>
              </a:rPr>
              <a:t>BIOGRAFIJA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B58D4A0-1C3A-4D33-9508-9FA45F906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sz="3000" dirty="0">
                <a:solidFill>
                  <a:srgbClr val="FF33CC"/>
                </a:solidFill>
                <a:latin typeface="Comic Sans MS" pitchFamily="66" charset="0"/>
              </a:rPr>
              <a:t>Damjan Murko se je rodil 13. 2. 1985 v Mariboru,</a:t>
            </a:r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sz="3000" dirty="0">
                <a:solidFill>
                  <a:srgbClr val="FF33CC"/>
                </a:solidFill>
                <a:latin typeface="Comic Sans MS" pitchFamily="66" charset="0"/>
              </a:rPr>
              <a:t>Mati Helena,</a:t>
            </a:r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sz="3000" dirty="0">
                <a:solidFill>
                  <a:srgbClr val="FF33CC"/>
                </a:solidFill>
                <a:latin typeface="Comic Sans MS" pitchFamily="66" charset="0"/>
              </a:rPr>
              <a:t>Zapustil ga je oče,</a:t>
            </a:r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sz="3000" dirty="0">
                <a:solidFill>
                  <a:srgbClr val="FF33CC"/>
                </a:solidFill>
                <a:latin typeface="Comic Sans MS" pitchFamily="66" charset="0"/>
              </a:rPr>
              <a:t>Živel je s svojim očimom in mamo kot edinec, </a:t>
            </a:r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endParaRPr lang="sl-SI" sz="3000" dirty="0">
              <a:solidFill>
                <a:srgbClr val="FF33CC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3000" dirty="0">
                <a:solidFill>
                  <a:srgbClr val="FF33CC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2050" name="Picture 2" descr="C:\Users\Primož\Pictures\img012.jpg">
            <a:extLst>
              <a:ext uri="{FF2B5EF4-FFF2-40B4-BE49-F238E27FC236}">
                <a16:creationId xmlns:a16="http://schemas.microsoft.com/office/drawing/2014/main" id="{0E344C24-7F88-41D1-AF17-B44B0C6D3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7" t="5891" r="25638" b="69350"/>
          <a:stretch>
            <a:fillRect/>
          </a:stretch>
        </p:blipFill>
        <p:spPr bwMode="auto">
          <a:xfrm>
            <a:off x="4787900" y="1557338"/>
            <a:ext cx="300672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274127-175A-4065-A5AC-194A6B04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rgbClr val="FF33CC"/>
                </a:solidFill>
                <a:latin typeface="Chiller" pitchFamily="82" charset="0"/>
              </a:rPr>
              <a:t>ŠOLANJE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9D84B5C-F674-47EA-B384-5D620326E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sz="3000" dirty="0">
                <a:solidFill>
                  <a:srgbClr val="FF33CC"/>
                </a:solidFill>
                <a:latin typeface="Comic Sans MS" pitchFamily="66" charset="0"/>
              </a:rPr>
              <a:t>Najprej je obiskoval OŠ Kungota</a:t>
            </a:r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sz="3000" dirty="0">
                <a:solidFill>
                  <a:srgbClr val="FF33CC"/>
                </a:solidFill>
                <a:latin typeface="Comic Sans MS" pitchFamily="66" charset="0"/>
              </a:rPr>
              <a:t>Imel je velike probleme z računanjem in branjem,</a:t>
            </a:r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sz="3000" dirty="0">
                <a:solidFill>
                  <a:srgbClr val="FF33CC"/>
                </a:solidFill>
                <a:latin typeface="Comic Sans MS" pitchFamily="66" charset="0"/>
              </a:rPr>
              <a:t>Po končanem petem razredu ga je mama prepisala na OŠ Gustava Šiliha, ki je imela prilagojen program za otroke, ki se težje učijo,</a:t>
            </a:r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sz="3000" dirty="0">
                <a:solidFill>
                  <a:srgbClr val="FF33CC"/>
                </a:solidFill>
                <a:latin typeface="Comic Sans MS" pitchFamily="66" charset="0"/>
              </a:rPr>
              <a:t>Po končani osnovni šoli se je vpisal na Srednjo živilsko šolo Maribor v smer Slaščičar.</a:t>
            </a:r>
          </a:p>
        </p:txBody>
      </p:sp>
      <p:pic>
        <p:nvPicPr>
          <p:cNvPr id="3074" name="Picture 2" descr="http://www.pigac.si/wp-content/uploads/2008/01/mmp_6270.jpg">
            <a:extLst>
              <a:ext uri="{FF2B5EF4-FFF2-40B4-BE49-F238E27FC236}">
                <a16:creationId xmlns:a16="http://schemas.microsoft.com/office/drawing/2014/main" id="{510FDD7F-52C2-4F10-ABAF-98A81A3FC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/>
          <a:stretch>
            <a:fillRect/>
          </a:stretch>
        </p:blipFill>
        <p:spPr bwMode="auto">
          <a:xfrm>
            <a:off x="5003800" y="1489075"/>
            <a:ext cx="3240088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90E6BA-33E3-47F4-A6E7-C9FACC74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7030A0"/>
                </a:solidFill>
              </a:rPr>
              <a:t>    </a:t>
            </a:r>
            <a:r>
              <a:rPr lang="sl-SI" sz="5400" dirty="0">
                <a:solidFill>
                  <a:srgbClr val="FF33CC"/>
                </a:solidFill>
                <a:latin typeface="Chiller" pitchFamily="82" charset="0"/>
              </a:rPr>
              <a:t>NJEGOV VELIK TALENT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FDAA048-A89B-4153-902D-0B4457DC647B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>
              <a:buFont typeface="Wingdings" panose="05000000000000000000" pitchFamily="2" charset="2"/>
              <a:buChar char=""/>
            </a:pPr>
            <a:r>
              <a:rPr lang="sl-SI" altLang="sl-SI">
                <a:solidFill>
                  <a:srgbClr val="FF33CC"/>
                </a:solidFill>
              </a:rPr>
              <a:t>Svoje pevske začetke je snemal na kasetofon in jih potem predvajal domačim, </a:t>
            </a:r>
          </a:p>
          <a:p>
            <a:pPr marL="411163">
              <a:buFont typeface="Wingdings" panose="05000000000000000000" pitchFamily="2" charset="2"/>
              <a:buChar char=""/>
            </a:pPr>
            <a:r>
              <a:rPr lang="sl-SI" altLang="sl-SI">
                <a:solidFill>
                  <a:srgbClr val="FF33CC"/>
                </a:solidFill>
              </a:rPr>
              <a:t>V osnovni šoli pa je med odmori pel svojim sošolcem pred tablo,</a:t>
            </a:r>
          </a:p>
          <a:p>
            <a:pPr marL="411163">
              <a:buFont typeface="Wingdings" panose="05000000000000000000" pitchFamily="2" charset="2"/>
              <a:buChar char=""/>
            </a:pPr>
            <a:r>
              <a:rPr lang="sl-SI" altLang="sl-SI">
                <a:solidFill>
                  <a:srgbClr val="FF33CC"/>
                </a:solidFill>
              </a:rPr>
              <a:t>Prvič je javno nastopil na prireditvi Živilko poje, ki jo je organizirala njegova Srednja šola.</a:t>
            </a:r>
          </a:p>
        </p:txBody>
      </p:sp>
      <p:pic>
        <p:nvPicPr>
          <p:cNvPr id="4098" name="Picture 2" descr="http://www.pozareport.si/images/news/96fba622c83d8aa7efd27dae6debc59d.jpg">
            <a:extLst>
              <a:ext uri="{FF2B5EF4-FFF2-40B4-BE49-F238E27FC236}">
                <a16:creationId xmlns:a16="http://schemas.microsoft.com/office/drawing/2014/main" id="{51DFF44E-1C2A-4B34-888C-F2406EA52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C89D71-7F53-4AFB-A81E-35981992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357188"/>
            <a:ext cx="7772400" cy="1214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       </a:t>
            </a:r>
            <a:r>
              <a:rPr lang="sl-SI" sz="5400" dirty="0">
                <a:solidFill>
                  <a:srgbClr val="FF33CC"/>
                </a:solidFill>
                <a:latin typeface="Chiller" pitchFamily="82" charset="0"/>
              </a:rPr>
              <a:t>LETO 2001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3D28C636-5D2D-4741-B50D-4F1121F49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dirty="0">
                <a:solidFill>
                  <a:srgbClr val="FF33CC"/>
                </a:solidFill>
                <a:latin typeface="Comic Sans MS" pitchFamily="66" charset="0"/>
              </a:rPr>
              <a:t>Leta 2001 je v samozaložbi izšla njegova prva CD plošča in kaseta z naslovom Poleti lastovka,</a:t>
            </a:r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dirty="0">
                <a:solidFill>
                  <a:srgbClr val="FF33CC"/>
                </a:solidFill>
                <a:latin typeface="Comic Sans MS" pitchFamily="66" charset="0"/>
              </a:rPr>
              <a:t>CD je sestavljalo enajst skladb med njimi najbolj znane Poleti lastovka, Daj skači in Hvala ti,  </a:t>
            </a:r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dirty="0">
                <a:solidFill>
                  <a:srgbClr val="FF33CC"/>
                </a:solidFill>
                <a:latin typeface="Comic Sans MS" pitchFamily="66" charset="0"/>
              </a:rPr>
              <a:t>Uspeh CD-ja je bil ogromen, saj mu je v rekordnem času uspelo doseči srebrno naklado,</a:t>
            </a:r>
          </a:p>
        </p:txBody>
      </p:sp>
      <p:pic>
        <p:nvPicPr>
          <p:cNvPr id="5122" name="Picture 2" descr="http://www.damjan-murko.com/artslike/Damjan%20Murko%2015.jpg">
            <a:extLst>
              <a:ext uri="{FF2B5EF4-FFF2-40B4-BE49-F238E27FC236}">
                <a16:creationId xmlns:a16="http://schemas.microsoft.com/office/drawing/2014/main" id="{ED011A56-4716-4395-BEB3-4E6AA7BF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708275"/>
            <a:ext cx="3240087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5236DC-DB4F-4A9A-BD68-45D6DBFB3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rgbClr val="FF33CC"/>
                </a:solidFill>
                <a:latin typeface="Chiller" pitchFamily="82" charset="0"/>
              </a:rPr>
              <a:t>         LETO 2004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3C2F3D7F-BDDF-415F-A6A5-7BE9979D4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sz="4800" dirty="0">
                <a:solidFill>
                  <a:srgbClr val="FF33CC"/>
                </a:solidFill>
                <a:latin typeface="Comic Sans MS" pitchFamily="66" charset="0"/>
              </a:rPr>
              <a:t>Leta 2004 ga je zamikala tujina, </a:t>
            </a:r>
          </a:p>
          <a:p>
            <a:pPr fontAlgn="auto">
              <a:spcAft>
                <a:spcPts val="0"/>
              </a:spcAft>
              <a:buFont typeface="Wingdings"/>
              <a:buChar char="n"/>
              <a:defRPr/>
            </a:pPr>
            <a:r>
              <a:rPr lang="sl-SI" sz="4800" dirty="0">
                <a:solidFill>
                  <a:srgbClr val="FF33CC"/>
                </a:solidFill>
                <a:latin typeface="Comic Sans MS" pitchFamily="66" charset="0"/>
              </a:rPr>
              <a:t>Na povabilo slovenske agencije se je odpravil na Hrvaško zabavat slovenske in tuje turiste po hotelih ob Jadranu.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2E0230-3EF8-4770-A4BE-D8C8EC14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         </a:t>
            </a:r>
            <a:r>
              <a:rPr lang="sl-SI" sz="5400" dirty="0">
                <a:solidFill>
                  <a:srgbClr val="FF33CC"/>
                </a:solidFill>
                <a:latin typeface="Chiller" pitchFamily="82" charset="0"/>
              </a:rPr>
              <a:t>LETO 2005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E2EEE306-1586-4F2E-8CD2-4BE7509E4ED0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Leta 2005 je izšel njegov drugi album z naslovom Srečen, ker sem moški,</a:t>
            </a:r>
          </a:p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Isto imenska pesem na njem je požela največje uspehe, </a:t>
            </a:r>
          </a:p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Postala je pravi hit, saj se je kar šest tednov obdržala na prvem mestu najbolj zaželenih pesmi pri nas.</a:t>
            </a:r>
          </a:p>
        </p:txBody>
      </p:sp>
      <p:pic>
        <p:nvPicPr>
          <p:cNvPr id="7170" name="Picture 2" descr="http://www.damjan-murko.com/foto/mesano/Damjan%20Murko%208_resize.jpg">
            <a:extLst>
              <a:ext uri="{FF2B5EF4-FFF2-40B4-BE49-F238E27FC236}">
                <a16:creationId xmlns:a16="http://schemas.microsoft.com/office/drawing/2014/main" id="{894EBE64-6BC8-484B-93CC-E02D2514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06692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A8F396-F2AE-4773-B5FB-DF63D447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         </a:t>
            </a:r>
            <a:r>
              <a:rPr lang="sl-SI" sz="5400" dirty="0">
                <a:solidFill>
                  <a:srgbClr val="FF33CC"/>
                </a:solidFill>
                <a:latin typeface="Chiller" pitchFamily="82" charset="0"/>
              </a:rPr>
              <a:t>LETO 2006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71E95AD-C005-4D84-BFD7-282874C56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>
                <a:solidFill>
                  <a:srgbClr val="FF33CC"/>
                </a:solidFill>
                <a:latin typeface="Comic Sans MS" pitchFamily="66" charset="0"/>
              </a:rPr>
              <a:t>Nastopil je na svojem prvem festivalu:  Pesem poletja,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>
                <a:solidFill>
                  <a:srgbClr val="FF33CC"/>
                </a:solidFill>
                <a:latin typeface="Comic Sans MS" pitchFamily="66" charset="0"/>
              </a:rPr>
              <a:t>V </a:t>
            </a:r>
            <a:r>
              <a:rPr lang="sl-SI" dirty="0" err="1">
                <a:solidFill>
                  <a:srgbClr val="FF33CC"/>
                </a:solidFill>
                <a:latin typeface="Comic Sans MS" pitchFamily="66" charset="0"/>
              </a:rPr>
              <a:t>predizboru</a:t>
            </a:r>
            <a:r>
              <a:rPr lang="sl-SI" dirty="0">
                <a:solidFill>
                  <a:srgbClr val="FF33CC"/>
                </a:solidFill>
                <a:latin typeface="Comic Sans MS" pitchFamily="66" charset="0"/>
              </a:rPr>
              <a:t> je tekmoval s </a:t>
            </a:r>
            <a:r>
              <a:rPr lang="sl-SI">
                <a:solidFill>
                  <a:srgbClr val="FF33CC"/>
                </a:solidFill>
                <a:latin typeface="Comic Sans MS" pitchFamily="66" charset="0"/>
              </a:rPr>
              <a:t>tremi skladbami </a:t>
            </a:r>
            <a:r>
              <a:rPr lang="sl-SI" dirty="0">
                <a:solidFill>
                  <a:srgbClr val="FF33CC"/>
                </a:solidFill>
                <a:latin typeface="Comic Sans MS" pitchFamily="66" charset="0"/>
              </a:rPr>
              <a:t>Poleti lastovka, Ljubezen je lepa in zmagovalno Srečen, ker sem moški,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>
                <a:solidFill>
                  <a:srgbClr val="FF33CC"/>
                </a:solidFill>
                <a:latin typeface="Comic Sans MS" pitchFamily="66" charset="0"/>
              </a:rPr>
              <a:t>Zmagal je s kar z 99 % vseh glasov,</a:t>
            </a:r>
          </a:p>
          <a:p>
            <a:pPr marL="6858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>
                <a:solidFill>
                  <a:srgbClr val="FF33CC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3CE867-89E5-4EF8-A3B1-1D11683F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33CC"/>
                </a:solidFill>
              </a:rPr>
              <a:t>          </a:t>
            </a:r>
            <a:r>
              <a:rPr lang="sl-SI" sz="5400" dirty="0">
                <a:solidFill>
                  <a:srgbClr val="FF33CC"/>
                </a:solidFill>
                <a:latin typeface="Chiller" pitchFamily="82" charset="0"/>
              </a:rPr>
              <a:t>Leto 2007</a:t>
            </a:r>
          </a:p>
        </p:txBody>
      </p:sp>
      <p:sp>
        <p:nvSpPr>
          <p:cNvPr id="16387" name="Ograda vsebine 4">
            <a:extLst>
              <a:ext uri="{FF2B5EF4-FFF2-40B4-BE49-F238E27FC236}">
                <a16:creationId xmlns:a16="http://schemas.microsoft.com/office/drawing/2014/main" id="{5D882507-75BE-4429-8BA7-65F61652D7A1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 sz="4000">
                <a:solidFill>
                  <a:srgbClr val="FF33CC"/>
                </a:solidFill>
                <a:latin typeface="Comic Sans MS" panose="030F0702030302020204" pitchFamily="66" charset="0"/>
              </a:rPr>
              <a:t>Leta 2007 pa se mu je odprla še ena možnost nastopanja v tujini in sicer v Nemčiji,</a:t>
            </a:r>
          </a:p>
          <a:p>
            <a:r>
              <a:rPr lang="sl-SI" altLang="sl-SI" sz="4000">
                <a:solidFill>
                  <a:srgbClr val="FF33CC"/>
                </a:solidFill>
                <a:latin typeface="Comic Sans MS" panose="030F0702030302020204" pitchFamily="66" charset="0"/>
              </a:rPr>
              <a:t>Zabaval je priseljence iz Slovenije.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Slike Yamato</Template>
  <TotalTime>0</TotalTime>
  <Words>519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Chiller</vt:lpstr>
      <vt:lpstr>Comic Sans MS</vt:lpstr>
      <vt:lpstr>Wingdings</vt:lpstr>
      <vt:lpstr>YamatoPainting</vt:lpstr>
      <vt:lpstr>Damjan Murko</vt:lpstr>
      <vt:lpstr>BIOGRAFIJA</vt:lpstr>
      <vt:lpstr>ŠOLANJE</vt:lpstr>
      <vt:lpstr>    NJEGOV VELIK TALENT</vt:lpstr>
      <vt:lpstr>        LETO 2001</vt:lpstr>
      <vt:lpstr>         LETO 2004</vt:lpstr>
      <vt:lpstr>          LETO 2005</vt:lpstr>
      <vt:lpstr>          LETO 2006</vt:lpstr>
      <vt:lpstr>          Leto 2007</vt:lpstr>
      <vt:lpstr>LETO 2008</vt:lpstr>
      <vt:lpstr>ZANIMIVOSTI</vt:lpstr>
      <vt:lpstr>            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2019-05-31T08:46:24Z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