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Modest_Petrovi%C4%8D_Musorgski" TargetMode="External"/><Relationship Id="rId2" Type="http://schemas.openxmlformats.org/officeDocument/2006/relationships/hyperlink" Target="https://en.wikipedia.org/wiki/Modest_Mussorgsk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ictures_at_an_Exhibition" TargetMode="External"/><Relationship Id="rId4" Type="http://schemas.openxmlformats.org/officeDocument/2006/relationships/hyperlink" Target="https://www.britannica.com/biography/Modest-Mussorgsk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350224" y="1964267"/>
            <a:ext cx="6809901" cy="2421464"/>
          </a:xfrm>
        </p:spPr>
        <p:txBody>
          <a:bodyPr anchor="ctr">
            <a:normAutofit/>
          </a:bodyPr>
          <a:lstStyle/>
          <a:p>
            <a:pPr algn="ctr"/>
            <a:r>
              <a:rPr lang="sl-SI" sz="6000" dirty="0">
                <a:latin typeface="Cambria" panose="02040503050406030204" pitchFamily="18" charset="0"/>
              </a:rPr>
              <a:t>M</a:t>
            </a:r>
            <a:r>
              <a:rPr lang="sl" sz="6000" dirty="0">
                <a:latin typeface="Cambria" panose="02040503050406030204" pitchFamily="18" charset="0"/>
              </a:rPr>
              <a:t>odest petrovič musogrski</a:t>
            </a:r>
            <a:endParaRPr lang="sl-SI" sz="6000" dirty="0">
              <a:latin typeface="Cambria" panose="020405030504060302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8" y="913405"/>
            <a:ext cx="3606894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delo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Slogovno romantična</a:t>
            </a:r>
          </a:p>
          <a:p>
            <a:r>
              <a:rPr lang="sl" dirty="0"/>
              <a:t>Navdih za Dmitrija Šostakoviča in </a:t>
            </a:r>
          </a:p>
          <a:p>
            <a:pPr marL="0" indent="0">
              <a:buNone/>
            </a:pPr>
            <a:r>
              <a:rPr lang="sl" dirty="0"/>
              <a:t>      Sergeja Prokofjeva</a:t>
            </a:r>
          </a:p>
          <a:p>
            <a:pPr marL="0" indent="0">
              <a:buNone/>
            </a:pPr>
            <a:endParaRPr lang="s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78" y="2142067"/>
            <a:ext cx="2157029" cy="32894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4" y="1126651"/>
            <a:ext cx="2907339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183376" y="1672925"/>
            <a:ext cx="4995334" cy="364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KLAVIRSKI CIKLUS</a:t>
            </a:r>
          </a:p>
          <a:p>
            <a:pPr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Slike z razstave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SIMFONIČNA PESNITEV</a:t>
            </a:r>
          </a:p>
          <a:p>
            <a:pPr lvl="0"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Noč na Golem brdu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CiKLUSI</a:t>
            </a:r>
          </a:p>
          <a:p>
            <a:pPr lvl="0"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Otroška soba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Brez sonca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Pesmi in plesi smrti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6178710" y="1672926"/>
            <a:ext cx="4995332" cy="3649133"/>
          </a:xfrm>
        </p:spPr>
        <p:txBody>
          <a:bodyPr/>
          <a:lstStyle/>
          <a:p>
            <a:pPr marL="0" indent="0" algn="ctr">
              <a:buNone/>
            </a:pPr>
            <a:r>
              <a:rPr lang="sl-SI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</a:t>
            </a:r>
            <a:endParaRPr lang="sl-SI" sz="1800" b="1" u="sng" dirty="0">
              <a:effectLst/>
              <a:latin typeface="Calibri Light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Hovanščina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(nedokončana)</a:t>
            </a:r>
            <a:endParaRPr lang="sl-SI" sz="1800" dirty="0">
              <a:effectLst/>
              <a:latin typeface="Calibri Light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Soročinski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sejem </a:t>
            </a:r>
            <a:endParaRPr lang="sl-SI" sz="1800" dirty="0">
              <a:effectLst/>
              <a:latin typeface="Calibri Light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Ženitev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Boris Godunov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sl-S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Salambo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(nedokončana)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43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>
                <a:latin typeface="Cambria" panose="02040503050406030204" pitchFamily="18" charset="0"/>
              </a:rPr>
              <a:t>S</a:t>
            </a:r>
            <a:r>
              <a:rPr lang="sl" sz="4400" dirty="0">
                <a:latin typeface="Cambria" panose="02040503050406030204" pitchFamily="18" charset="0"/>
              </a:rPr>
              <a:t>like z razstave-spomin na viktorja hartmanna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Napisana je bila v spomin Viktorju Hartmannu</a:t>
            </a:r>
          </a:p>
          <a:p>
            <a:r>
              <a:rPr lang="sl" dirty="0"/>
              <a:t>Sestavljena iz 10 klavirskih stavkov</a:t>
            </a:r>
          </a:p>
          <a:p>
            <a:r>
              <a:rPr lang="sl" dirty="0"/>
              <a:t>Vsak stavek odgovarja hartmannovi sliki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622" t="12572" r="-622" b="12386"/>
          <a:stretch/>
        </p:blipFill>
        <p:spPr>
          <a:xfrm>
            <a:off x="5975113" y="3203181"/>
            <a:ext cx="5473377" cy="30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8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>
                <a:latin typeface="Cambria" panose="02040503050406030204" pitchFamily="18" charset="0"/>
              </a:rPr>
              <a:t>V</a:t>
            </a:r>
            <a:r>
              <a:rPr lang="sl" sz="4400" dirty="0">
                <a:latin typeface="Cambria" panose="02040503050406030204" pitchFamily="18" charset="0"/>
              </a:rPr>
              <a:t>iri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https://en.wikipedia.org/wiki/Modest_Mussorgsky</a:t>
            </a:r>
            <a:endParaRPr lang="sl" dirty="0"/>
          </a:p>
          <a:p>
            <a:r>
              <a:rPr lang="sl-SI" dirty="0">
                <a:hlinkClick r:id="rId3"/>
              </a:rPr>
              <a:t>https://sl.wikipedia.org/wiki/Modest_Petrovi%C4%8D_Musorgski</a:t>
            </a:r>
            <a:endParaRPr lang="sl" dirty="0"/>
          </a:p>
          <a:p>
            <a:r>
              <a:rPr lang="sl-SI" dirty="0">
                <a:hlinkClick r:id="rId4"/>
              </a:rPr>
              <a:t>https://www.britannica.com/biography/Modest-Mussorgsky</a:t>
            </a:r>
            <a:endParaRPr lang="sl" dirty="0"/>
          </a:p>
          <a:p>
            <a:r>
              <a:rPr lang="sl-SI" dirty="0">
                <a:hlinkClick r:id="rId5"/>
              </a:rPr>
              <a:t>https://en.wikipedia.org/wiki/Pictures_at_an_Exhibition</a:t>
            </a:r>
            <a:endParaRPr lang="sl" dirty="0"/>
          </a:p>
          <a:p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2823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OSNOVNI PODATKI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>
                <a:latin typeface="Cambria" panose="02040503050406030204" pitchFamily="18" charset="0"/>
              </a:rPr>
              <a:t>Rodil se je 21. marca 1839 v Karevu</a:t>
            </a:r>
          </a:p>
          <a:p>
            <a:r>
              <a:rPr lang="sl" dirty="0">
                <a:latin typeface="Cambria" panose="02040503050406030204" pitchFamily="18" charset="0"/>
              </a:rPr>
              <a:t>Umrl je 28. marca 1881 v Sankt Peterburgu</a:t>
            </a:r>
          </a:p>
          <a:p>
            <a:r>
              <a:rPr lang="sl" dirty="0">
                <a:latin typeface="Cambria" panose="02040503050406030204" pitchFamily="18" charset="0"/>
              </a:rPr>
              <a:t>Ruski skladatelj</a:t>
            </a:r>
          </a:p>
          <a:p>
            <a:r>
              <a:rPr lang="sl" dirty="0">
                <a:latin typeface="Cambria" panose="02040503050406030204" pitchFamily="18" charset="0"/>
              </a:rPr>
              <a:t>Boris Godunov, Noč na golem brdu, Slike z razstave</a:t>
            </a:r>
            <a:endParaRPr lang="sl-SI" dirty="0">
              <a:latin typeface="Cambria" panose="020405030504060302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686" y="1192540"/>
            <a:ext cx="3737450" cy="2303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4079388"/>
            <a:ext cx="4734068" cy="21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ZGODNJE ŽIVLJENJE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Mama je bila posestnica</a:t>
            </a:r>
          </a:p>
          <a:p>
            <a:r>
              <a:rPr lang="sl" dirty="0"/>
              <a:t>Pravljice so mu dale navdih v življenju</a:t>
            </a:r>
          </a:p>
          <a:p>
            <a:r>
              <a:rPr lang="sl" dirty="0"/>
              <a:t>Pri 6. letih igranje klavirja</a:t>
            </a:r>
          </a:p>
          <a:p>
            <a:r>
              <a:rPr lang="sl" dirty="0"/>
              <a:t>Dela Franca Liszta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23" y="1337733"/>
            <a:ext cx="3363491" cy="429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5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ŠOLANJE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Gimnazija Sv. Petra in Pavla</a:t>
            </a:r>
          </a:p>
          <a:p>
            <a:r>
              <a:rPr lang="sl" dirty="0"/>
              <a:t>Inštitut Komarovo</a:t>
            </a:r>
          </a:p>
          <a:p>
            <a:r>
              <a:rPr lang="sl" dirty="0"/>
              <a:t>Kadetska šola</a:t>
            </a:r>
          </a:p>
          <a:p>
            <a:r>
              <a:rPr lang="sl" dirty="0"/>
              <a:t>Glasba ostala pomembna</a:t>
            </a:r>
          </a:p>
          <a:p>
            <a:r>
              <a:rPr lang="sl" dirty="0"/>
              <a:t>Polk Ruske carske brigade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648" y="1042897"/>
            <a:ext cx="4049500" cy="17626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648" y="3753355"/>
            <a:ext cx="3461225" cy="25959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403" y="1316901"/>
            <a:ext cx="2184687" cy="48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KASNEJŠA LETA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Spoznal Alexandra Borodina</a:t>
            </a:r>
          </a:p>
          <a:p>
            <a:r>
              <a:rPr lang="sl" dirty="0"/>
              <a:t>Zaposlil kot uradnik</a:t>
            </a:r>
          </a:p>
          <a:p>
            <a:r>
              <a:rPr lang="sl" dirty="0"/>
              <a:t>Pozimi leta 1856/57 postal reden </a:t>
            </a:r>
          </a:p>
          <a:p>
            <a:pPr marL="0" indent="0">
              <a:buNone/>
            </a:pPr>
            <a:r>
              <a:rPr lang="sl" dirty="0"/>
              <a:t>      obiskovalec Alexandra Dalomižskega</a:t>
            </a:r>
          </a:p>
          <a:p>
            <a:r>
              <a:rPr lang="sl" dirty="0"/>
              <a:t>Vladimir Stasov – ruska peterica </a:t>
            </a:r>
          </a:p>
          <a:p>
            <a:r>
              <a:rPr lang="sl-S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César </a:t>
            </a:r>
            <a:r>
              <a:rPr lang="sl-SI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Kjuj</a:t>
            </a:r>
            <a:r>
              <a:rPr lang="sl-S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l-SI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Balaki</a:t>
            </a:r>
            <a:r>
              <a:rPr lang="sl" dirty="0"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sl-S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l-SI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sl" dirty="0">
                <a:ea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sl-SI" dirty="0">
                <a:ea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sl-SI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Korsakov</a:t>
            </a:r>
            <a:r>
              <a:rPr lang="sl-S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Borodin, Musorgski</a:t>
            </a:r>
            <a:endParaRPr lang="sl-S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7172" t="6183" r="6684" b="4812"/>
          <a:stretch/>
        </p:blipFill>
        <p:spPr>
          <a:xfrm>
            <a:off x="6041300" y="1337733"/>
            <a:ext cx="1919217" cy="28191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3650" r="22422" b="2408"/>
          <a:stretch/>
        </p:blipFill>
        <p:spPr>
          <a:xfrm>
            <a:off x="9098507" y="953180"/>
            <a:ext cx="1985531" cy="4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469143"/>
            <a:ext cx="10815281" cy="5771864"/>
          </a:xfrm>
        </p:spPr>
        <p:txBody>
          <a:bodyPr/>
          <a:lstStyle/>
          <a:p>
            <a:r>
              <a:rPr lang="sl" dirty="0"/>
              <a:t>1858 se je posvetil samo glasbi</a:t>
            </a:r>
          </a:p>
          <a:p>
            <a:r>
              <a:rPr lang="sl" dirty="0"/>
              <a:t>Glinkova opera: Življenje za carja</a:t>
            </a:r>
          </a:p>
          <a:p>
            <a:r>
              <a:rPr lang="sl" dirty="0"/>
              <a:t>1865 mu umre mama</a:t>
            </a:r>
          </a:p>
          <a:p>
            <a:r>
              <a:rPr lang="sl" dirty="0"/>
              <a:t>1867 v 12 dneh končal Noč na golem brdu</a:t>
            </a:r>
          </a:p>
          <a:p>
            <a:r>
              <a:rPr lang="sl" dirty="0"/>
              <a:t>Kritizirana, ni bila izvedena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90" y="1408484"/>
            <a:ext cx="3059641" cy="40795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31" y="325202"/>
            <a:ext cx="3635963" cy="280338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123" y="3833683"/>
            <a:ext cx="3653318" cy="2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KARIERA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Zaposlil kot tajnik v inženirskem podjetju</a:t>
            </a:r>
          </a:p>
          <a:p>
            <a:r>
              <a:rPr lang="sl" dirty="0"/>
              <a:t>1868 – Ženitev po Nikolaju</a:t>
            </a:r>
          </a:p>
          <a:p>
            <a:r>
              <a:rPr lang="sl" dirty="0"/>
              <a:t>Aprila izgubi službo</a:t>
            </a:r>
          </a:p>
          <a:p>
            <a:r>
              <a:rPr lang="sl" dirty="0"/>
              <a:t>29-leten začne pisati zgodbo o Borisu Godunovem</a:t>
            </a:r>
          </a:p>
          <a:p>
            <a:r>
              <a:rPr lang="sl" dirty="0"/>
              <a:t>Pisal 1868-1870</a:t>
            </a:r>
          </a:p>
          <a:p>
            <a:r>
              <a:rPr lang="sl" dirty="0"/>
              <a:t>Premiera 8. februarja 1874 v Sankt Peteburgu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211" y="2365801"/>
            <a:ext cx="2524609" cy="32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1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739255"/>
            <a:ext cx="10715766" cy="5430670"/>
          </a:xfrm>
        </p:spPr>
        <p:txBody>
          <a:bodyPr/>
          <a:lstStyle/>
          <a:p>
            <a:r>
              <a:rPr lang="sl" dirty="0"/>
              <a:t>1870-1880 Hovaščina</a:t>
            </a:r>
          </a:p>
          <a:p>
            <a:r>
              <a:rPr lang="sl" dirty="0"/>
              <a:t>Končal jo je Rimski-Korsakov 1883</a:t>
            </a:r>
          </a:p>
          <a:p>
            <a:r>
              <a:rPr lang="sl" dirty="0"/>
              <a:t>Nastajati sta začela ciklusa </a:t>
            </a:r>
          </a:p>
          <a:p>
            <a:pPr marL="0" indent="0">
              <a:buNone/>
            </a:pPr>
            <a:r>
              <a:rPr lang="sl" dirty="0"/>
              <a:t>     Brez sonca in Slike z razstave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36" y="1734877"/>
            <a:ext cx="6349709" cy="34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1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" sz="4400" dirty="0">
                <a:latin typeface="Cambria" panose="02040503050406030204" pitchFamily="18" charset="0"/>
              </a:rPr>
              <a:t>POZNA LETA</a:t>
            </a:r>
            <a:endParaRPr lang="sl-SI" sz="4400" dirty="0">
              <a:latin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70993"/>
          </a:xfrm>
        </p:spPr>
        <p:txBody>
          <a:bodyPr/>
          <a:lstStyle/>
          <a:p>
            <a:r>
              <a:rPr lang="sl" dirty="0"/>
              <a:t>Ruska peterica je razpadla</a:t>
            </a:r>
          </a:p>
          <a:p>
            <a:r>
              <a:rPr lang="sl" dirty="0"/>
              <a:t>Umrl dober prijatelj</a:t>
            </a:r>
          </a:p>
          <a:p>
            <a:r>
              <a:rPr lang="sl" dirty="0"/>
              <a:t>Zora na reki Moskvi</a:t>
            </a:r>
          </a:p>
          <a:p>
            <a:r>
              <a:rPr lang="sl" dirty="0"/>
              <a:t>Slike z rastave</a:t>
            </a:r>
          </a:p>
          <a:p>
            <a:r>
              <a:rPr lang="sl" dirty="0"/>
              <a:t>2. opera po Gogoljevem besedilu, Soročinski sejem</a:t>
            </a:r>
          </a:p>
          <a:p>
            <a:r>
              <a:rPr lang="sl" dirty="0"/>
              <a:t>Pesmi in Ples o smrti</a:t>
            </a:r>
          </a:p>
          <a:p>
            <a:r>
              <a:rPr lang="sl" dirty="0"/>
              <a:t>Umrl leta 1881</a:t>
            </a:r>
          </a:p>
          <a:p>
            <a:r>
              <a:rPr lang="sl" dirty="0"/>
              <a:t>Pokopan v </a:t>
            </a:r>
            <a:r>
              <a:rPr lang="sl-SI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Tihvin</a:t>
            </a:r>
            <a:r>
              <a:rPr lang="sl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l-S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 samostanu </a:t>
            </a:r>
            <a:endParaRPr lang="sl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l-S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Aleksandra Nevskega v Sankt Peterburgu.</a:t>
            </a:r>
            <a:endParaRPr lang="sl-SI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10" y="571667"/>
            <a:ext cx="4485401" cy="2988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755" y="2932137"/>
            <a:ext cx="2049124" cy="31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1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Nebeški</vt:lpstr>
      <vt:lpstr>Modest petrovič musogrski</vt:lpstr>
      <vt:lpstr>OSNOVNI PODATKI</vt:lpstr>
      <vt:lpstr>ZGODNJE ŽIVLJENJE</vt:lpstr>
      <vt:lpstr>ŠOLANJE</vt:lpstr>
      <vt:lpstr>KASNEJŠA LETA</vt:lpstr>
      <vt:lpstr>PowerPoint Presentation</vt:lpstr>
      <vt:lpstr>KARIERA</vt:lpstr>
      <vt:lpstr>PowerPoint Presentation</vt:lpstr>
      <vt:lpstr>POZNA LETA</vt:lpstr>
      <vt:lpstr>delo</vt:lpstr>
      <vt:lpstr>PowerPoint Presentation</vt:lpstr>
      <vt:lpstr>Slike z razstave-spomin na viktorja hartmanna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2019-07-04T11:10:03Z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