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1"/>
  </p:sldMasterIdLst>
  <p:sldIdLst>
    <p:sldId id="256" r:id="rId2"/>
    <p:sldId id="261" r:id="rId3"/>
    <p:sldId id="260" r:id="rId4"/>
    <p:sldId id="259" r:id="rId5"/>
    <p:sldId id="258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5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14">
            <a:extLst>
              <a:ext uri="{FF2B5EF4-FFF2-40B4-BE49-F238E27FC236}">
                <a16:creationId xmlns:a16="http://schemas.microsoft.com/office/drawing/2014/main" id="{6E889B27-6ADE-4783-B620-79E66BCB845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5" name="Pravokotnik 18">
            <a:extLst>
              <a:ext uri="{FF2B5EF4-FFF2-40B4-BE49-F238E27FC236}">
                <a16:creationId xmlns:a16="http://schemas.microsoft.com/office/drawing/2014/main" id="{6471A137-A826-4470-A60C-964964FD4C4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6" name="Pravokotnik 17">
            <a:extLst>
              <a:ext uri="{FF2B5EF4-FFF2-40B4-BE49-F238E27FC236}">
                <a16:creationId xmlns:a16="http://schemas.microsoft.com/office/drawing/2014/main" id="{8B200D9E-D160-466D-ABE4-F0BD6FA67C0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7" name="Pravokotnik 15">
            <a:extLst>
              <a:ext uri="{FF2B5EF4-FFF2-40B4-BE49-F238E27FC236}">
                <a16:creationId xmlns:a16="http://schemas.microsoft.com/office/drawing/2014/main" id="{B6EB3B83-2B3A-4C5E-82EE-C349CE5049E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0" name="Pravokotnik 11">
            <a:extLst>
              <a:ext uri="{FF2B5EF4-FFF2-40B4-BE49-F238E27FC236}">
                <a16:creationId xmlns:a16="http://schemas.microsoft.com/office/drawing/2014/main" id="{667B8ECC-28ED-44DD-8663-FA68024F8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aven konektor 6">
            <a:extLst>
              <a:ext uri="{FF2B5EF4-FFF2-40B4-BE49-F238E27FC236}">
                <a16:creationId xmlns:a16="http://schemas.microsoft.com/office/drawing/2014/main" id="{AB574170-DE22-4588-AF3A-C359BFC7D4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ravokotnik 9">
            <a:extLst>
              <a:ext uri="{FF2B5EF4-FFF2-40B4-BE49-F238E27FC236}">
                <a16:creationId xmlns:a16="http://schemas.microsoft.com/office/drawing/2014/main" id="{08C3F74E-E117-434A-80F1-38387423D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ipsa 12">
            <a:extLst>
              <a:ext uri="{FF2B5EF4-FFF2-40B4-BE49-F238E27FC236}">
                <a16:creationId xmlns:a16="http://schemas.microsoft.com/office/drawing/2014/main" id="{11EF3A24-24BC-4873-A1DC-76768CE25F69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>
            <a:extLst>
              <a:ext uri="{FF2B5EF4-FFF2-40B4-BE49-F238E27FC236}">
                <a16:creationId xmlns:a16="http://schemas.microsoft.com/office/drawing/2014/main" id="{5A19BA63-EE5E-46BA-89BF-4E1E43D7E7AC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5" name="Ograda datuma 27">
            <a:extLst>
              <a:ext uri="{FF2B5EF4-FFF2-40B4-BE49-F238E27FC236}">
                <a16:creationId xmlns:a16="http://schemas.microsoft.com/office/drawing/2014/main" id="{DAE8E5D9-86FA-4C76-A696-047494E66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054C-D34E-44BB-B801-B0FDC5D38EAD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16" name="Ograda noge 16">
            <a:extLst>
              <a:ext uri="{FF2B5EF4-FFF2-40B4-BE49-F238E27FC236}">
                <a16:creationId xmlns:a16="http://schemas.microsoft.com/office/drawing/2014/main" id="{158636A1-E5C4-4E26-866D-D1AB79BDC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7" name="Ograda številke diapozitiva 28">
            <a:extLst>
              <a:ext uri="{FF2B5EF4-FFF2-40B4-BE49-F238E27FC236}">
                <a16:creationId xmlns:a16="http://schemas.microsoft.com/office/drawing/2014/main" id="{A3FB10F6-E663-4FF0-9D31-A6A8D77BF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AB53527-3251-4AAC-925D-14767197014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22260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61326C12-C1F0-4F1A-96CE-19FE86EE1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92D81-0CA8-489D-81EA-E069C9DEB2C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3399814F-00F3-4A31-BA6E-21B7FD560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4424D349-DD27-4535-A01A-7F276C41F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C341B-FF71-4C68-AFB2-E50689796FB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22102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6">
            <a:extLst>
              <a:ext uri="{FF2B5EF4-FFF2-40B4-BE49-F238E27FC236}">
                <a16:creationId xmlns:a16="http://schemas.microsoft.com/office/drawing/2014/main" id="{46AD92FC-569B-4BCC-8A0E-2DCFBB74633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5" name="Pravokotnik 7">
            <a:extLst>
              <a:ext uri="{FF2B5EF4-FFF2-40B4-BE49-F238E27FC236}">
                <a16:creationId xmlns:a16="http://schemas.microsoft.com/office/drawing/2014/main" id="{B1EDF5D7-28CE-4E72-AFDA-742E05A94C0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6" name="Pravokotnik 8">
            <a:extLst>
              <a:ext uri="{FF2B5EF4-FFF2-40B4-BE49-F238E27FC236}">
                <a16:creationId xmlns:a16="http://schemas.microsoft.com/office/drawing/2014/main" id="{4ABF2F63-11D2-4DC8-953B-A8543797F52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7" name="Pravokotnik 9">
            <a:extLst>
              <a:ext uri="{FF2B5EF4-FFF2-40B4-BE49-F238E27FC236}">
                <a16:creationId xmlns:a16="http://schemas.microsoft.com/office/drawing/2014/main" id="{BD83D051-7C7F-4EA2-BE3E-D180382523A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8" name="Pravokotnik 10">
            <a:extLst>
              <a:ext uri="{FF2B5EF4-FFF2-40B4-BE49-F238E27FC236}">
                <a16:creationId xmlns:a16="http://schemas.microsoft.com/office/drawing/2014/main" id="{E1618B23-6B2E-4984-8AA0-8D42EE712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ravokotnik 11">
            <a:extLst>
              <a:ext uri="{FF2B5EF4-FFF2-40B4-BE49-F238E27FC236}">
                <a16:creationId xmlns:a16="http://schemas.microsoft.com/office/drawing/2014/main" id="{3E9EE0D4-A8FE-4D37-BC80-A06FA71A4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aven konektor 12">
            <a:extLst>
              <a:ext uri="{FF2B5EF4-FFF2-40B4-BE49-F238E27FC236}">
                <a16:creationId xmlns:a16="http://schemas.microsoft.com/office/drawing/2014/main" id="{009D8FED-DA46-43BF-ABD1-26C34E1201E4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ipsa 13">
            <a:extLst>
              <a:ext uri="{FF2B5EF4-FFF2-40B4-BE49-F238E27FC236}">
                <a16:creationId xmlns:a16="http://schemas.microsoft.com/office/drawing/2014/main" id="{433A8275-F197-479B-B3CB-676424054877}"/>
              </a:ext>
            </a:extLst>
          </p:cNvPr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a 14">
            <a:extLst>
              <a:ext uri="{FF2B5EF4-FFF2-40B4-BE49-F238E27FC236}">
                <a16:creationId xmlns:a16="http://schemas.microsoft.com/office/drawing/2014/main" id="{66526EF1-7274-4F67-A668-B7357814017D}"/>
              </a:ext>
            </a:extLst>
          </p:cNvPr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3" name="Ograda številke diapozitiva 5">
            <a:extLst>
              <a:ext uri="{FF2B5EF4-FFF2-40B4-BE49-F238E27FC236}">
                <a16:creationId xmlns:a16="http://schemas.microsoft.com/office/drawing/2014/main" id="{D7F4DAD1-0A8B-4DCC-BF01-17904894A3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B3D17591-10B6-46B9-A14D-A3FFCFD2BA5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datuma 3">
            <a:extLst>
              <a:ext uri="{FF2B5EF4-FFF2-40B4-BE49-F238E27FC236}">
                <a16:creationId xmlns:a16="http://schemas.microsoft.com/office/drawing/2014/main" id="{D463F90B-A703-4B58-B2A8-2A57070045F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DD1DF-88FC-4A9F-9128-D3B6F9B688D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15" name="Ograda noge 4">
            <a:extLst>
              <a:ext uri="{FF2B5EF4-FFF2-40B4-BE49-F238E27FC236}">
                <a16:creationId xmlns:a16="http://schemas.microsoft.com/office/drawing/2014/main" id="{DCFDEEBA-EE55-41B9-96C2-AEFF4473A9E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1323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F536414F-9E35-48D7-9E63-5BAC0A962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2EFD4-C1FF-4429-9FFB-5ED0902C3EF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EB67EC3C-07EC-4B39-A5C5-EBF692326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9B351C82-4C4D-4D14-A6C7-A8D243556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CE102CD-007E-4886-A458-CB02113956F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084680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16">
            <a:extLst>
              <a:ext uri="{FF2B5EF4-FFF2-40B4-BE49-F238E27FC236}">
                <a16:creationId xmlns:a16="http://schemas.microsoft.com/office/drawing/2014/main" id="{95CCD533-9988-415B-9631-A1E047D6A5D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5" name="Pravokotnik 14">
            <a:extLst>
              <a:ext uri="{FF2B5EF4-FFF2-40B4-BE49-F238E27FC236}">
                <a16:creationId xmlns:a16="http://schemas.microsoft.com/office/drawing/2014/main" id="{BC0C172E-08A6-4A3B-AB8C-598CC6F7FEF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6" name="Pravokotnik 15">
            <a:extLst>
              <a:ext uri="{FF2B5EF4-FFF2-40B4-BE49-F238E27FC236}">
                <a16:creationId xmlns:a16="http://schemas.microsoft.com/office/drawing/2014/main" id="{2A94C6F9-6BC2-4732-83FB-7E5A5AF84E7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7" name="Pravokotnik 17">
            <a:extLst>
              <a:ext uri="{FF2B5EF4-FFF2-40B4-BE49-F238E27FC236}">
                <a16:creationId xmlns:a16="http://schemas.microsoft.com/office/drawing/2014/main" id="{92FD3A20-0E4D-4EDB-9090-7928EEF61E6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8" name="Pravokotnik 18">
            <a:extLst>
              <a:ext uri="{FF2B5EF4-FFF2-40B4-BE49-F238E27FC236}">
                <a16:creationId xmlns:a16="http://schemas.microsoft.com/office/drawing/2014/main" id="{550FBC46-4F4D-43DB-B4D5-8CE2578E86D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9" name="Pravokotnik 11">
            <a:extLst>
              <a:ext uri="{FF2B5EF4-FFF2-40B4-BE49-F238E27FC236}">
                <a16:creationId xmlns:a16="http://schemas.microsoft.com/office/drawing/2014/main" id="{21804C26-CD3C-41E6-A746-FC4EAE689D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0" name="Pravokotnik 12">
            <a:extLst>
              <a:ext uri="{FF2B5EF4-FFF2-40B4-BE49-F238E27FC236}">
                <a16:creationId xmlns:a16="http://schemas.microsoft.com/office/drawing/2014/main" id="{FA5662A2-5E71-4349-B698-517A49010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ravokotnik 13">
            <a:extLst>
              <a:ext uri="{FF2B5EF4-FFF2-40B4-BE49-F238E27FC236}">
                <a16:creationId xmlns:a16="http://schemas.microsoft.com/office/drawing/2014/main" id="{D23FEF88-00FE-42F4-BC65-888A25F11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Raven konektor 7">
            <a:extLst>
              <a:ext uri="{FF2B5EF4-FFF2-40B4-BE49-F238E27FC236}">
                <a16:creationId xmlns:a16="http://schemas.microsoft.com/office/drawing/2014/main" id="{B7BFFE1D-0860-47D4-A23E-76AE669AB02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Elipsa 9">
            <a:extLst>
              <a:ext uri="{FF2B5EF4-FFF2-40B4-BE49-F238E27FC236}">
                <a16:creationId xmlns:a16="http://schemas.microsoft.com/office/drawing/2014/main" id="{D7EDAAB1-796F-4184-BBA9-B3AB19647CB3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0">
            <a:extLst>
              <a:ext uri="{FF2B5EF4-FFF2-40B4-BE49-F238E27FC236}">
                <a16:creationId xmlns:a16="http://schemas.microsoft.com/office/drawing/2014/main" id="{B7E3EFAE-D0E7-4CFE-AD42-E90FDED9CA9B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5" name="Ograda noge 4">
            <a:extLst>
              <a:ext uri="{FF2B5EF4-FFF2-40B4-BE49-F238E27FC236}">
                <a16:creationId xmlns:a16="http://schemas.microsoft.com/office/drawing/2014/main" id="{B7B8F2CA-3561-4197-AE7B-A749508C81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6" name="Ograda datuma 3">
            <a:extLst>
              <a:ext uri="{FF2B5EF4-FFF2-40B4-BE49-F238E27FC236}">
                <a16:creationId xmlns:a16="http://schemas.microsoft.com/office/drawing/2014/main" id="{30D6BDF8-8D32-4692-AAA5-A902011BAA4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EE4FB-6481-454E-87F3-1F6E2F2A860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17" name="Ograda številke diapozitiva 5">
            <a:extLst>
              <a:ext uri="{FF2B5EF4-FFF2-40B4-BE49-F238E27FC236}">
                <a16:creationId xmlns:a16="http://schemas.microsoft.com/office/drawing/2014/main" id="{13201B0B-842A-4451-A71A-01BFEDAF4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9F25074F-E938-4B18-B864-B6FDEC9B950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73636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7">
            <a:extLst>
              <a:ext uri="{FF2B5EF4-FFF2-40B4-BE49-F238E27FC236}">
                <a16:creationId xmlns:a16="http://schemas.microsoft.com/office/drawing/2014/main" id="{97F801E2-AF90-4D43-A1D8-0599291B28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" name="Ograda vsebine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vsebine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datuma 4">
            <a:extLst>
              <a:ext uri="{FF2B5EF4-FFF2-40B4-BE49-F238E27FC236}">
                <a16:creationId xmlns:a16="http://schemas.microsoft.com/office/drawing/2014/main" id="{B0079B50-8678-4BB7-B597-51C344F368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E9016-DF08-4112-BE7B-C1BCE55B358F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7" name="Ograda noge 5">
            <a:extLst>
              <a:ext uri="{FF2B5EF4-FFF2-40B4-BE49-F238E27FC236}">
                <a16:creationId xmlns:a16="http://schemas.microsoft.com/office/drawing/2014/main" id="{4979313D-03C1-4583-ABDA-FBD3F1AB7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6">
            <a:extLst>
              <a:ext uri="{FF2B5EF4-FFF2-40B4-BE49-F238E27FC236}">
                <a16:creationId xmlns:a16="http://schemas.microsoft.com/office/drawing/2014/main" id="{137FE6B0-496C-4610-AF37-06D19147A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0B5FE-9C58-4636-9E3F-565E33CAF56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012921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konektor 9">
            <a:extLst>
              <a:ext uri="{FF2B5EF4-FFF2-40B4-BE49-F238E27FC236}">
                <a16:creationId xmlns:a16="http://schemas.microsoft.com/office/drawing/2014/main" id="{917D0FDE-6731-4353-AD24-56FC9705B7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8" name="Pravokotnik 19">
            <a:extLst>
              <a:ext uri="{FF2B5EF4-FFF2-40B4-BE49-F238E27FC236}">
                <a16:creationId xmlns:a16="http://schemas.microsoft.com/office/drawing/2014/main" id="{59F83589-0364-487F-A804-543CCC7A48F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9" name="Pravokotnik 18">
            <a:extLst>
              <a:ext uri="{FF2B5EF4-FFF2-40B4-BE49-F238E27FC236}">
                <a16:creationId xmlns:a16="http://schemas.microsoft.com/office/drawing/2014/main" id="{CA3B4D73-FB92-40A3-9F16-85CE6DF3346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0" name="Pravokotnik 20">
            <a:extLst>
              <a:ext uri="{FF2B5EF4-FFF2-40B4-BE49-F238E27FC236}">
                <a16:creationId xmlns:a16="http://schemas.microsoft.com/office/drawing/2014/main" id="{01C28C83-1C2B-4741-AD1A-E07B06ED9B1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1" name="Pravokotnik 21">
            <a:extLst>
              <a:ext uri="{FF2B5EF4-FFF2-40B4-BE49-F238E27FC236}">
                <a16:creationId xmlns:a16="http://schemas.microsoft.com/office/drawing/2014/main" id="{6ABB6273-C9A5-4AE3-81F3-DEC9AC04DD2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2" name="Pravokotnik 10">
            <a:extLst>
              <a:ext uri="{FF2B5EF4-FFF2-40B4-BE49-F238E27FC236}">
                <a16:creationId xmlns:a16="http://schemas.microsoft.com/office/drawing/2014/main" id="{8457EC95-5F18-459E-A76F-FB1CE24A09A9}"/>
              </a:ext>
            </a:extLst>
          </p:cNvPr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Pravokotnik 12">
            <a:extLst>
              <a:ext uri="{FF2B5EF4-FFF2-40B4-BE49-F238E27FC236}">
                <a16:creationId xmlns:a16="http://schemas.microsoft.com/office/drawing/2014/main" id="{CC67F3CD-2E52-4664-B534-FFAEC4CB8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aven konektor 14">
            <a:extLst>
              <a:ext uri="{FF2B5EF4-FFF2-40B4-BE49-F238E27FC236}">
                <a16:creationId xmlns:a16="http://schemas.microsoft.com/office/drawing/2014/main" id="{3CF72CE1-D000-4049-829A-9B7AC02EC6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Pravokotnik 17">
            <a:extLst>
              <a:ext uri="{FF2B5EF4-FFF2-40B4-BE49-F238E27FC236}">
                <a16:creationId xmlns:a16="http://schemas.microsoft.com/office/drawing/2014/main" id="{9D84240E-0E6D-40C3-BF21-BAD523893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Elipsa 24">
            <a:extLst>
              <a:ext uri="{FF2B5EF4-FFF2-40B4-BE49-F238E27FC236}">
                <a16:creationId xmlns:a16="http://schemas.microsoft.com/office/drawing/2014/main" id="{70BEC80B-A45C-4724-A11E-5735276176D6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ipsa 26">
            <a:extLst>
              <a:ext uri="{FF2B5EF4-FFF2-40B4-BE49-F238E27FC236}">
                <a16:creationId xmlns:a16="http://schemas.microsoft.com/office/drawing/2014/main" id="{4C3084A3-6BBE-4D97-8186-A23E5F851083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4" name="Ograda vsebine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26" name="Ograda vsebine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8" name="Ograda datuma 6">
            <a:extLst>
              <a:ext uri="{FF2B5EF4-FFF2-40B4-BE49-F238E27FC236}">
                <a16:creationId xmlns:a16="http://schemas.microsoft.com/office/drawing/2014/main" id="{E378CD9C-9F0F-4942-8286-425750111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ED098-D035-4498-AF4B-0B50FE28C9D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19" name="Ograda noge 7">
            <a:extLst>
              <a:ext uri="{FF2B5EF4-FFF2-40B4-BE49-F238E27FC236}">
                <a16:creationId xmlns:a16="http://schemas.microsoft.com/office/drawing/2014/main" id="{CB8174EF-9D42-440D-8276-6D1429ED5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0" name="Ograda številke diapozitiva 8">
            <a:extLst>
              <a:ext uri="{FF2B5EF4-FFF2-40B4-BE49-F238E27FC236}">
                <a16:creationId xmlns:a16="http://schemas.microsoft.com/office/drawing/2014/main" id="{C4B4E3D0-1427-4C72-838E-6A880A148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3FA0B74E-E3E4-47BB-AAD4-60E42B41F75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486799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0392C40E-9827-4D11-B9A8-0FC955FEC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A5D12-6727-49B1-A037-11DEB446F6E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noge 3">
            <a:extLst>
              <a:ext uri="{FF2B5EF4-FFF2-40B4-BE49-F238E27FC236}">
                <a16:creationId xmlns:a16="http://schemas.microsoft.com/office/drawing/2014/main" id="{72C34ED9-210B-464F-ABB1-0F5BBC5DB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38694E17-592C-4906-AAC6-FBD0686C9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5154E99D-659F-4DAC-AC74-319D89876A9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28365357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6">
            <a:extLst>
              <a:ext uri="{FF2B5EF4-FFF2-40B4-BE49-F238E27FC236}">
                <a16:creationId xmlns:a16="http://schemas.microsoft.com/office/drawing/2014/main" id="{D046FE69-3CA0-4E3C-848E-2DECEB75B4F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3" name="Pravokotnik 7">
            <a:extLst>
              <a:ext uri="{FF2B5EF4-FFF2-40B4-BE49-F238E27FC236}">
                <a16:creationId xmlns:a16="http://schemas.microsoft.com/office/drawing/2014/main" id="{D2734B9C-9A45-40EC-AD83-AD2A3286BDF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4" name="Pravokotnik 9">
            <a:extLst>
              <a:ext uri="{FF2B5EF4-FFF2-40B4-BE49-F238E27FC236}">
                <a16:creationId xmlns:a16="http://schemas.microsoft.com/office/drawing/2014/main" id="{FF001593-4CE1-4A9F-BEA8-28955353D18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5" name="Pravokotnik 8">
            <a:extLst>
              <a:ext uri="{FF2B5EF4-FFF2-40B4-BE49-F238E27FC236}">
                <a16:creationId xmlns:a16="http://schemas.microsoft.com/office/drawing/2014/main" id="{0092CCEA-CE13-4D34-92D1-18EE411FC13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6" name="Pravokotnik 4">
            <a:extLst>
              <a:ext uri="{FF2B5EF4-FFF2-40B4-BE49-F238E27FC236}">
                <a16:creationId xmlns:a16="http://schemas.microsoft.com/office/drawing/2014/main" id="{B5D9A0B2-0F6F-4426-9BFF-A0F6BE12A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Pravokotnik 5">
            <a:extLst>
              <a:ext uri="{FF2B5EF4-FFF2-40B4-BE49-F238E27FC236}">
                <a16:creationId xmlns:a16="http://schemas.microsoft.com/office/drawing/2014/main" id="{CE220C5B-8648-46E9-93E2-DBF4D5C67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Ograda datuma 1">
            <a:extLst>
              <a:ext uri="{FF2B5EF4-FFF2-40B4-BE49-F238E27FC236}">
                <a16:creationId xmlns:a16="http://schemas.microsoft.com/office/drawing/2014/main" id="{3B4F4960-E543-43A8-B8FA-629893921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4C94B-798B-4073-942F-3F8BDD0DC2CF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9" name="Ograda noge 2">
            <a:extLst>
              <a:ext uri="{FF2B5EF4-FFF2-40B4-BE49-F238E27FC236}">
                <a16:creationId xmlns:a16="http://schemas.microsoft.com/office/drawing/2014/main" id="{FCE27822-30A3-42F1-9E1B-3BBA9FC39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3">
            <a:extLst>
              <a:ext uri="{FF2B5EF4-FFF2-40B4-BE49-F238E27FC236}">
                <a16:creationId xmlns:a16="http://schemas.microsoft.com/office/drawing/2014/main" id="{F7A37749-3299-412A-BF1E-B8A76857A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666F3B-B715-483B-AA92-B3E26D6011B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9684337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18">
            <a:extLst>
              <a:ext uri="{FF2B5EF4-FFF2-40B4-BE49-F238E27FC236}">
                <a16:creationId xmlns:a16="http://schemas.microsoft.com/office/drawing/2014/main" id="{2C7FA2F8-891A-4D68-B1B4-899BCB863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Pravokotnik 14">
            <a:extLst>
              <a:ext uri="{FF2B5EF4-FFF2-40B4-BE49-F238E27FC236}">
                <a16:creationId xmlns:a16="http://schemas.microsoft.com/office/drawing/2014/main" id="{9591CE37-B541-48CB-93C5-FDA0E413ABD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7" name="Pravokotnik 17">
            <a:extLst>
              <a:ext uri="{FF2B5EF4-FFF2-40B4-BE49-F238E27FC236}">
                <a16:creationId xmlns:a16="http://schemas.microsoft.com/office/drawing/2014/main" id="{510FF001-8D66-42DC-B642-D0EE2EB343A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8" name="Pravokotnik 15">
            <a:extLst>
              <a:ext uri="{FF2B5EF4-FFF2-40B4-BE49-F238E27FC236}">
                <a16:creationId xmlns:a16="http://schemas.microsoft.com/office/drawing/2014/main" id="{283A04F0-9E8C-4819-954C-5F59693993F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9" name="Pravokotnik 16">
            <a:extLst>
              <a:ext uri="{FF2B5EF4-FFF2-40B4-BE49-F238E27FC236}">
                <a16:creationId xmlns:a16="http://schemas.microsoft.com/office/drawing/2014/main" id="{9A5E6960-AB6A-4294-80EC-B040854BB08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0" name="Pravokotnik 12">
            <a:extLst>
              <a:ext uri="{FF2B5EF4-FFF2-40B4-BE49-F238E27FC236}">
                <a16:creationId xmlns:a16="http://schemas.microsoft.com/office/drawing/2014/main" id="{EBCC0395-AD90-4819-942A-0B18D5C606E1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ravokotnik 7">
            <a:extLst>
              <a:ext uri="{FF2B5EF4-FFF2-40B4-BE49-F238E27FC236}">
                <a16:creationId xmlns:a16="http://schemas.microsoft.com/office/drawing/2014/main" id="{E9994D87-9C26-4D54-96B9-63C5A8708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Raven konektor 8">
            <a:extLst>
              <a:ext uri="{FF2B5EF4-FFF2-40B4-BE49-F238E27FC236}">
                <a16:creationId xmlns:a16="http://schemas.microsoft.com/office/drawing/2014/main" id="{5FE5D869-4FD3-47F5-BA15-1E19B0D207B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Elipsa 9">
            <a:extLst>
              <a:ext uri="{FF2B5EF4-FFF2-40B4-BE49-F238E27FC236}">
                <a16:creationId xmlns:a16="http://schemas.microsoft.com/office/drawing/2014/main" id="{CB8C607F-4B47-49CD-BDD5-B520ACC5256A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0">
            <a:extLst>
              <a:ext uri="{FF2B5EF4-FFF2-40B4-BE49-F238E27FC236}">
                <a16:creationId xmlns:a16="http://schemas.microsoft.com/office/drawing/2014/main" id="{32417D54-DB1D-4F92-A2B9-8141A94FE6F2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Pravokotnik 20">
            <a:extLst>
              <a:ext uri="{FF2B5EF4-FFF2-40B4-BE49-F238E27FC236}">
                <a16:creationId xmlns:a16="http://schemas.microsoft.com/office/drawing/2014/main" id="{6A1360B6-4D52-4BC7-9BFA-96A7028E7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0" name="Ograda vsebine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6" name="Ograda številke diapozitiva 6">
            <a:extLst>
              <a:ext uri="{FF2B5EF4-FFF2-40B4-BE49-F238E27FC236}">
                <a16:creationId xmlns:a16="http://schemas.microsoft.com/office/drawing/2014/main" id="{BDEF03E4-FB21-4FBE-AF93-3A4CC391CD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3FC9BFA7-DA0E-4DEE-8496-267B61357B74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7" name="Ograda datuma 4">
            <a:extLst>
              <a:ext uri="{FF2B5EF4-FFF2-40B4-BE49-F238E27FC236}">
                <a16:creationId xmlns:a16="http://schemas.microsoft.com/office/drawing/2014/main" id="{40C4E90D-C3C4-42B9-ACF9-B1E92D6D3AE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45114-8B76-494C-A772-35DC95D680BF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18" name="Ograda noge 5">
            <a:extLst>
              <a:ext uri="{FF2B5EF4-FFF2-40B4-BE49-F238E27FC236}">
                <a16:creationId xmlns:a16="http://schemas.microsoft.com/office/drawing/2014/main" id="{F10D4610-FB98-456F-AF7B-C1E714FB6B5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40746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20">
            <a:extLst>
              <a:ext uri="{FF2B5EF4-FFF2-40B4-BE49-F238E27FC236}">
                <a16:creationId xmlns:a16="http://schemas.microsoft.com/office/drawing/2014/main" id="{BED38743-9E56-4780-AB12-295DF1A6705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Pravokotnik 18">
            <a:extLst>
              <a:ext uri="{FF2B5EF4-FFF2-40B4-BE49-F238E27FC236}">
                <a16:creationId xmlns:a16="http://schemas.microsoft.com/office/drawing/2014/main" id="{61BFB41E-2E1C-4D73-A81A-792B23DB0EE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7" name="Pravokotnik 15">
            <a:extLst>
              <a:ext uri="{FF2B5EF4-FFF2-40B4-BE49-F238E27FC236}">
                <a16:creationId xmlns:a16="http://schemas.microsoft.com/office/drawing/2014/main" id="{2847240E-9490-417E-A64C-A9083DC7185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8" name="Pravokotnik 16">
            <a:extLst>
              <a:ext uri="{FF2B5EF4-FFF2-40B4-BE49-F238E27FC236}">
                <a16:creationId xmlns:a16="http://schemas.microsoft.com/office/drawing/2014/main" id="{01ADC915-8B25-4E45-812E-0E33C7185BF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9" name="Pravokotnik 17">
            <a:extLst>
              <a:ext uri="{FF2B5EF4-FFF2-40B4-BE49-F238E27FC236}">
                <a16:creationId xmlns:a16="http://schemas.microsoft.com/office/drawing/2014/main" id="{607FAD28-2F49-4812-A2BD-A6DDA90EA8D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0" name="Pravokotnik 19">
            <a:extLst>
              <a:ext uri="{FF2B5EF4-FFF2-40B4-BE49-F238E27FC236}">
                <a16:creationId xmlns:a16="http://schemas.microsoft.com/office/drawing/2014/main" id="{551D2CFD-9C16-428F-8AFA-0311D5ABA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ravokotnik 7">
            <a:extLst>
              <a:ext uri="{FF2B5EF4-FFF2-40B4-BE49-F238E27FC236}">
                <a16:creationId xmlns:a16="http://schemas.microsoft.com/office/drawing/2014/main" id="{AF41DDD1-AD5F-478D-B5A1-AA9CACA7BB67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ravokotnik 14">
            <a:extLst>
              <a:ext uri="{FF2B5EF4-FFF2-40B4-BE49-F238E27FC236}">
                <a16:creationId xmlns:a16="http://schemas.microsoft.com/office/drawing/2014/main" id="{946386B5-C486-4349-BFA0-56C88101B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ipsa 11">
            <a:extLst>
              <a:ext uri="{FF2B5EF4-FFF2-40B4-BE49-F238E27FC236}">
                <a16:creationId xmlns:a16="http://schemas.microsoft.com/office/drawing/2014/main" id="{DE31005B-CFA5-460F-96A1-A9D6E0830D19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2">
            <a:extLst>
              <a:ext uri="{FF2B5EF4-FFF2-40B4-BE49-F238E27FC236}">
                <a16:creationId xmlns:a16="http://schemas.microsoft.com/office/drawing/2014/main" id="{E4EF0EAF-7465-4375-9DEA-7E89F9658887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Pravokotnik 21">
            <a:extLst>
              <a:ext uri="{FF2B5EF4-FFF2-40B4-BE49-F238E27FC236}">
                <a16:creationId xmlns:a16="http://schemas.microsoft.com/office/drawing/2014/main" id="{6E8236BC-1CCD-4F3F-A953-931CF96D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6" name="Ograda številke diapozitiva 6">
            <a:extLst>
              <a:ext uri="{FF2B5EF4-FFF2-40B4-BE49-F238E27FC236}">
                <a16:creationId xmlns:a16="http://schemas.microsoft.com/office/drawing/2014/main" id="{FCD311CE-E6F8-4C89-B8E5-971E4BB7D6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CAB79E86-1ADB-4546-A6A1-E273BEDF85C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7" name="Ograda datuma 4">
            <a:extLst>
              <a:ext uri="{FF2B5EF4-FFF2-40B4-BE49-F238E27FC236}">
                <a16:creationId xmlns:a16="http://schemas.microsoft.com/office/drawing/2014/main" id="{CF81D676-CF66-4B28-B544-BA8ACFCEC36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272A7-5EF1-424F-BC5F-649D5BAF656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18" name="Ograda noge 5">
            <a:extLst>
              <a:ext uri="{FF2B5EF4-FFF2-40B4-BE49-F238E27FC236}">
                <a16:creationId xmlns:a16="http://schemas.microsoft.com/office/drawing/2014/main" id="{A2BAA4A6-D0A1-4C0C-A273-3A0D44F29F3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90397467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ravokotnik 16">
            <a:extLst>
              <a:ext uri="{FF2B5EF4-FFF2-40B4-BE49-F238E27FC236}">
                <a16:creationId xmlns:a16="http://schemas.microsoft.com/office/drawing/2014/main" id="{F7854775-D961-4B86-9F2D-824A8273015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027" name="Pravokotnik 15">
            <a:extLst>
              <a:ext uri="{FF2B5EF4-FFF2-40B4-BE49-F238E27FC236}">
                <a16:creationId xmlns:a16="http://schemas.microsoft.com/office/drawing/2014/main" id="{4B054E50-1B60-47CB-A6B5-0EE9AB7410B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028" name="Pravokotnik 17">
            <a:extLst>
              <a:ext uri="{FF2B5EF4-FFF2-40B4-BE49-F238E27FC236}">
                <a16:creationId xmlns:a16="http://schemas.microsoft.com/office/drawing/2014/main" id="{681294FA-4122-4D4A-92BD-B077A2111BC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029" name="Pravokotnik 18">
            <a:extLst>
              <a:ext uri="{FF2B5EF4-FFF2-40B4-BE49-F238E27FC236}">
                <a16:creationId xmlns:a16="http://schemas.microsoft.com/office/drawing/2014/main" id="{FEF60238-4FB1-45EC-9DB0-653B71F17BB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9" name="Pravokotnik 8">
            <a:extLst>
              <a:ext uri="{FF2B5EF4-FFF2-40B4-BE49-F238E27FC236}">
                <a16:creationId xmlns:a16="http://schemas.microsoft.com/office/drawing/2014/main" id="{E424316A-2229-4B53-BDA1-EEAB1361B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4F871995-4C76-43E1-B077-7A02E1B25A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17F8FC-9FA7-4EA5-852D-F9399EC89B4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1459CAD2-3D92-469C-A21F-F61FE4D9B9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Pravokotnik 7">
            <a:extLst>
              <a:ext uri="{FF2B5EF4-FFF2-40B4-BE49-F238E27FC236}">
                <a16:creationId xmlns:a16="http://schemas.microsoft.com/office/drawing/2014/main" id="{0786EA31-BC94-4A68-BF0C-88C93108B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aven konektor 9">
            <a:extLst>
              <a:ext uri="{FF2B5EF4-FFF2-40B4-BE49-F238E27FC236}">
                <a16:creationId xmlns:a16="http://schemas.microsoft.com/office/drawing/2014/main" id="{01EA9775-46DA-4BF0-A444-014A7C530B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2FA93816-5B30-4DD8-9A48-3918557CF087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ipsa 14">
            <a:extLst>
              <a:ext uri="{FF2B5EF4-FFF2-40B4-BE49-F238E27FC236}">
                <a16:creationId xmlns:a16="http://schemas.microsoft.com/office/drawing/2014/main" id="{A154382A-D946-47CC-9C5E-115E40E6877D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0FCA3D7A-7731-4153-8E76-F050AC809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7B9899"/>
                </a:solidFill>
              </a:defRPr>
            </a:lvl1pPr>
          </a:lstStyle>
          <a:p>
            <a:fld id="{7FD82464-D97C-4BA0-A505-3BA5517A4E93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38" name="Ograda naslova 21">
            <a:extLst>
              <a:ext uri="{FF2B5EF4-FFF2-40B4-BE49-F238E27FC236}">
                <a16:creationId xmlns:a16="http://schemas.microsoft.com/office/drawing/2014/main" id="{C55AE26C-DA67-4513-8708-693B442CB69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  <a:endParaRPr lang="en-US" altLang="sl-SI"/>
          </a:p>
        </p:txBody>
      </p:sp>
      <p:sp>
        <p:nvSpPr>
          <p:cNvPr id="1039" name="Ograda besedila 12">
            <a:extLst>
              <a:ext uri="{FF2B5EF4-FFF2-40B4-BE49-F238E27FC236}">
                <a16:creationId xmlns:a16="http://schemas.microsoft.com/office/drawing/2014/main" id="{4A1E2B27-D7C2-49CA-8A20-78AB4F32C0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ransition>
    <p:wipe dir="d"/>
  </p:transition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C782D117-F083-4AFD-A4F7-5B7EF143B7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Naredila: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mentor:  </a:t>
            </a:r>
          </a:p>
        </p:txBody>
      </p:sp>
      <p:sp>
        <p:nvSpPr>
          <p:cNvPr id="13315" name="Naslov 1">
            <a:extLst>
              <a:ext uri="{FF2B5EF4-FFF2-40B4-BE49-F238E27FC236}">
                <a16:creationId xmlns:a16="http://schemas.microsoft.com/office/drawing/2014/main" id="{E4C58BCD-F990-4EBB-A657-EF5B16410C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/>
              <a:t>Muzikal</a:t>
            </a:r>
          </a:p>
        </p:txBody>
      </p:sp>
      <p:pic>
        <p:nvPicPr>
          <p:cNvPr id="13316" name="Slika 3" descr="westsidestory1.jpg">
            <a:extLst>
              <a:ext uri="{FF2B5EF4-FFF2-40B4-BE49-F238E27FC236}">
                <a16:creationId xmlns:a16="http://schemas.microsoft.com/office/drawing/2014/main" id="{8D2CBB2A-A8BE-408B-9B58-0ADD0D3135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500438"/>
            <a:ext cx="3024188" cy="270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Slika 6" descr="images.jpg">
            <a:extLst>
              <a:ext uri="{FF2B5EF4-FFF2-40B4-BE49-F238E27FC236}">
                <a16:creationId xmlns:a16="http://schemas.microsoft.com/office/drawing/2014/main" id="{128C172C-740A-435A-9898-2FCF5AA292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500438"/>
            <a:ext cx="3311525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slov 1">
            <a:extLst>
              <a:ext uri="{FF2B5EF4-FFF2-40B4-BE49-F238E27FC236}">
                <a16:creationId xmlns:a16="http://schemas.microsoft.com/office/drawing/2014/main" id="{4C30B2B9-CC3F-42AD-9296-891A14756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7B9899"/>
                </a:solidFill>
              </a:rPr>
              <a:t>West Side Story</a:t>
            </a:r>
          </a:p>
        </p:txBody>
      </p:sp>
      <p:sp>
        <p:nvSpPr>
          <p:cNvPr id="22531" name="Ograda vsebine 2">
            <a:extLst>
              <a:ext uri="{FF2B5EF4-FFF2-40B4-BE49-F238E27FC236}">
                <a16:creationId xmlns:a16="http://schemas.microsoft.com/office/drawing/2014/main" id="{573DBB03-5EBC-4610-8FCF-B89A75E0286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sl-SI" altLang="sl-SI"/>
          </a:p>
          <a:p>
            <a:r>
              <a:rPr lang="sl-SI" altLang="sl-SI"/>
              <a:t>Muzikal West Side story, prikazuje spopade med dvema tolpama na ulicah Manhattna. </a:t>
            </a:r>
          </a:p>
          <a:p>
            <a:r>
              <a:rPr lang="sl-SI" altLang="sl-SI"/>
              <a:t>Glavna junaka sta fant in dekle, Tony in Maria, ki pripadata sprtima skupinama mladostnikov. </a:t>
            </a:r>
          </a:p>
          <a:p>
            <a:r>
              <a:rPr lang="sl-SI" altLang="sl-SI"/>
              <a:t>Njuna usoda je tragična in se zaplete ko Shakespearova drama Romeo in Julija.</a:t>
            </a:r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</p:txBody>
      </p:sp>
      <p:pic>
        <p:nvPicPr>
          <p:cNvPr id="22532" name="Slika 3" descr="imag434es.jpg">
            <a:extLst>
              <a:ext uri="{FF2B5EF4-FFF2-40B4-BE49-F238E27FC236}">
                <a16:creationId xmlns:a16="http://schemas.microsoft.com/office/drawing/2014/main" id="{FBBAE458-85AF-46BA-BC7E-F5F8DE6E1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933825"/>
            <a:ext cx="1905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Slika 4" descr="west_2.jpg">
            <a:extLst>
              <a:ext uri="{FF2B5EF4-FFF2-40B4-BE49-F238E27FC236}">
                <a16:creationId xmlns:a16="http://schemas.microsoft.com/office/drawing/2014/main" id="{4CC445B7-B9B5-455A-BEF8-85EAA24C23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797425"/>
            <a:ext cx="360045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slov 1">
            <a:extLst>
              <a:ext uri="{FF2B5EF4-FFF2-40B4-BE49-F238E27FC236}">
                <a16:creationId xmlns:a16="http://schemas.microsoft.com/office/drawing/2014/main" id="{0BD87198-EB1A-4687-BA2F-755B38209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7B9899"/>
                </a:solidFill>
              </a:rPr>
              <a:t>Cats</a:t>
            </a:r>
          </a:p>
        </p:txBody>
      </p:sp>
      <p:sp>
        <p:nvSpPr>
          <p:cNvPr id="23555" name="Ograda vsebine 2">
            <a:extLst>
              <a:ext uri="{FF2B5EF4-FFF2-40B4-BE49-F238E27FC236}">
                <a16:creationId xmlns:a16="http://schemas.microsoft.com/office/drawing/2014/main" id="{F603B266-A956-43AF-A62D-1EDE87B6FEF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sl-SI" altLang="sl-SI" sz="2400"/>
              <a:t>Muzikal govori o mačkah, ki vsako leto priredijo ples, na katerem se glavni maček oz. vodja odloči katera bo šla v ''sedma mačja nebesa''. </a:t>
            </a:r>
          </a:p>
          <a:p>
            <a:r>
              <a:rPr lang="sl-SI" altLang="sl-SI" sz="2400"/>
              <a:t>Napisal ga je </a:t>
            </a:r>
            <a:r>
              <a:rPr lang="sl-SI" altLang="sl-SI" sz="2400" b="1"/>
              <a:t>Andrew Loyd Webber</a:t>
            </a:r>
            <a:r>
              <a:rPr lang="sl-SI" altLang="sl-SI" sz="2400"/>
              <a:t> in je največkrat izvajan muzikal na svetu, izvajan je bil več kot 1500 krat po celem svetu. </a:t>
            </a:r>
          </a:p>
          <a:p>
            <a:r>
              <a:rPr lang="sl-SI" altLang="sl-SI" sz="2400"/>
              <a:t>Prvič je bil uprizorjen 21. Maja 1981 v gledališču New London. Ogledalo pa si ga je že okrog 11 milijonov gledalcev. </a:t>
            </a:r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</p:txBody>
      </p:sp>
      <p:pic>
        <p:nvPicPr>
          <p:cNvPr id="23556" name="Slika 3" descr="cats-musical.jpg">
            <a:extLst>
              <a:ext uri="{FF2B5EF4-FFF2-40B4-BE49-F238E27FC236}">
                <a16:creationId xmlns:a16="http://schemas.microsoft.com/office/drawing/2014/main" id="{B05FBEDC-0B67-4964-84BC-0CF53B647E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652963"/>
            <a:ext cx="30956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Slika 4" descr="634610504630496989_rtr4ktt.jpg">
            <a:extLst>
              <a:ext uri="{FF2B5EF4-FFF2-40B4-BE49-F238E27FC236}">
                <a16:creationId xmlns:a16="http://schemas.microsoft.com/office/drawing/2014/main" id="{5776A760-06C5-4D3B-A9B2-4C6AF73FB6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760913"/>
            <a:ext cx="2665412" cy="209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slov 1">
            <a:extLst>
              <a:ext uri="{FF2B5EF4-FFF2-40B4-BE49-F238E27FC236}">
                <a16:creationId xmlns:a16="http://schemas.microsoft.com/office/drawing/2014/main" id="{8F86F142-913D-495F-8820-D93EEE62A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7B9899"/>
                </a:solidFill>
              </a:rPr>
              <a:t>Muzikal Cats zapušča Broadway</a:t>
            </a:r>
          </a:p>
        </p:txBody>
      </p:sp>
      <p:sp>
        <p:nvSpPr>
          <p:cNvPr id="24579" name="Ograda vsebine 2">
            <a:extLst>
              <a:ext uri="{FF2B5EF4-FFF2-40B4-BE49-F238E27FC236}">
                <a16:creationId xmlns:a16="http://schemas.microsoft.com/office/drawing/2014/main" id="{0F4E0C69-98B9-4FA6-92EE-98425106FDA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sl-SI" altLang="sl-SI"/>
          </a:p>
          <a:p>
            <a:r>
              <a:rPr lang="sl-SI" altLang="sl-SI"/>
              <a:t>Od leta 1982 si je muzikal samo na Broadwayu ogledalo več kot 10 milijonov ljudi, z njim pa so iztržili približno 800 milijonov mark.</a:t>
            </a:r>
          </a:p>
          <a:p>
            <a:endParaRPr lang="sl-SI" altLang="sl-SI"/>
          </a:p>
          <a:p>
            <a:r>
              <a:rPr lang="sl-SI" altLang="sl-SI"/>
              <a:t> Cats so tako najbolje obiskana in najdlje predvajana predstava na Broadwayu. Mačke so bile še zadnjič predvajane 25.6.2000 v Winther Garden Theatru.</a:t>
            </a:r>
          </a:p>
          <a:p>
            <a:endParaRPr lang="sl-SI" altLang="sl-SI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slov 1">
            <a:extLst>
              <a:ext uri="{FF2B5EF4-FFF2-40B4-BE49-F238E27FC236}">
                <a16:creationId xmlns:a16="http://schemas.microsoft.com/office/drawing/2014/main" id="{FBE9BD49-ECAA-4DB2-A1C1-839119951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7B9899"/>
                </a:solidFill>
              </a:rPr>
              <a:t>Hvala za vašo pozornost!</a:t>
            </a:r>
          </a:p>
        </p:txBody>
      </p:sp>
      <p:sp>
        <p:nvSpPr>
          <p:cNvPr id="25603" name="Ograda vsebine 2">
            <a:extLst>
              <a:ext uri="{FF2B5EF4-FFF2-40B4-BE49-F238E27FC236}">
                <a16:creationId xmlns:a16="http://schemas.microsoft.com/office/drawing/2014/main" id="{6DD5F5C2-8DEE-4E22-A3E9-0CFF8C5C2CD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sl-SI" altLang="sl-SI" dirty="0"/>
          </a:p>
          <a:p>
            <a:r>
              <a:rPr lang="sl-SI" altLang="sl-SI"/>
              <a:t> Viri</a:t>
            </a:r>
            <a:r>
              <a:rPr lang="sl-SI" altLang="sl-SI" dirty="0"/>
              <a:t>: Wikipedija, </a:t>
            </a:r>
            <a:r>
              <a:rPr lang="sl-SI" altLang="sl-SI" dirty="0" err="1"/>
              <a:t>google</a:t>
            </a:r>
            <a:r>
              <a:rPr lang="sl-SI" altLang="sl-SI" dirty="0"/>
              <a:t> slike…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>
            <a:extLst>
              <a:ext uri="{FF2B5EF4-FFF2-40B4-BE49-F238E27FC236}">
                <a16:creationId xmlns:a16="http://schemas.microsoft.com/office/drawing/2014/main" id="{853599F2-DC2B-4665-AF52-7A0C312F7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7B9899"/>
                </a:solidFill>
              </a:rPr>
              <a:t>Kaj je Muzikal?</a:t>
            </a: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18A2BB49-0D2E-4699-BA26-5026AFB22DB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sl-SI" altLang="sl-SI"/>
          </a:p>
          <a:p>
            <a:r>
              <a:rPr lang="sl-SI" altLang="sl-SI"/>
              <a:t>Beseda </a:t>
            </a:r>
            <a:r>
              <a:rPr lang="sl-SI" altLang="sl-SI" i="1"/>
              <a:t>muzikal</a:t>
            </a:r>
            <a:r>
              <a:rPr lang="sl-SI" altLang="sl-SI"/>
              <a:t> je skrajšana oblika pojma </a:t>
            </a:r>
            <a:r>
              <a:rPr lang="sl-SI" altLang="sl-SI" i="1"/>
              <a:t>musical play</a:t>
            </a:r>
            <a:r>
              <a:rPr lang="sl-SI" altLang="sl-SI"/>
              <a:t> (</a:t>
            </a:r>
            <a:r>
              <a:rPr lang="sl-SI" altLang="sl-SI" i="1"/>
              <a:t>glasbena igra</a:t>
            </a:r>
            <a:r>
              <a:rPr lang="sl-SI" altLang="sl-SI"/>
              <a:t>).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r>
              <a:rPr lang="sl-SI" altLang="sl-SI"/>
              <a:t>Muzikal  je glasbeno-scensko delo severnoameriškega izvora, ki se je razvilo iz operete. </a:t>
            </a:r>
          </a:p>
          <a:p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>
            <a:extLst>
              <a:ext uri="{FF2B5EF4-FFF2-40B4-BE49-F238E27FC236}">
                <a16:creationId xmlns:a16="http://schemas.microsoft.com/office/drawing/2014/main" id="{33660545-AAF8-497D-8574-B879AD3F4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7B9899"/>
                </a:solidFill>
              </a:rPr>
              <a:t>Kaj je muzikal?</a:t>
            </a:r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A9DB01CE-A098-496F-B69E-DE18CF678CB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sl-SI" altLang="sl-SI"/>
              <a:t>Za razliko od operete ima muzikal lahkotnejšo vsebino, več govorjenih dialogov, plesa in pevskih točk, ki temeljijo na popularni ali jazzovski glasbi.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r>
              <a:rPr lang="sl-SI" altLang="sl-SI"/>
              <a:t>Opira se na preproste, a čustva vzbujajoče melodije, s katerimi ustvarjajo atmosfero in skozi pesem pripovedujejo zgodbo.</a:t>
            </a:r>
          </a:p>
          <a:p>
            <a:endParaRPr lang="sl-SI" altLang="sl-SI"/>
          </a:p>
        </p:txBody>
      </p:sp>
      <p:pic>
        <p:nvPicPr>
          <p:cNvPr id="15364" name="Slika 3" descr="muzikalbroadway.jpg">
            <a:extLst>
              <a:ext uri="{FF2B5EF4-FFF2-40B4-BE49-F238E27FC236}">
                <a16:creationId xmlns:a16="http://schemas.microsoft.com/office/drawing/2014/main" id="{5F0A4D75-3A00-45EA-90D9-0948998BC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221163"/>
            <a:ext cx="3241675" cy="297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1">
            <a:extLst>
              <a:ext uri="{FF2B5EF4-FFF2-40B4-BE49-F238E27FC236}">
                <a16:creationId xmlns:a16="http://schemas.microsoft.com/office/drawing/2014/main" id="{82867517-7DE8-4F05-933F-9EDCF880A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7B9899"/>
                </a:solidFill>
              </a:rPr>
              <a:t>Značilnosti</a:t>
            </a:r>
          </a:p>
        </p:txBody>
      </p:sp>
      <p:sp>
        <p:nvSpPr>
          <p:cNvPr id="16387" name="Ograda vsebine 2">
            <a:extLst>
              <a:ext uri="{FF2B5EF4-FFF2-40B4-BE49-F238E27FC236}">
                <a16:creationId xmlns:a16="http://schemas.microsoft.com/office/drawing/2014/main" id="{BA718301-69A2-47F8-98B9-434CB717363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sl-SI" altLang="sl-SI"/>
              <a:t>Za muzikal je značilna povezava vseh gledaliških elementov (igra, glasba, ples, odrska oprema). </a:t>
            </a:r>
          </a:p>
          <a:p>
            <a:endParaRPr lang="sl-SI" altLang="sl-SI"/>
          </a:p>
          <a:p>
            <a:r>
              <a:rPr lang="sl-SI" altLang="sl-SI"/>
              <a:t>Vsebine zgodb so lahko: </a:t>
            </a:r>
          </a:p>
          <a:p>
            <a:r>
              <a:rPr lang="sl-SI" altLang="sl-SI"/>
              <a:t>ljubezenske,</a:t>
            </a:r>
          </a:p>
          <a:p>
            <a:r>
              <a:rPr lang="sl-SI" altLang="sl-SI"/>
              <a:t>družbenokritične,</a:t>
            </a:r>
          </a:p>
          <a:p>
            <a:r>
              <a:rPr lang="sl-SI" altLang="sl-SI"/>
              <a:t>komične ... </a:t>
            </a:r>
          </a:p>
        </p:txBody>
      </p:sp>
      <p:pic>
        <p:nvPicPr>
          <p:cNvPr id="16388" name="Slika 3" descr="imgthe-phantom-of-the-opera2.jpeg">
            <a:extLst>
              <a:ext uri="{FF2B5EF4-FFF2-40B4-BE49-F238E27FC236}">
                <a16:creationId xmlns:a16="http://schemas.microsoft.com/office/drawing/2014/main" id="{245A22C3-5B63-43AC-9F9D-A1C97E7112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924175"/>
            <a:ext cx="4248150" cy="339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1">
            <a:extLst>
              <a:ext uri="{FF2B5EF4-FFF2-40B4-BE49-F238E27FC236}">
                <a16:creationId xmlns:a16="http://schemas.microsoft.com/office/drawing/2014/main" id="{5D416A04-3925-4342-9C18-852CB2814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7B9899"/>
                </a:solidFill>
              </a:rPr>
              <a:t>Zgodovina</a:t>
            </a:r>
          </a:p>
        </p:txBody>
      </p:sp>
      <p:sp>
        <p:nvSpPr>
          <p:cNvPr id="17411" name="Ograda vsebine 2">
            <a:extLst>
              <a:ext uri="{FF2B5EF4-FFF2-40B4-BE49-F238E27FC236}">
                <a16:creationId xmlns:a16="http://schemas.microsoft.com/office/drawing/2014/main" id="{E5DA2B48-E7E1-475C-85DA-0FCFE770ACF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sl-SI" altLang="sl-SI"/>
          </a:p>
          <a:p>
            <a:r>
              <a:rPr lang="sl-SI" altLang="sl-SI"/>
              <a:t>Prvi muzikal je bil uprizorjen leta 1866 v New Yorku. Priljubljeni pa so postali konec 19. stoletja, ko so bili osrednja oblika popularnega glasbenega gledališča. </a:t>
            </a:r>
          </a:p>
          <a:p>
            <a:endParaRPr lang="sl-SI" altLang="sl-SI"/>
          </a:p>
          <a:p>
            <a:r>
              <a:rPr lang="sl-SI" altLang="sl-SI"/>
              <a:t>Razcvet je oblika doživela v 20. in 30. letih 20. stoletja. Njegovo središče je bilo na Broadwayu in West Endu.</a:t>
            </a:r>
          </a:p>
          <a:p>
            <a:endParaRPr lang="sl-SI" altLang="sl-SI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slov 1">
            <a:extLst>
              <a:ext uri="{FF2B5EF4-FFF2-40B4-BE49-F238E27FC236}">
                <a16:creationId xmlns:a16="http://schemas.microsoft.com/office/drawing/2014/main" id="{96C1157A-DDBF-4DA6-8ECB-66B08C4E0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7B9899"/>
                </a:solidFill>
              </a:rPr>
              <a:t>Znani skladatelji</a:t>
            </a:r>
          </a:p>
        </p:txBody>
      </p:sp>
      <p:sp>
        <p:nvSpPr>
          <p:cNvPr id="18435" name="Ograda vsebine 2">
            <a:extLst>
              <a:ext uri="{FF2B5EF4-FFF2-40B4-BE49-F238E27FC236}">
                <a16:creationId xmlns:a16="http://schemas.microsoft.com/office/drawing/2014/main" id="{4FCAE520-1374-421C-95C8-22523F07F8C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sl-SI" altLang="sl-SI"/>
              <a:t>V prvi generaciji skladateljev muzikalov, ki so ji pripadali:</a:t>
            </a:r>
          </a:p>
          <a:p>
            <a:r>
              <a:rPr lang="sl-SI" altLang="sl-SI"/>
              <a:t> George Gershwin, </a:t>
            </a:r>
          </a:p>
          <a:p>
            <a:r>
              <a:rPr lang="sl-SI" altLang="sl-SI"/>
              <a:t>Irving Berlin</a:t>
            </a:r>
            <a:r>
              <a:rPr lang="sl-SI" altLang="sl-SI" b="1"/>
              <a:t>, </a:t>
            </a:r>
          </a:p>
          <a:p>
            <a:r>
              <a:rPr lang="sl-SI" altLang="sl-SI"/>
              <a:t>Jerome Kern in </a:t>
            </a:r>
          </a:p>
          <a:p>
            <a:r>
              <a:rPr lang="sl-SI" altLang="sl-SI"/>
              <a:t>Richard Rodgers, </a:t>
            </a:r>
          </a:p>
          <a:p>
            <a:endParaRPr lang="sl-SI" altLang="sl-SI"/>
          </a:p>
        </p:txBody>
      </p:sp>
      <p:pic>
        <p:nvPicPr>
          <p:cNvPr id="18436" name="Slika 3" descr="hfgdhfg.jpg">
            <a:extLst>
              <a:ext uri="{FF2B5EF4-FFF2-40B4-BE49-F238E27FC236}">
                <a16:creationId xmlns:a16="http://schemas.microsoft.com/office/drawing/2014/main" id="{EE73DFB8-044B-49C4-840A-0A6A849B00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349500"/>
            <a:ext cx="210502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Slika 4" descr="220px-BerlinPortrait1.jpg">
            <a:extLst>
              <a:ext uri="{FF2B5EF4-FFF2-40B4-BE49-F238E27FC236}">
                <a16:creationId xmlns:a16="http://schemas.microsoft.com/office/drawing/2014/main" id="{6D6346E9-BD89-4B55-9D45-37DD080515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060575"/>
            <a:ext cx="20955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Slika 5" descr="p013ctph.jpg">
            <a:extLst>
              <a:ext uri="{FF2B5EF4-FFF2-40B4-BE49-F238E27FC236}">
                <a16:creationId xmlns:a16="http://schemas.microsoft.com/office/drawing/2014/main" id="{054B4CC9-93E1-48D1-872B-CD23A8BEF6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581525"/>
            <a:ext cx="28797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Slika 6" descr="590_am-richardrodgers_about.jpg">
            <a:extLst>
              <a:ext uri="{FF2B5EF4-FFF2-40B4-BE49-F238E27FC236}">
                <a16:creationId xmlns:a16="http://schemas.microsoft.com/office/drawing/2014/main" id="{76315D3E-0FBB-4D43-8901-3D8EB9B005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868863"/>
            <a:ext cx="3240087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slov 1">
            <a:extLst>
              <a:ext uri="{FF2B5EF4-FFF2-40B4-BE49-F238E27FC236}">
                <a16:creationId xmlns:a16="http://schemas.microsoft.com/office/drawing/2014/main" id="{54395ADB-A7BB-4D56-861F-A0F784461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7B9899"/>
                </a:solidFill>
              </a:rPr>
              <a:t>Znani skladatelji</a:t>
            </a:r>
          </a:p>
        </p:txBody>
      </p:sp>
      <p:sp>
        <p:nvSpPr>
          <p:cNvPr id="19459" name="Ograda vsebine 2">
            <a:extLst>
              <a:ext uri="{FF2B5EF4-FFF2-40B4-BE49-F238E27FC236}">
                <a16:creationId xmlns:a16="http://schemas.microsoft.com/office/drawing/2014/main" id="{D598BE54-0D91-4D58-98AC-424E2312A5F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sl-SI" altLang="sl-SI"/>
          </a:p>
          <a:p>
            <a:r>
              <a:rPr lang="sl-SI" altLang="sl-SI"/>
              <a:t>Kot mladeniči so vneto spoznavali glasbo različnih odmaknjenih skupnosti starejših generacij.</a:t>
            </a:r>
          </a:p>
          <a:p>
            <a:endParaRPr lang="sl-SI" altLang="sl-SI"/>
          </a:p>
          <a:p>
            <a:r>
              <a:rPr lang="sl-SI" altLang="sl-SI"/>
              <a:t> Predvsem afroameriške ritme in zvoke. Melodika tradicionalne židovske liturgije je združena s črnsko glasbo ustvarila edinstvene zvoke Boradwaya.</a:t>
            </a:r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slov 1">
            <a:extLst>
              <a:ext uri="{FF2B5EF4-FFF2-40B4-BE49-F238E27FC236}">
                <a16:creationId xmlns:a16="http://schemas.microsoft.com/office/drawing/2014/main" id="{741F9820-D9D6-4E6F-9544-DCBA06C71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7B9899"/>
                </a:solidFill>
              </a:rPr>
              <a:t>Znani muzikali </a:t>
            </a:r>
          </a:p>
        </p:txBody>
      </p:sp>
      <p:sp>
        <p:nvSpPr>
          <p:cNvPr id="20483" name="Ograda vsebine 2">
            <a:extLst>
              <a:ext uri="{FF2B5EF4-FFF2-40B4-BE49-F238E27FC236}">
                <a16:creationId xmlns:a16="http://schemas.microsoft.com/office/drawing/2014/main" id="{15F63D8B-21CF-4F81-AC5E-C2FA6900A1F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sl-SI" altLang="sl-SI"/>
          </a:p>
          <a:p>
            <a:r>
              <a:rPr lang="sl-SI" altLang="sl-SI"/>
              <a:t>West side story ( Zgodba z zahodne strani )</a:t>
            </a:r>
          </a:p>
          <a:p>
            <a:r>
              <a:rPr lang="sl-SI" altLang="sl-SI"/>
              <a:t>Cats ( Mačke )</a:t>
            </a:r>
          </a:p>
          <a:p>
            <a:r>
              <a:rPr lang="sl-SI" altLang="sl-SI"/>
              <a:t>Phantom of the opera ( Fantom iz opere )</a:t>
            </a:r>
          </a:p>
          <a:p>
            <a:r>
              <a:rPr lang="sl-SI" altLang="sl-SI"/>
              <a:t>Hair ( Lasje )</a:t>
            </a:r>
          </a:p>
          <a:p>
            <a:r>
              <a:rPr lang="sl-SI" altLang="sl-SI"/>
              <a:t>The Geisha ( Gejša )</a:t>
            </a:r>
          </a:p>
          <a:p>
            <a:r>
              <a:rPr lang="sl-SI" altLang="sl-SI"/>
              <a:t>Grease ( Briljantina )</a:t>
            </a:r>
          </a:p>
          <a:p>
            <a:r>
              <a:rPr lang="sl-SI" altLang="sl-SI"/>
              <a:t>The Lion king ( Levji kralj )</a:t>
            </a:r>
          </a:p>
          <a:p>
            <a:endParaRPr lang="sl-SI" altLang="sl-SI"/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slov 1">
            <a:extLst>
              <a:ext uri="{FF2B5EF4-FFF2-40B4-BE49-F238E27FC236}">
                <a16:creationId xmlns:a16="http://schemas.microsoft.com/office/drawing/2014/main" id="{FA97CE8D-E12E-4BDE-BC36-266F4772C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7B9899"/>
                </a:solidFill>
              </a:rPr>
              <a:t>West Side Story</a:t>
            </a:r>
          </a:p>
        </p:txBody>
      </p:sp>
      <p:sp>
        <p:nvSpPr>
          <p:cNvPr id="21507" name="Ograda vsebine 2">
            <a:extLst>
              <a:ext uri="{FF2B5EF4-FFF2-40B4-BE49-F238E27FC236}">
                <a16:creationId xmlns:a16="http://schemas.microsoft.com/office/drawing/2014/main" id="{C971C7EC-B51E-4939-81E0-0A98F004782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r>
              <a:rPr lang="sl-SI" altLang="sl-SI"/>
              <a:t>Muzikal West Side Story je eden izmed najboljših muzikalov vseh časov.</a:t>
            </a:r>
          </a:p>
          <a:p>
            <a:r>
              <a:rPr lang="sl-SI" altLang="sl-SI"/>
              <a:t> Skladatelj muzikla je </a:t>
            </a:r>
            <a:r>
              <a:rPr lang="sl-SI" altLang="sl-SI" b="1"/>
              <a:t>Leonard Bernstein</a:t>
            </a:r>
            <a:r>
              <a:rPr lang="sl-SI" altLang="sl-SI"/>
              <a:t>. Bil je znamenit dirigent in skladatelj, ki je nastopal na pomembnih koncertnih odrih v ZDA in v Ljubljani. </a:t>
            </a:r>
          </a:p>
          <a:p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endParaRPr lang="sl-SI" altLang="sl-SI"/>
          </a:p>
          <a:p>
            <a:endParaRPr lang="sl-SI" altLang="sl-SI"/>
          </a:p>
        </p:txBody>
      </p:sp>
      <p:pic>
        <p:nvPicPr>
          <p:cNvPr id="21508" name="Slika 3" descr="foto_leonard_bernstein.jpg">
            <a:extLst>
              <a:ext uri="{FF2B5EF4-FFF2-40B4-BE49-F238E27FC236}">
                <a16:creationId xmlns:a16="http://schemas.microsoft.com/office/drawing/2014/main" id="{8E389D03-9EFB-47D5-A9B4-CE386F4AFD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289425"/>
            <a:ext cx="2303463" cy="256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Slika 4" descr="5765.jpg">
            <a:extLst>
              <a:ext uri="{FF2B5EF4-FFF2-40B4-BE49-F238E27FC236}">
                <a16:creationId xmlns:a16="http://schemas.microsoft.com/office/drawing/2014/main" id="{D55CEDC4-AB4C-4E06-A108-9651A96002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256088"/>
            <a:ext cx="3529012" cy="260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no">
  <a:themeElements>
    <a:clrScheme name="Mestn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estn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stn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512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Georgia</vt:lpstr>
      <vt:lpstr>Wingdings</vt:lpstr>
      <vt:lpstr>Wingdings 2</vt:lpstr>
      <vt:lpstr>Mestno</vt:lpstr>
      <vt:lpstr>Muzikal</vt:lpstr>
      <vt:lpstr>Kaj je Muzikal?</vt:lpstr>
      <vt:lpstr>Kaj je muzikal?</vt:lpstr>
      <vt:lpstr>Značilnosti</vt:lpstr>
      <vt:lpstr>Zgodovina</vt:lpstr>
      <vt:lpstr>Znani skladatelji</vt:lpstr>
      <vt:lpstr>Znani skladatelji</vt:lpstr>
      <vt:lpstr>Znani muzikali </vt:lpstr>
      <vt:lpstr>West Side Story</vt:lpstr>
      <vt:lpstr>West Side Story</vt:lpstr>
      <vt:lpstr>Cats</vt:lpstr>
      <vt:lpstr>Muzikal Cats zapušča Broadway</vt:lpstr>
      <vt:lpstr>Hvala za vašo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2019-05-31T08:46:25Z</dcterms:created>
  <dcterms:modified xsi:type="dcterms:W3CDTF">2019-05-31T08:46:25Z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