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66FF"/>
    <a:srgbClr val="FF6699"/>
    <a:srgbClr val="CC3300"/>
    <a:srgbClr val="0033CC"/>
    <a:srgbClr val="FF3300"/>
    <a:srgbClr val="33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8" autoAdjust="0"/>
  </p:normalViewPr>
  <p:slideViewPr>
    <p:cSldViewPr>
      <p:cViewPr varScale="1">
        <p:scale>
          <a:sx n="88" d="100"/>
          <a:sy n="88" d="100"/>
        </p:scale>
        <p:origin x="-3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7" units="1/cm"/>
          <inkml:channelProperty channel="Y" name="resolution" value="35" units="1/cm"/>
        </inkml:channelProperties>
      </inkml:inkSource>
      <inkml:timestamp xml:id="ts0" timeString="2006-05-07T19:09:15.0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0,'0'0,"19"0,21 0,99 20,59-20,-39 0,40 20,78 0,-19-20,20 20,0-20,-40 20,60-1,-1 21,-19-20,-20 0,-20 19,0-19,20-20,-19 20,-41-20,-119 0,40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7" units="1/cm"/>
          <inkml:channelProperty channel="Y" name="resolution" value="35" units="1/cm"/>
        </inkml:channelProperties>
      </inkml:inkSource>
      <inkml:timestamp xml:id="ts0" timeString="2006-05-07T19:09:26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EF33-C69D-4119-9C8F-374AF5BD6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F3613-D809-45C1-BB74-1D589A6C5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081C6-5628-40DA-B6CF-655B6207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78423-47C9-461C-AEE2-A5FD33BD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110C3-3409-400D-BDB2-B68EF6E2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FDEFE-326F-4FBC-A0EB-1DF8BCAAB9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488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D11F-D7ED-4497-BC99-694848D4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E8981-B241-435F-AE26-E9A6401AB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BD3FA-D9F6-4ADA-97D9-E62573B1C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154-F3CA-49B9-BB04-F636B7E0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7969D-416E-4BA9-B284-79A41A93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DF6B9-0992-4D2B-B722-B36AA6F400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487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599A7-2E58-4696-B58B-7E97720D5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814BF-E738-45EF-99B6-CBE65B652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B617E-269A-4DB1-8D95-3B16761B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98C14-BEE7-4272-8973-5209555B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B209E-FDAF-40F5-B950-6564072D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D5FE9-CDF9-4F41-A280-32B276766D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639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B70A-2AC2-424B-917F-084FB7EA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DEE7A-49C9-4F22-9055-68A357CA3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5EA7A-1EDF-4626-9353-309A458D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D610A-6805-4D2E-83C7-A7B8DD8B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34C9B-CBD0-4B52-9DFD-6EDEF098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448A8-1326-49AA-B546-44571BEE07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108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97B1-7009-4465-9134-6AC1D463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72D33-8D0D-47F3-BFDB-76F277920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637F6-DF62-45D4-A0F0-58A06B9D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AAACE-4525-4165-B684-F36D4150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C97D6-A8AF-47E3-90FA-4BFA2554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3E52C-3808-4CFE-8FFA-BDCF3A817B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696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EEEB8-26BC-4C5D-87B0-D3952013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488D3-D240-4194-8610-40A12703F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35DF6-CBBB-44A0-B0BC-F184EDC41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5F654-2DFC-4856-AB50-CBDB7AC3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DBC54-1587-4470-9092-4CA54140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DC283-C2AD-4B56-AF56-0FB3725C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F8C42-6E5C-48B6-BDBB-360253549E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41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BD87-7AF4-499E-AA93-552A5A97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85D46-7A69-4209-AB85-CEEEA3A70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264F2-312E-4BAD-84DF-FDCE6A280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CCD47-6961-4560-89BB-EF7CCAC8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C23EB-FF09-425B-BA75-F477F104B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4740AF-B66D-4A52-96D2-4F436123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D26FDF-5697-4E99-A619-06030DBD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E75DE-062E-4DEC-8BD0-D19784AE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DF2B2-3A41-47B5-8A89-A88A83E81AF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870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3A96-C11A-4164-B7D0-E0A0B4F0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385B14-DD96-4FCF-B504-053CB751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ACBEC-7188-40B2-8135-694F8BE0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3674A-E914-4117-846E-3B61E198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F9984-2559-4595-AAFF-008E72E888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464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507F5-EF30-4FF0-98DD-2BD5EBC5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49171-60FB-4601-9158-F3148FCD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9561C-2853-4AE4-B166-2A22FF97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DE75A-90B3-4738-9D1B-CB3C854EA3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574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3A50-3F55-4ED2-B438-CBB88A15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4B719-64BC-4370-9FE8-1CB340AC9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9BAC5-E10A-4658-A462-30D3A3687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03414-340E-468D-A923-5C097DB5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3F7BE-A714-4BFA-80A1-5983A7AB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02E72-F096-4A3F-A298-F5073225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93191-999A-465D-8EBD-72CD85C571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069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45AFF-72B8-4874-98BC-3FA8F641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80F8C-8B71-494A-ADE8-999EE243D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949A6-A505-450E-B520-1B7F939C2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F0A64-B363-44D9-A5B5-9245A912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EF4A4-77BE-40AA-B256-858E08E9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7C12B-280F-4B24-85F0-2CD7DC67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CB40E-531A-4032-A2F9-EF54BF9C3F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668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71EB3CEF-D627-4FD9-947C-7B03F18C4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15311A1-5FAF-4B58-8318-2363E5615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844E4E14-BA4D-4C54-A586-1A306FEE22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7DDB2B76-0A06-491C-80AC-0CCEF0B57D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95156676-82FE-439E-B347-DF23FE6A5A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467C21-0E02-4652-8035-ECA32B13C0C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Ges\Desktop\moje%20sranje\Necro-The%20Pre-Fix%20for%20Death-2004-ftd\25-outro-ftd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Ges\Desktop\moje%20sranje\Necro-The%20Pre-Fix%20for%20Death-2004-ftd\18-rogue_skit-ftd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Ges\Desktop\moje%20sranje\Necro%20&amp;%20Ill%20Bill%20-%20Street%20Villains%20Vol.%201\11.%20Necro%20-%20Freestyle.mp3" TargetMode="External"/><Relationship Id="rId5" Type="http://schemas.openxmlformats.org/officeDocument/2006/relationships/hyperlink" Target="http://www.psychologicalrecords.com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Ges\Desktop\moje%20sranje\Necro-I%20need%20drugs\03%20Skladba%203.wma" TargetMode="External"/><Relationship Id="rId5" Type="http://schemas.openxmlformats.org/officeDocument/2006/relationships/hyperlink" Target="http://rapscena.com/node/98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Ges\My%20Documents\Morpheus%20Shared\Downloads\Necro%20Gun%20Song%201.mp3" TargetMode="External"/><Relationship Id="rId6" Type="http://schemas.openxmlformats.org/officeDocument/2006/relationships/image" Target="../media/image8.emf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Ges\My%20Documents\Morpheus%20Shared\Downloads\Run%20DMC%20-%20Rappers%20Delight.mp3" TargetMode="External"/><Relationship Id="rId6" Type="http://schemas.openxmlformats.org/officeDocument/2006/relationships/image" Target="../media/image10.emf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Ges\Desktop\moje%20sranje\OnyX\Onyx%20-%20Last%20Dayz.mp3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Ges\Desktop\moje%20sranje\Necro-I%20need%20drugs\01%20Skladba%201.wma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necro aka sexorcist">
            <a:extLst>
              <a:ext uri="{FF2B5EF4-FFF2-40B4-BE49-F238E27FC236}">
                <a16:creationId xmlns:a16="http://schemas.microsoft.com/office/drawing/2014/main" id="{7D4AFDFA-5D8C-43C1-A458-8B9E22359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119813" cy="3573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>
            <a:extLst>
              <a:ext uri="{FF2B5EF4-FFF2-40B4-BE49-F238E27FC236}">
                <a16:creationId xmlns:a16="http://schemas.microsoft.com/office/drawing/2014/main" id="{8D546E1C-6A46-4B5D-A9C7-F8EB17BA4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altLang="sl-SI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 OVER…</a:t>
            </a:r>
          </a:p>
          <a:p>
            <a:pPr algn="ctr">
              <a:buFontTx/>
              <a:buNone/>
            </a:pPr>
            <a:endParaRPr lang="sl-SI" altLang="sl-SI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sl-SI" altLang="sl-SI">
                <a:solidFill>
                  <a:srgbClr val="0033CC"/>
                </a:solidFill>
              </a:rPr>
              <a:t> </a:t>
            </a:r>
            <a:r>
              <a:rPr lang="sl-SI" altLang="sl-SI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 THINK NOT? YOU MIGHT GET SHOT!</a:t>
            </a:r>
            <a:br>
              <a:rPr lang="sl-SI" altLang="sl-SI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sl-SI" altLang="sl-SI">
                <a:solidFill>
                  <a:schemeClr val="bg1"/>
                </a:solidFill>
              </a:rPr>
            </a:br>
            <a:endParaRPr lang="sl-SI" altLang="sl-SI">
              <a:solidFill>
                <a:schemeClr val="bg1"/>
              </a:solidFill>
            </a:endParaRPr>
          </a:p>
        </p:txBody>
      </p:sp>
      <p:pic>
        <p:nvPicPr>
          <p:cNvPr id="80900" name="25-outro-ftd.mp3">
            <a:hlinkClick r:id="" action="ppaction://media"/>
            <a:extLst>
              <a:ext uri="{FF2B5EF4-FFF2-40B4-BE49-F238E27FC236}">
                <a16:creationId xmlns:a16="http://schemas.microsoft.com/office/drawing/2014/main" id="{0A51F0E8-EE2C-4C58-8EA9-5705BDB9619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805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2" fill="hold"/>
                                        <p:tgtEl>
                                          <p:spTgt spid="80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62B45F1-BBB4-4F78-AA7B-0E20AB91B776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5F04551-C92F-443F-8B13-1E2155E3B7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Ron Braunstein imenujoč kot Necro, rojen leta 1974 v Izraelu. </a:t>
            </a:r>
          </a:p>
          <a:p>
            <a:r>
              <a:rPr lang="sl-SI" altLang="sl-SI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hardcore reper, živeč v Brooklynu, kjer je odraščal in je poznan zaradi njegovih ubijajočih lirik, ki jih pise v stilu horror hip-hop-a ki ga sam imenuje “death rap”.</a:t>
            </a:r>
          </a:p>
          <a:p>
            <a:r>
              <a:rPr lang="sl-SI" altLang="sl-SI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 brat reperja ill bill-a. </a:t>
            </a:r>
          </a:p>
        </p:txBody>
      </p:sp>
      <p:pic>
        <p:nvPicPr>
          <p:cNvPr id="3081" name="18-rogue_skit-ftd.mp3">
            <a:hlinkClick r:id="" action="ppaction://media"/>
            <a:extLst>
              <a:ext uri="{FF2B5EF4-FFF2-40B4-BE49-F238E27FC236}">
                <a16:creationId xmlns:a16="http://schemas.microsoft.com/office/drawing/2014/main" id="{215BEDA6-70A0-4100-8195-B3EDE2D248A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73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20" fill="hold"/>
                                        <p:tgtEl>
                                          <p:spTgt spid="30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38E9DCD-102A-4BE9-9BDF-855E2C803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Malo biografije</a:t>
            </a:r>
            <a:br>
              <a:rPr lang="sl-SI" altLang="sl-SI" sz="4000"/>
            </a:br>
            <a:endParaRPr lang="sl-SI" altLang="sl-SI" sz="40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02AA20D-8336-4E82-BF62-607DE69E6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chemeClr val="bg1"/>
                </a:solidFill>
              </a:rPr>
              <a:t>Necro ni poznan samo zaradi njegove ubijalske sposobnosti pisanja rim, temveč se ukvarja tudi z režijo in je tudi voditelj </a:t>
            </a:r>
            <a:r>
              <a:rPr lang="sl-SI" altLang="sl-SI" sz="2800">
                <a:solidFill>
                  <a:srgbClr val="FF3300"/>
                </a:solidFill>
              </a:rPr>
              <a:t>Psycho+Łogical_records-a</a:t>
            </a:r>
            <a:r>
              <a:rPr lang="sl-SI" altLang="sl-SI" sz="2800">
                <a:solidFill>
                  <a:schemeClr val="bg1"/>
                </a:solidFill>
              </a:rPr>
              <a:t>.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Kot 11 letnik je igral kitaro v majhnih skupinah, v 13 letu pa je svoje interese preusmeril v hip-hop. Njegova volja do pisanja se je še povečala, ko je leta 1991 zmagal Freestyle battle v the Strech and bobito show v NY.</a:t>
            </a:r>
          </a:p>
        </p:txBody>
      </p:sp>
      <p:pic>
        <p:nvPicPr>
          <p:cNvPr id="6150" name="11. Necro - Freestyle.mp3">
            <a:hlinkClick r:id="" action="ppaction://media"/>
            <a:extLst>
              <a:ext uri="{FF2B5EF4-FFF2-40B4-BE49-F238E27FC236}">
                <a16:creationId xmlns:a16="http://schemas.microsoft.com/office/drawing/2014/main" id="{E6F94A77-31A7-4331-9395-8E547D95207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589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7">
            <a:extLst>
              <a:ext uri="{FF2B5EF4-FFF2-40B4-BE49-F238E27FC236}">
                <a16:creationId xmlns:a16="http://schemas.microsoft.com/office/drawing/2014/main" id="{4F10EEDC-6E47-4162-AB92-5C5314708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445125"/>
            <a:ext cx="337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solidFill>
                  <a:srgbClr val="FF3300"/>
                </a:solidFill>
                <a:hlinkClick r:id="rId5"/>
              </a:rPr>
              <a:t>www.psychologicalrecords.com</a:t>
            </a:r>
            <a:endParaRPr lang="sl-SI" altLang="sl-SI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57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0EE2941-1DCC-44E3-A909-998BD71D9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FB07246-0C38-4A5A-8AF7-8DF20E764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5759450" cy="4525962"/>
          </a:xfrm>
        </p:spPr>
        <p:txBody>
          <a:bodyPr/>
          <a:lstStyle/>
          <a:p>
            <a:r>
              <a:rPr lang="sl-SI" altLang="sl-SI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Njegov prvi album </a:t>
            </a:r>
            <a:r>
              <a:rPr lang="sl-SI" altLang="sl-SI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 need drugs</a:t>
            </a:r>
            <a:r>
              <a:rPr lang="sl-SI" altLang="sl-SI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sl-SI" altLang="sl-SI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(2000),</a:t>
            </a:r>
            <a:r>
              <a:rPr lang="sl-SI" altLang="sl-SI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v katerem je uprizoril temačne strani življenja, trdih drog in tudi krute resnice, se je prodal več deset tisoče krat in je še sedaj eden najuspešnejših plat underground rep-a. Na sliki je prikazan Uncle Howie.</a:t>
            </a:r>
          </a:p>
          <a:p>
            <a:endParaRPr lang="sl-SI" altLang="sl-SI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7173" name="03 Skladba 3.wma">
            <a:hlinkClick r:id="" action="ppaction://media"/>
            <a:extLst>
              <a:ext uri="{FF2B5EF4-FFF2-40B4-BE49-F238E27FC236}">
                <a16:creationId xmlns:a16="http://schemas.microsoft.com/office/drawing/2014/main" id="{C42DF5AA-1201-43C0-9723-D07AA9A114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34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1375CADA-C151-4833-8C27-F96751C26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4076700"/>
            <a:ext cx="2266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Tu pa mate </a:t>
            </a:r>
            <a:r>
              <a:rPr lang="sl-SI" altLang="sl-SI">
                <a:hlinkClick r:id="rId5"/>
              </a:rPr>
              <a:t>link</a:t>
            </a:r>
            <a:r>
              <a:rPr lang="sl-SI" altLang="sl-SI"/>
              <a:t> o </a:t>
            </a:r>
          </a:p>
          <a:p>
            <a:r>
              <a:rPr lang="sl-SI" altLang="sl-SI"/>
              <a:t>Podrobnejšem opisu</a:t>
            </a:r>
          </a:p>
          <a:p>
            <a:r>
              <a:rPr lang="sl-SI" altLang="sl-SI"/>
              <a:t>Albuma ter tracklisto</a:t>
            </a:r>
          </a:p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759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291F5A3-85FF-408D-97A6-EEF4E5939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F6C2B8F-B9D9-438F-B05B-58D87AA45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folHlink"/>
                </a:solidFill>
              </a:rPr>
              <a:t>Njegov nasledni CD Gory days(2002) je bil najhitreje prodani EP v tistem času.</a:t>
            </a:r>
          </a:p>
          <a:p>
            <a:r>
              <a:rPr lang="sl-SI" altLang="sl-SI">
                <a:solidFill>
                  <a:schemeClr val="folHlink"/>
                </a:solidFill>
              </a:rPr>
              <a:t>Album vsebuje 14 komadov</a:t>
            </a:r>
          </a:p>
          <a:p>
            <a:endParaRPr lang="sl-SI" altLang="sl-SI">
              <a:solidFill>
                <a:schemeClr val="folHlink"/>
              </a:solidFill>
            </a:endParaRPr>
          </a:p>
          <a:p>
            <a:r>
              <a:rPr lang="sl-SI" altLang="sl-SI">
                <a:solidFill>
                  <a:schemeClr val="folHlink"/>
                </a:solidFill>
              </a:rPr>
              <a:t>Po uspešnem prodajanju te plate</a:t>
            </a:r>
          </a:p>
          <a:p>
            <a:r>
              <a:rPr lang="sl-SI" altLang="sl-SI">
                <a:solidFill>
                  <a:schemeClr val="folHlink"/>
                </a:solidFill>
              </a:rPr>
              <a:t> so se odločili narediti film…          </a:t>
            </a:r>
          </a:p>
        </p:txBody>
      </p:sp>
      <p:pic>
        <p:nvPicPr>
          <p:cNvPr id="8196" name="Picture 4" descr="untitledfsdsdf">
            <a:extLst>
              <a:ext uri="{FF2B5EF4-FFF2-40B4-BE49-F238E27FC236}">
                <a16:creationId xmlns:a16="http://schemas.microsoft.com/office/drawing/2014/main" id="{F5F25568-C7AE-4A89-9390-5A69A3ED8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141663"/>
            <a:ext cx="19081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9" name="Ink 7">
                <a:extLst>
                  <a:ext uri="{FF2B5EF4-FFF2-40B4-BE49-F238E27FC236}">
                    <a16:creationId xmlns:a16="http://schemas.microsoft.com/office/drawing/2014/main" id="{98BAF14F-7367-49A9-82D0-90098878693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5163" y="3092450"/>
              <a:ext cx="1651000" cy="101600"/>
            </p14:xfrm>
          </p:contentPart>
        </mc:Choice>
        <mc:Fallback xmlns="">
          <p:pic>
            <p:nvPicPr>
              <p:cNvPr id="8199" name="Ink 7">
                <a:extLst>
                  <a:ext uri="{FF2B5EF4-FFF2-40B4-BE49-F238E27FC236}">
                    <a16:creationId xmlns:a16="http://schemas.microsoft.com/office/drawing/2014/main" id="{98BAF14F-7367-49A9-82D0-90098878693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05799" y="3082982"/>
                <a:ext cx="1669729" cy="120536"/>
              </a:xfrm>
              <a:prstGeom prst="rect">
                <a:avLst/>
              </a:prstGeom>
            </p:spPr>
          </p:pic>
        </mc:Fallback>
      </mc:AlternateContent>
      <p:pic>
        <p:nvPicPr>
          <p:cNvPr id="8201" name="Necro Gun Song 1.mp3">
            <a:hlinkClick r:id="" action="ppaction://media"/>
            <a:extLst>
              <a:ext uri="{FF2B5EF4-FFF2-40B4-BE49-F238E27FC236}">
                <a16:creationId xmlns:a16="http://schemas.microsoft.com/office/drawing/2014/main" id="{4913D9E1-05BE-4C7B-83D2-D8FFE45A46B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52" fill="hold"/>
                                        <p:tgtEl>
                                          <p:spTgt spid="8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7887FA7-50AC-4680-AD43-4ACF847E9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D31CDFB-125C-409A-B655-87CC1FFFB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“Live” je začel nastopati pri 15 letih in je zelo presenetil grupo RUN- Dmc, ki so dosegali v teh letih vrhunec njihove kariere.</a:t>
            </a:r>
          </a:p>
          <a:p>
            <a:pPr>
              <a:buFontTx/>
              <a:buNone/>
            </a:pPr>
            <a:r>
              <a:rPr lang="sl-SI" altLang="sl-SI">
                <a:solidFill>
                  <a:schemeClr val="bg1"/>
                </a:solidFill>
              </a:rPr>
              <a:t>   </a:t>
            </a:r>
          </a:p>
          <a:p>
            <a:pPr>
              <a:buFontTx/>
              <a:buNone/>
            </a:pPr>
            <a:r>
              <a:rPr lang="sl-SI" altLang="sl-SI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9220" name="Run DMC - Rappers Delight.mp3">
            <a:hlinkClick r:id="" action="ppaction://media"/>
            <a:extLst>
              <a:ext uri="{FF2B5EF4-FFF2-40B4-BE49-F238E27FC236}">
                <a16:creationId xmlns:a16="http://schemas.microsoft.com/office/drawing/2014/main" id="{43FF2F00-EEAD-4D5C-84B7-80685E3AEDC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589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21" name="Ink 5">
                <a:extLst>
                  <a:ext uri="{FF2B5EF4-FFF2-40B4-BE49-F238E27FC236}">
                    <a16:creationId xmlns:a16="http://schemas.microsoft.com/office/drawing/2014/main" id="{2FAB1CB9-E4B5-4A0E-83F9-CB0069EF61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3725" y="5508625"/>
              <a:ext cx="1588" cy="1588"/>
            </p14:xfrm>
          </p:contentPart>
        </mc:Choice>
        <mc:Fallback xmlns="">
          <p:pic>
            <p:nvPicPr>
              <p:cNvPr id="9221" name="Ink 5">
                <a:extLst>
                  <a:ext uri="{FF2B5EF4-FFF2-40B4-BE49-F238E27FC236}">
                    <a16:creationId xmlns:a16="http://schemas.microsoft.com/office/drawing/2014/main" id="{2FAB1CB9-E4B5-4A0E-83F9-CB0069EF61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2437" y="5467337"/>
                <a:ext cx="84164" cy="84164"/>
              </a:xfrm>
              <a:prstGeom prst="rect">
                <a:avLst/>
              </a:prstGeom>
            </p:spPr>
          </p:pic>
        </mc:Fallback>
      </mc:AlternateContent>
      <p:sp>
        <p:nvSpPr>
          <p:cNvPr id="9225" name="Text Box 9">
            <a:extLst>
              <a:ext uri="{FF2B5EF4-FFF2-40B4-BE49-F238E27FC236}">
                <a16:creationId xmlns:a16="http://schemas.microsoft.com/office/drawing/2014/main" id="{4C007002-6DF0-45B3-B288-36E333CD6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013325"/>
            <a:ext cx="461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Playing: RUN_Dmc_-_Rappers_Delright_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587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39B72F6-C3B0-4CC0-B78D-8AB4FBCAC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FDD849F-3970-4AA5-9FA6-FABB3EEB4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accent1"/>
                </a:solidFill>
              </a:rPr>
              <a:t>Kot sem že prej govoril o filmski karieri…</a:t>
            </a:r>
          </a:p>
          <a:p>
            <a:endParaRPr lang="sl-SI" altLang="sl-SI">
              <a:solidFill>
                <a:schemeClr val="accent1"/>
              </a:solidFill>
            </a:endParaRPr>
          </a:p>
          <a:p>
            <a:r>
              <a:rPr lang="sl-SI" altLang="sl-SI">
                <a:solidFill>
                  <a:schemeClr val="accent1"/>
                </a:solidFill>
              </a:rPr>
              <a:t>Necrojova skupina imenovana </a:t>
            </a:r>
            <a:r>
              <a:rPr lang="sl-SI" altLang="sl-SI" i="1">
                <a:solidFill>
                  <a:schemeClr val="accent1"/>
                </a:solidFill>
              </a:rPr>
              <a:t>Necro films</a:t>
            </a:r>
            <a:r>
              <a:rPr lang="sl-SI" altLang="sl-SI">
                <a:solidFill>
                  <a:schemeClr val="accent1"/>
                </a:solidFill>
              </a:rPr>
              <a:t> je do sedaj izdala 3 filme</a:t>
            </a:r>
          </a:p>
          <a:p>
            <a:pPr>
              <a:buFontTx/>
              <a:buNone/>
            </a:pPr>
            <a:r>
              <a:rPr lang="sl-SI" altLang="sl-SI">
                <a:solidFill>
                  <a:schemeClr val="accent1"/>
                </a:solidFill>
              </a:rPr>
              <a:t>      - 187 Reasonz Y </a:t>
            </a:r>
          </a:p>
          <a:p>
            <a:pPr>
              <a:buFontTx/>
              <a:buNone/>
            </a:pPr>
            <a:r>
              <a:rPr lang="sl-SI" altLang="sl-SI">
                <a:solidFill>
                  <a:schemeClr val="accent1"/>
                </a:solidFill>
              </a:rPr>
              <a:t>      - The Devil Made Me Do It </a:t>
            </a:r>
          </a:p>
          <a:p>
            <a:pPr>
              <a:buFontTx/>
              <a:buNone/>
            </a:pPr>
            <a:r>
              <a:rPr lang="sl-SI" altLang="sl-SI">
                <a:solidFill>
                  <a:schemeClr val="accent1"/>
                </a:solidFill>
              </a:rPr>
              <a:t>   in videospot komada i need drugs.</a:t>
            </a:r>
          </a:p>
        </p:txBody>
      </p:sp>
      <p:pic>
        <p:nvPicPr>
          <p:cNvPr id="10246" name="Onyx - Last Dayz.mp3">
            <a:hlinkClick r:id="" action="ppaction://media"/>
            <a:extLst>
              <a:ext uri="{FF2B5EF4-FFF2-40B4-BE49-F238E27FC236}">
                <a16:creationId xmlns:a16="http://schemas.microsoft.com/office/drawing/2014/main" id="{B38A6E51-47E2-47A0-9850-46DBDF4AE63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21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689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F00"/>
            </a:gs>
            <a:gs pos="5001">
              <a:srgbClr val="F27300"/>
            </a:gs>
            <a:gs pos="12500">
              <a:srgbClr val="8F0040"/>
            </a:gs>
            <a:gs pos="25000">
              <a:srgbClr val="400040"/>
            </a:gs>
            <a:gs pos="40000">
              <a:srgbClr val="000040"/>
            </a:gs>
            <a:gs pos="50000">
              <a:srgbClr val="000000"/>
            </a:gs>
            <a:gs pos="60000">
              <a:srgbClr val="000040"/>
            </a:gs>
            <a:gs pos="75000">
              <a:srgbClr val="400040"/>
            </a:gs>
            <a:gs pos="87500">
              <a:srgbClr val="8F0040"/>
            </a:gs>
            <a:gs pos="95000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A37F66D-8AC3-455A-BAC8-D02BB3ED5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Albumi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D754877-C505-4489-A6BF-7BD344C60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sl-SI" altLang="sl-SI">
                <a:solidFill>
                  <a:schemeClr val="accent1"/>
                </a:solidFill>
              </a:rPr>
              <a:t>I need drugs (2000) </a:t>
            </a:r>
          </a:p>
          <a:p>
            <a:r>
              <a:rPr lang="sl-SI" altLang="sl-SI">
                <a:solidFill>
                  <a:schemeClr val="accent1"/>
                </a:solidFill>
              </a:rPr>
              <a:t>Gory days (2002) </a:t>
            </a:r>
          </a:p>
          <a:p>
            <a:r>
              <a:rPr lang="sl-SI" altLang="sl-SI">
                <a:solidFill>
                  <a:schemeClr val="accent1"/>
                </a:solidFill>
              </a:rPr>
              <a:t>The prefix for death (2004)</a:t>
            </a:r>
          </a:p>
          <a:p>
            <a:r>
              <a:rPr lang="sl-SI" altLang="sl-SI">
                <a:solidFill>
                  <a:schemeClr val="accent1"/>
                </a:solidFill>
              </a:rPr>
              <a:t>The sexorcist (2005)</a:t>
            </a:r>
          </a:p>
        </p:txBody>
      </p:sp>
      <p:pic>
        <p:nvPicPr>
          <p:cNvPr id="11268" name="Picture 4" descr="untitledneco i needasdasd">
            <a:extLst>
              <a:ext uri="{FF2B5EF4-FFF2-40B4-BE49-F238E27FC236}">
                <a16:creationId xmlns:a16="http://schemas.microsoft.com/office/drawing/2014/main" id="{8A37FA30-6F53-4A62-93AB-DBD74AF98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65175"/>
            <a:ext cx="1800225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necro_gorydays">
            <a:extLst>
              <a:ext uri="{FF2B5EF4-FFF2-40B4-BE49-F238E27FC236}">
                <a16:creationId xmlns:a16="http://schemas.microsoft.com/office/drawing/2014/main" id="{053C3464-6AE9-44F4-B4A7-4EABC9C9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068638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180px-Sexorcist">
            <a:extLst>
              <a:ext uri="{FF2B5EF4-FFF2-40B4-BE49-F238E27FC236}">
                <a16:creationId xmlns:a16="http://schemas.microsoft.com/office/drawing/2014/main" id="{B1149BC1-035D-49BD-8E41-14063DCB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21163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untitled">
            <a:extLst>
              <a:ext uri="{FF2B5EF4-FFF2-40B4-BE49-F238E27FC236}">
                <a16:creationId xmlns:a16="http://schemas.microsoft.com/office/drawing/2014/main" id="{FA6E0A5E-2921-4A0F-81E0-E400158BE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81525"/>
            <a:ext cx="1817688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01 Skladba 1.wma">
            <a:hlinkClick r:id="" action="ppaction://media"/>
            <a:extLst>
              <a:ext uri="{FF2B5EF4-FFF2-40B4-BE49-F238E27FC236}">
                <a16:creationId xmlns:a16="http://schemas.microsoft.com/office/drawing/2014/main" id="{CC47486A-2F9B-48FD-934C-5F2569558D3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589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39" fill="hold"/>
                                        <p:tgtEl>
                                          <p:spTgt spid="11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666D64A-5AA6-4746-84BC-A637FA6C8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66FF"/>
                </a:solidFill>
              </a:rPr>
              <a:t>Mixtapes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20A8319-09D7-4CE1-A594-140FE2B76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33CC33"/>
                </a:solidFill>
              </a:rPr>
              <a:t>Brutaly Pt. 1 (2003)</a:t>
            </a:r>
          </a:p>
          <a:p>
            <a:r>
              <a:rPr lang="sl-SI" altLang="sl-SI">
                <a:solidFill>
                  <a:srgbClr val="FFFF00"/>
                </a:solidFill>
              </a:rPr>
              <a:t>Street villiance VOL.1 (2003)</a:t>
            </a:r>
          </a:p>
          <a:p>
            <a:r>
              <a:rPr lang="sl-SI" altLang="sl-SI">
                <a:solidFill>
                  <a:srgbClr val="33CCFF"/>
                </a:solidFill>
              </a:rPr>
              <a:t>Street villiance VOL.2 (2005)</a:t>
            </a:r>
          </a:p>
          <a:p>
            <a:r>
              <a:rPr lang="sl-SI" altLang="sl-SI">
                <a:solidFill>
                  <a:srgbClr val="FF6699"/>
                </a:solidFill>
              </a:rPr>
              <a:t>The cyrcle of tyrans (Necro, ill bill, goretex) (2005)</a:t>
            </a:r>
          </a:p>
          <a:p>
            <a:endParaRPr lang="sl-SI" altLang="sl-SI">
              <a:solidFill>
                <a:srgbClr val="FF6699"/>
              </a:solidFill>
            </a:endParaRPr>
          </a:p>
          <a:p>
            <a:endParaRPr lang="sl-SI" altLang="sl-SI"/>
          </a:p>
        </p:txBody>
      </p:sp>
      <p:pic>
        <p:nvPicPr>
          <p:cNvPr id="13316" name="Picture 4" descr="brutality">
            <a:extLst>
              <a:ext uri="{FF2B5EF4-FFF2-40B4-BE49-F238E27FC236}">
                <a16:creationId xmlns:a16="http://schemas.microsoft.com/office/drawing/2014/main" id="{25BD055C-AD44-41B9-A99E-7DC4D86C2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557338"/>
            <a:ext cx="1778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necroillbillstreetvillains">
            <a:extLst>
              <a:ext uri="{FF2B5EF4-FFF2-40B4-BE49-F238E27FC236}">
                <a16:creationId xmlns:a16="http://schemas.microsoft.com/office/drawing/2014/main" id="{A494E189-3613-47AB-99B6-BAD725D85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149725"/>
            <a:ext cx="2233612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45922">
            <a:extLst>
              <a:ext uri="{FF2B5EF4-FFF2-40B4-BE49-F238E27FC236}">
                <a16:creationId xmlns:a16="http://schemas.microsoft.com/office/drawing/2014/main" id="{C808884B-E7A5-44B9-83DE-914D1E69E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22320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sv1_large">
            <a:extLst>
              <a:ext uri="{FF2B5EF4-FFF2-40B4-BE49-F238E27FC236}">
                <a16:creationId xmlns:a16="http://schemas.microsoft.com/office/drawing/2014/main" id="{89C3ADCF-938F-4C42-A853-8F3A07C4C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37063"/>
            <a:ext cx="1922462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Rectangle 8">
            <a:extLst>
              <a:ext uri="{FF2B5EF4-FFF2-40B4-BE49-F238E27FC236}">
                <a16:creationId xmlns:a16="http://schemas.microsoft.com/office/drawing/2014/main" id="{980DACE1-2667-4848-8BA3-078AE1333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1336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E0C9EFE2-6B66-445F-9580-825B5C197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42093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35B4AFC6-6334-4AF6-B849-B9201CC0C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25622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12E71383-D8CE-42BD-9F9F-7A55F34E8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7781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661AB1BE-609B-4F9B-9FB1-EC2A53866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9940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8AF4BE31-ABFB-4D3C-8E4C-DB1391CC5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9940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341FBDFA-7B38-4085-9ECB-3A61B94F9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9940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378</Words>
  <Application>Microsoft Office PowerPoint</Application>
  <PresentationFormat>On-screen Show (4:3)</PresentationFormat>
  <Paragraphs>39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Privzeti načrt</vt:lpstr>
      <vt:lpstr>PowerPoint Presentation</vt:lpstr>
      <vt:lpstr>PowerPoint Presentation</vt:lpstr>
      <vt:lpstr>Malo biografije </vt:lpstr>
      <vt:lpstr>PowerPoint Presentation</vt:lpstr>
      <vt:lpstr>PowerPoint Presentation</vt:lpstr>
      <vt:lpstr>PowerPoint Presentation</vt:lpstr>
      <vt:lpstr>PowerPoint Presentation</vt:lpstr>
      <vt:lpstr>Albumi</vt:lpstr>
      <vt:lpstr>Mixtapes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2019-05-31T08:46:26Z</dcterms:created>
  <dcterms:modified xsi:type="dcterms:W3CDTF">2019-05-31T08:46:26Z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