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16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142" autoAdjust="0"/>
  </p:normalViewPr>
  <p:slideViewPr>
    <p:cSldViewPr>
      <p:cViewPr varScale="1">
        <p:scale>
          <a:sx n="63" d="100"/>
          <a:sy n="63" d="100"/>
        </p:scale>
        <p:origin x="-159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9C78280-4143-4042-8089-B1B1DE791F1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787363-F2D2-4A6E-908E-252C78A342A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0C6E447-B720-46FC-9F35-57127C789565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700679CA-3F1F-4422-8D73-9CE71876E0E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l-SI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0BE03D10-D271-4753-8C62-0AABEE1AA0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sl-SI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B70D02-B790-4B2D-853A-BF57AF1A34A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EC9FC6-5B89-4B31-8E40-DB90CFE7B3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194973DB-E196-4513-AA24-A66BEBA1BC2B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:a16="http://schemas.microsoft.com/office/drawing/2014/main" id="{12580F53-0596-4289-BC43-AAEE655B8F3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id="{DD83E775-67FB-4F66-9779-CA5944BB500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sl-SI" altLang="sl-SI"/>
              <a:t>Že v zgodnjih letih se je navduševala nad glasbo in kazala svoj talent. Največ je prevala glasbo 80-ih in jo preurejala ter dajala glasbi svoj pečat. Pri ustvarjanju glasbe ji je veliko pomagala in pripomogla ter spodbujala njena družina, kjer je tudi veliko glasbenikov – oče, brat in sestri. </a:t>
            </a:r>
          </a:p>
          <a:p>
            <a:pPr>
              <a:spcBef>
                <a:spcPct val="0"/>
              </a:spcBef>
            </a:pPr>
            <a:r>
              <a:rPr lang="sl-SI" altLang="sl-SI"/>
              <a:t>Šolala se je v Lj na srednji glasbeni in nadaljevala na Akademiji za glasbo, kjer je študirala klavir in kompozicijo, ustvarila mnogo skladb za različne glasbeno-inštrumentalne zasedbe. Preusmerila se je v pop-rock slog in leta 2005 izdala prvi album z naslovom Neisha. </a:t>
            </a:r>
          </a:p>
        </p:txBody>
      </p:sp>
      <p:sp>
        <p:nvSpPr>
          <p:cNvPr id="13316" name="Slide Number Placeholder 3">
            <a:extLst>
              <a:ext uri="{FF2B5EF4-FFF2-40B4-BE49-F238E27FC236}">
                <a16:creationId xmlns:a16="http://schemas.microsoft.com/office/drawing/2014/main" id="{4D3BADDC-C568-4C0C-809A-939B824012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fld id="{83973E72-0127-446B-B3CE-1EB4EE9690B6}" type="slidenum">
              <a:rPr lang="sl-SI" altLang="sl-SI">
                <a:latin typeface="Calibri" panose="020F0502020204030204" pitchFamily="34" charset="0"/>
              </a:rPr>
              <a:pPr/>
              <a:t>3</a:t>
            </a:fld>
            <a:endParaRPr lang="sl-SI" altLang="sl-SI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4BDBC5CE-43B2-4AFF-B985-C296CB381E1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9A9F49E6-D892-4086-BF1B-8FFAECFEABC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sl-SI" altLang="sl-SI"/>
              <a:t>Zelo hitro je s svojimi pesmimi osvojila radijske valove, kar je pripomoglo k velikemu prodajnemu uspehu prvega albuma ‚Neisha‘, ki je že v prvem tednu postal 2. najbolj prodajani album (1. – Atomik harmonik). Leta 2006 je prejela veliko najvidnejših slovenskih nagrad; kot je Viktor – slovenska nagrada za medijske dosežke in dosežke v popularni kulturi; ter razne druge strokovne nagrade…</a:t>
            </a:r>
          </a:p>
          <a:p>
            <a:pPr>
              <a:spcBef>
                <a:spcPct val="0"/>
              </a:spcBef>
            </a:pPr>
            <a:endParaRPr lang="sl-SI" altLang="sl-SI"/>
          </a:p>
          <a:p>
            <a:pPr>
              <a:spcBef>
                <a:spcPct val="0"/>
              </a:spcBef>
            </a:pPr>
            <a:endParaRPr lang="sl-SI" altLang="sl-SI"/>
          </a:p>
          <a:p>
            <a:pPr>
              <a:spcBef>
                <a:spcPct val="0"/>
              </a:spcBef>
            </a:pPr>
            <a:endParaRPr lang="sl-SI" altLang="sl-SI"/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2BEF7550-D8FB-4157-B69F-993D5B3EAB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fld id="{D9DCBA13-597F-4C31-AB2C-C4FCA6B2C097}" type="slidenum">
              <a:rPr lang="sl-SI" altLang="sl-SI">
                <a:latin typeface="Calibri" panose="020F0502020204030204" pitchFamily="34" charset="0"/>
              </a:rPr>
              <a:pPr/>
              <a:t>4</a:t>
            </a:fld>
            <a:endParaRPr lang="sl-SI" altLang="sl-SI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D79B57CB-F14A-4847-9212-F1093C0D801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010B6DB1-14DA-480A-A971-CBE1AB5B366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sl-SI" altLang="sl-SI"/>
              <a:t>Pop rock se je razvil predvsem v 80-ih letih. Kakor že samo ime pove, vsebuje elemente popa in rocka – spevne refrene popa in rock zvoke kitare</a:t>
            </a:r>
          </a:p>
          <a:p>
            <a:pPr>
              <a:spcBef>
                <a:spcPct val="0"/>
              </a:spcBef>
            </a:pPr>
            <a:r>
              <a:rPr lang="sl-SI" altLang="sl-SI"/>
              <a:t>Pop rock ločimo na ogromno podzvrsti, vsem pa je skupna standardna struktura pop rock glasbe: </a:t>
            </a:r>
          </a:p>
          <a:p>
            <a:pPr>
              <a:spcBef>
                <a:spcPct val="0"/>
              </a:spcBef>
            </a:pPr>
            <a:endParaRPr lang="sl-SI" altLang="sl-SI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47BCB8C8-8F53-4FE8-A630-669BB3074D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fld id="{66CAF8AA-551E-4346-A991-8F40F33441E8}" type="slidenum">
              <a:rPr lang="sl-SI" altLang="sl-SI">
                <a:latin typeface="Calibri" panose="020F0502020204030204" pitchFamily="34" charset="0"/>
              </a:rPr>
              <a:pPr/>
              <a:t>5</a:t>
            </a:fld>
            <a:endParaRPr lang="sl-SI" altLang="sl-SI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89437E08-5B1A-4B60-91DE-E3CFCC6AA15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B0C72661-A272-414D-99A7-59F6FB24D42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sl-SI" altLang="sl-SI"/>
              <a:t>Izdala je 5 albumov (…)</a:t>
            </a:r>
          </a:p>
          <a:p>
            <a:pPr>
              <a:spcBef>
                <a:spcPct val="0"/>
              </a:spcBef>
            </a:pPr>
            <a:r>
              <a:rPr lang="sl-SI" altLang="sl-SI"/>
              <a:t>Lahko pa še omenim njeno nazadnje izdano skladbo – Lunin prah ( za katero veliko ljudi pravi, da se je spremenila na podoben način, kot </a:t>
            </a:r>
          </a:p>
          <a:p>
            <a:pPr>
              <a:spcBef>
                <a:spcPct val="0"/>
              </a:spcBef>
            </a:pPr>
            <a:r>
              <a:rPr lang="sl-SI" altLang="sl-SI"/>
              <a:t>Poslušalsko vprašanje: </a:t>
            </a:r>
          </a:p>
          <a:p>
            <a:pPr marL="628650" lvl="1" indent="-171450">
              <a:spcBef>
                <a:spcPct val="0"/>
              </a:spcBef>
              <a:buFontTx/>
              <a:buChar char="•"/>
            </a:pPr>
            <a:r>
              <a:rPr lang="sl-SI" altLang="sl-SI"/>
              <a:t>Katere inštrumente slišiš – klavir, kitara, bobni</a:t>
            </a:r>
          </a:p>
          <a:p>
            <a:pPr marL="628650" lvl="1" indent="-171450">
              <a:spcBef>
                <a:spcPct val="0"/>
              </a:spcBef>
              <a:buFontTx/>
              <a:buChar char="•"/>
            </a:pPr>
            <a:r>
              <a:rPr lang="sl-SI" altLang="sl-SI"/>
              <a:t>Katero je refren – če ste spremljali sem omenila strukturo pop rock zvrsti in tako, boste lahko vedeli katero je refren. </a:t>
            </a:r>
          </a:p>
          <a:p>
            <a:pPr marL="628650" lvl="1" indent="-171450">
              <a:spcBef>
                <a:spcPct val="0"/>
              </a:spcBef>
              <a:buFontTx/>
              <a:buChar char="•"/>
            </a:pPr>
            <a:endParaRPr lang="sl-SI" altLang="sl-SI"/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AC84B20D-A305-4D35-B98E-E7D94C5291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fld id="{4EE40EEE-E2A3-48E4-A607-E421E4A22F79}" type="slidenum">
              <a:rPr lang="sl-SI" altLang="sl-SI">
                <a:latin typeface="Calibri" panose="020F0502020204030204" pitchFamily="34" charset="0"/>
              </a:rPr>
              <a:pPr/>
              <a:t>6</a:t>
            </a:fld>
            <a:endParaRPr lang="sl-SI" altLang="sl-SI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0">
            <a:extLst>
              <a:ext uri="{FF2B5EF4-FFF2-40B4-BE49-F238E27FC236}">
                <a16:creationId xmlns:a16="http://schemas.microsoft.com/office/drawing/2014/main" id="{66CBB2C1-F0CE-4B13-83A4-2E4FDE818872}"/>
              </a:ext>
            </a:extLst>
          </p:cNvPr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5" name="Group 44">
              <a:extLst>
                <a:ext uri="{FF2B5EF4-FFF2-40B4-BE49-F238E27FC236}">
                  <a16:creationId xmlns:a16="http://schemas.microsoft.com/office/drawing/2014/main" id="{AF7FA6CE-D950-4CA2-A5A4-A4CDF3D7EAA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8" name="Group 4">
                <a:extLst>
                  <a:ext uri="{FF2B5EF4-FFF2-40B4-BE49-F238E27FC236}">
                    <a16:creationId xmlns:a16="http://schemas.microsoft.com/office/drawing/2014/main" id="{D837319E-3376-4B96-90BC-04F7D6436AD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3038F4B6-2177-4BBD-8184-4F3A90779FF9}"/>
                    </a:ext>
                  </a:extLst>
                </p:cNvPr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1" name="Rectangle 2">
                  <a:extLst>
                    <a:ext uri="{FF2B5EF4-FFF2-40B4-BE49-F238E27FC236}">
                      <a16:creationId xmlns:a16="http://schemas.microsoft.com/office/drawing/2014/main" id="{068E8ECB-E7A8-485D-AB14-A0A36838C1EF}"/>
                    </a:ext>
                  </a:extLst>
                </p:cNvPr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2" name="Rectangle 3">
                  <a:extLst>
                    <a:ext uri="{FF2B5EF4-FFF2-40B4-BE49-F238E27FC236}">
                      <a16:creationId xmlns:a16="http://schemas.microsoft.com/office/drawing/2014/main" id="{F572A94F-9DA9-4BDC-BB0B-5BBBEA65B77E}"/>
                    </a:ext>
                  </a:extLst>
                </p:cNvPr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29" name="Group 5">
                <a:extLst>
                  <a:ext uri="{FF2B5EF4-FFF2-40B4-BE49-F238E27FC236}">
                    <a16:creationId xmlns:a16="http://schemas.microsoft.com/office/drawing/2014/main" id="{29B09861-7308-4AD2-826A-26450C61835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2B7334D3-5E91-4C39-9BFD-B43783F8891E}"/>
                    </a:ext>
                  </a:extLst>
                </p:cNvPr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EDF83220-7B36-4BAC-A762-A08598CA3453}"/>
                    </a:ext>
                  </a:extLst>
                </p:cNvPr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C9E5695F-0AE2-4DA8-927A-6FE92EC56BFB}"/>
                    </a:ext>
                  </a:extLst>
                </p:cNvPr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9">
                <a:extLst>
                  <a:ext uri="{FF2B5EF4-FFF2-40B4-BE49-F238E27FC236}">
                    <a16:creationId xmlns:a16="http://schemas.microsoft.com/office/drawing/2014/main" id="{33AB4C17-5205-481E-B1E6-4006FB5968D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B0063D2B-E2D1-4D57-8D80-8D66FDAD2863}"/>
                    </a:ext>
                  </a:extLst>
                </p:cNvPr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C18703FA-F1F0-42A4-A455-730CA405F7C4}"/>
                    </a:ext>
                  </a:extLst>
                </p:cNvPr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44BC66F7-34D1-4ECE-870F-D8AF6B2EF094}"/>
                    </a:ext>
                  </a:extLst>
                </p:cNvPr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D4904C42-9A36-4765-813C-BA46A5AE4B90}"/>
                  </a:ext>
                </a:extLst>
              </p:cNvPr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FC1363FD-9208-4784-BD4E-F00CDAC1C157}"/>
                  </a:ext>
                </a:extLst>
              </p:cNvPr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4E998FFD-333D-449D-95EB-FC04CF438EA7}"/>
                  </a:ext>
                </a:extLst>
              </p:cNvPr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6" name="Freeform 62">
              <a:extLst>
                <a:ext uri="{FF2B5EF4-FFF2-40B4-BE49-F238E27FC236}">
                  <a16:creationId xmlns:a16="http://schemas.microsoft.com/office/drawing/2014/main" id="{6BAFA83A-7C94-4DB3-A3DC-2FF7B63DFB7B}"/>
                </a:ext>
              </a:extLst>
            </p:cNvPr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Freeform 63">
              <a:extLst>
                <a:ext uri="{FF2B5EF4-FFF2-40B4-BE49-F238E27FC236}">
                  <a16:creationId xmlns:a16="http://schemas.microsoft.com/office/drawing/2014/main" id="{D06EF3CC-D4B3-4A90-B3F1-B754DA70F0B3}"/>
                </a:ext>
              </a:extLst>
            </p:cNvPr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Freeform 64">
              <a:extLst>
                <a:ext uri="{FF2B5EF4-FFF2-40B4-BE49-F238E27FC236}">
                  <a16:creationId xmlns:a16="http://schemas.microsoft.com/office/drawing/2014/main" id="{0727435E-CA85-4C91-B032-7E8C69693D4A}"/>
                </a:ext>
              </a:extLst>
            </p:cNvPr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reeform 66">
              <a:extLst>
                <a:ext uri="{FF2B5EF4-FFF2-40B4-BE49-F238E27FC236}">
                  <a16:creationId xmlns:a16="http://schemas.microsoft.com/office/drawing/2014/main" id="{E4BA8AB0-7299-4881-9452-8C2926714463}"/>
                </a:ext>
              </a:extLst>
            </p:cNvPr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Freeform 67">
              <a:extLst>
                <a:ext uri="{FF2B5EF4-FFF2-40B4-BE49-F238E27FC236}">
                  <a16:creationId xmlns:a16="http://schemas.microsoft.com/office/drawing/2014/main" id="{03F66C6C-7C80-4529-92D5-521B53DFEA95}"/>
                </a:ext>
              </a:extLst>
            </p:cNvPr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Hexagon 10">
              <a:extLst>
                <a:ext uri="{FF2B5EF4-FFF2-40B4-BE49-F238E27FC236}">
                  <a16:creationId xmlns:a16="http://schemas.microsoft.com/office/drawing/2014/main" id="{0BA423C0-4EDA-4E1C-A662-DA3125C3ECD5}"/>
                </a:ext>
              </a:extLst>
            </p:cNvPr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Hexagon 11">
              <a:extLst>
                <a:ext uri="{FF2B5EF4-FFF2-40B4-BE49-F238E27FC236}">
                  <a16:creationId xmlns:a16="http://schemas.microsoft.com/office/drawing/2014/main" id="{51D46E6D-7AC1-4C2D-9DF1-7BFFA00EF718}"/>
                </a:ext>
              </a:extLst>
            </p:cNvPr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Hexagon 12">
              <a:extLst>
                <a:ext uri="{FF2B5EF4-FFF2-40B4-BE49-F238E27FC236}">
                  <a16:creationId xmlns:a16="http://schemas.microsoft.com/office/drawing/2014/main" id="{0E3E2470-B879-4C1E-A490-BF883BE58A9F}"/>
                </a:ext>
              </a:extLst>
            </p:cNvPr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Hexagon 13">
              <a:extLst>
                <a:ext uri="{FF2B5EF4-FFF2-40B4-BE49-F238E27FC236}">
                  <a16:creationId xmlns:a16="http://schemas.microsoft.com/office/drawing/2014/main" id="{BAD2E871-6544-4FF6-912B-30A8F40857A0}"/>
                </a:ext>
              </a:extLst>
            </p:cNvPr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Hexagon 14">
              <a:extLst>
                <a:ext uri="{FF2B5EF4-FFF2-40B4-BE49-F238E27FC236}">
                  <a16:creationId xmlns:a16="http://schemas.microsoft.com/office/drawing/2014/main" id="{D63F8175-F7FF-4BAC-8D71-A67C7811E3B1}"/>
                </a:ext>
              </a:extLst>
            </p:cNvPr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Freeform 75">
              <a:extLst>
                <a:ext uri="{FF2B5EF4-FFF2-40B4-BE49-F238E27FC236}">
                  <a16:creationId xmlns:a16="http://schemas.microsoft.com/office/drawing/2014/main" id="{74DFECE1-9DE9-4E56-B0A1-92153CC5F475}"/>
                </a:ext>
              </a:extLst>
            </p:cNvPr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Hexagon 16">
              <a:extLst>
                <a:ext uri="{FF2B5EF4-FFF2-40B4-BE49-F238E27FC236}">
                  <a16:creationId xmlns:a16="http://schemas.microsoft.com/office/drawing/2014/main" id="{A4A0575D-8237-425D-930B-273D0F3E5ED4}"/>
                </a:ext>
              </a:extLst>
            </p:cNvPr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Hexagon 17">
              <a:extLst>
                <a:ext uri="{FF2B5EF4-FFF2-40B4-BE49-F238E27FC236}">
                  <a16:creationId xmlns:a16="http://schemas.microsoft.com/office/drawing/2014/main" id="{08008274-1455-41F8-A605-DDC618A3A795}"/>
                </a:ext>
              </a:extLst>
            </p:cNvPr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Hexagon 18">
              <a:extLst>
                <a:ext uri="{FF2B5EF4-FFF2-40B4-BE49-F238E27FC236}">
                  <a16:creationId xmlns:a16="http://schemas.microsoft.com/office/drawing/2014/main" id="{A5BE337B-BEED-4DBD-9783-FEC7572C7D01}"/>
                </a:ext>
              </a:extLst>
            </p:cNvPr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Hexagon 19">
              <a:extLst>
                <a:ext uri="{FF2B5EF4-FFF2-40B4-BE49-F238E27FC236}">
                  <a16:creationId xmlns:a16="http://schemas.microsoft.com/office/drawing/2014/main" id="{D9027BEA-5FFA-4ED7-828A-B12C2CAF233D}"/>
                </a:ext>
              </a:extLst>
            </p:cNvPr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Hexagon 20">
              <a:extLst>
                <a:ext uri="{FF2B5EF4-FFF2-40B4-BE49-F238E27FC236}">
                  <a16:creationId xmlns:a16="http://schemas.microsoft.com/office/drawing/2014/main" id="{2408AFAA-136B-4FBE-9DF6-749F284D34EB}"/>
                </a:ext>
              </a:extLst>
            </p:cNvPr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Hexagon 21">
              <a:extLst>
                <a:ext uri="{FF2B5EF4-FFF2-40B4-BE49-F238E27FC236}">
                  <a16:creationId xmlns:a16="http://schemas.microsoft.com/office/drawing/2014/main" id="{2FF09F73-A3AE-48FE-A99A-302A64D80D8A}"/>
                </a:ext>
              </a:extLst>
            </p:cNvPr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Hexagon 22">
              <a:extLst>
                <a:ext uri="{FF2B5EF4-FFF2-40B4-BE49-F238E27FC236}">
                  <a16:creationId xmlns:a16="http://schemas.microsoft.com/office/drawing/2014/main" id="{C16CBFE0-8DC3-4828-866D-0E26D239616D}"/>
                </a:ext>
              </a:extLst>
            </p:cNvPr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Hexagon 23">
              <a:extLst>
                <a:ext uri="{FF2B5EF4-FFF2-40B4-BE49-F238E27FC236}">
                  <a16:creationId xmlns:a16="http://schemas.microsoft.com/office/drawing/2014/main" id="{396B0C2F-E327-4649-A1D7-31CBBAFB1AFA}"/>
                </a:ext>
              </a:extLst>
            </p:cNvPr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Hexagon 24">
              <a:extLst>
                <a:ext uri="{FF2B5EF4-FFF2-40B4-BE49-F238E27FC236}">
                  <a16:creationId xmlns:a16="http://schemas.microsoft.com/office/drawing/2014/main" id="{136AD728-DE26-478E-BBCF-3FCB48F788BC}"/>
                </a:ext>
              </a:extLst>
            </p:cNvPr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Freeform 85">
              <a:extLst>
                <a:ext uri="{FF2B5EF4-FFF2-40B4-BE49-F238E27FC236}">
                  <a16:creationId xmlns:a16="http://schemas.microsoft.com/office/drawing/2014/main" id="{4F490396-5BD1-4555-AEC0-10EB5CC4CB03}"/>
                </a:ext>
              </a:extLst>
            </p:cNvPr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Freeform 86">
              <a:extLst>
                <a:ext uri="{FF2B5EF4-FFF2-40B4-BE49-F238E27FC236}">
                  <a16:creationId xmlns:a16="http://schemas.microsoft.com/office/drawing/2014/main" id="{D67480F4-6129-441B-A226-2BE85E22D70C}"/>
                </a:ext>
              </a:extLst>
            </p:cNvPr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3" name="Rectangle 42">
            <a:extLst>
              <a:ext uri="{FF2B5EF4-FFF2-40B4-BE49-F238E27FC236}">
                <a16:creationId xmlns:a16="http://schemas.microsoft.com/office/drawing/2014/main" id="{D2082A4D-AB09-4791-8DA5-4F6CB2F26763}"/>
              </a:ext>
            </a:extLst>
          </p:cNvPr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6541C53D-3C9C-4F8C-90DA-1579C64B4E77}"/>
              </a:ext>
            </a:extLst>
          </p:cNvPr>
          <p:cNvSpPr/>
          <p:nvPr/>
        </p:nvSpPr>
        <p:spPr>
          <a:xfrm>
            <a:off x="4649788" y="-22225"/>
            <a:ext cx="3505200" cy="23129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3BA149B-E954-4503-B245-B780E5D2BBA0}"/>
              </a:ext>
            </a:extLst>
          </p:cNvPr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E3F42F6-0318-480A-8CFB-2CC8F8DE51B7}"/>
              </a:ext>
            </a:extLst>
          </p:cNvPr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7" name="Date Placeholder 3">
            <a:extLst>
              <a:ext uri="{FF2B5EF4-FFF2-40B4-BE49-F238E27FC236}">
                <a16:creationId xmlns:a16="http://schemas.microsoft.com/office/drawing/2014/main" id="{5DEDE442-A56B-4CDD-B629-C2BE564BD6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38688" y="1516063"/>
            <a:ext cx="2133600" cy="752475"/>
          </a:xfrm>
        </p:spPr>
        <p:txBody>
          <a:bodyPr anchor="b"/>
          <a:lstStyle>
            <a:lvl1pPr algn="l">
              <a:defRPr sz="2400" smtClean="0"/>
            </a:lvl1pPr>
          </a:lstStyle>
          <a:p>
            <a:pPr>
              <a:defRPr/>
            </a:pPr>
            <a:fld id="{523A3C6D-7B12-42AB-8A2C-38A715201D29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48" name="Footer Placeholder 4">
            <a:extLst>
              <a:ext uri="{FF2B5EF4-FFF2-40B4-BE49-F238E27FC236}">
                <a16:creationId xmlns:a16="http://schemas.microsoft.com/office/drawing/2014/main" id="{7A84BF1D-053D-4596-BDE2-1B0704AF8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3838" y="5719763"/>
            <a:ext cx="283051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9" name="Slide Number Placeholder 5">
            <a:extLst>
              <a:ext uri="{FF2B5EF4-FFF2-40B4-BE49-F238E27FC236}">
                <a16:creationId xmlns:a16="http://schemas.microsoft.com/office/drawing/2014/main" id="{B7BB732A-B2FE-411F-B6C6-6F5A60C8E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49788" y="5719763"/>
            <a:ext cx="642937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C00B7B3-E14F-4D7D-ABFC-4C2B70341E0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029117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A83949-2832-469F-B6E9-EA7F3889D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06D69-73E4-4017-8C20-06FA6DA42C55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B02167-53D5-47AF-A715-7ED0C3B80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5060BD-C8FC-4DCD-8CD3-732BFBD1C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527C84-5176-4C84-8E12-15BBA431CCB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597731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5A813D-C48F-40AA-8D0E-2113C606E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AC38B-100D-4D1D-B4C3-0FE9FF7D87D2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335FE6-70B5-4E73-A8A0-9615A15E9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24AD8B-F835-4AB0-AB69-50033F813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9FFB98-F137-4D01-B0E8-DA3305FBE48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624683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938AD8-05CF-4363-A3CB-42FD65636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BC35A-154A-486F-A642-55F53A4876C3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5E8BF4-5747-425B-8126-94EDB353C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8E72B1-EB08-48A1-A79B-8031E8213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DF4D39-5EAA-42D6-8172-412BD82F0BC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525378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/>
          <a:lstStyle>
            <a:lvl1pPr algn="l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1CE8B8-82A5-4FA6-9BC8-13954B5F4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B7F0D-0C01-4111-91A5-346380422ABE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7E30CC-96F5-4863-9326-9892736A8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F2452A-7E17-43C4-B901-2466BC188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AD4A81-FA98-4D75-8466-B8517BF9CDA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954592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DEDA82E-59EA-4361-9D28-671F4ED13E09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96DCB-ECB2-43B3-AE1A-50A057412EBF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ACAA8F4-7022-4933-B76C-18AED45E116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E7ACB8F-B0EC-4903-BEC5-3832B811669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24D3F79A-CF9E-4E7A-97AB-CFE8B940FD7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39115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ACF5942-2632-448F-81F5-5C223CF8B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DCDB5F-E4E2-45E7-B3AB-E78401FC9031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EC2E666-09E0-4113-ABEF-6462AF442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94F224D-BEF3-458A-B54B-4DF0BF6D0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D82EDE-2F2B-42F2-BA2C-EDAAE41C7DD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96346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6AAD025D-E979-4229-AD89-9A74EC589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ED8E5B-EE00-4DC5-9F3B-CD80D6F2E66F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CA67AD4-E1C2-4989-BC40-C206BEF06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A31969F-7608-4196-8C6A-AF4D78FBE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FE63BA-76AA-4E47-B402-842F808469A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379895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DE49C41-4BDD-4F20-810C-4A2FDD9F0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32DBF-BD72-4127-8B70-2FE0974302B5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2E9930F-5429-4396-95A1-191403FD3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CFA6A67-D559-4287-AC3B-AAB4837C7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1333E0-3EF3-4E8C-BD66-91F3A7BDE2A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261763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0">
            <a:extLst>
              <a:ext uri="{FF2B5EF4-FFF2-40B4-BE49-F238E27FC236}">
                <a16:creationId xmlns:a16="http://schemas.microsoft.com/office/drawing/2014/main" id="{8B6129D9-0F5C-496F-BE27-308D31B0773D}"/>
              </a:ext>
            </a:extLst>
          </p:cNvPr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61">
              <a:extLst>
                <a:ext uri="{FF2B5EF4-FFF2-40B4-BE49-F238E27FC236}">
                  <a16:creationId xmlns:a16="http://schemas.microsoft.com/office/drawing/2014/main" id="{CB261B30-F7C2-4D77-B017-6AE05310A59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9" name="Group 4">
                <a:extLst>
                  <a:ext uri="{FF2B5EF4-FFF2-40B4-BE49-F238E27FC236}">
                    <a16:creationId xmlns:a16="http://schemas.microsoft.com/office/drawing/2014/main" id="{06FF1765-F651-4B8D-A4B4-4143CE51831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9E00D501-C61A-4FB4-8A0F-4FA41E3E7DB5}"/>
                    </a:ext>
                  </a:extLst>
                </p:cNvPr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2" name="Rectangle 2">
                  <a:extLst>
                    <a:ext uri="{FF2B5EF4-FFF2-40B4-BE49-F238E27FC236}">
                      <a16:creationId xmlns:a16="http://schemas.microsoft.com/office/drawing/2014/main" id="{FDAE8D18-D3CF-4D7A-9190-F13AF122081F}"/>
                    </a:ext>
                  </a:extLst>
                </p:cNvPr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3" name="Rectangle 3">
                  <a:extLst>
                    <a:ext uri="{FF2B5EF4-FFF2-40B4-BE49-F238E27FC236}">
                      <a16:creationId xmlns:a16="http://schemas.microsoft.com/office/drawing/2014/main" id="{835F6A14-30FE-4856-A815-FD8E14C108B7}"/>
                    </a:ext>
                  </a:extLst>
                </p:cNvPr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5">
                <a:extLst>
                  <a:ext uri="{FF2B5EF4-FFF2-40B4-BE49-F238E27FC236}">
                    <a16:creationId xmlns:a16="http://schemas.microsoft.com/office/drawing/2014/main" id="{EE32C43E-49DF-4F88-802E-674160DFA53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92F60CBC-F8A1-49C2-A111-3F903486E079}"/>
                    </a:ext>
                  </a:extLst>
                </p:cNvPr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F7F470B9-0015-4D51-8D40-F2539E979554}"/>
                    </a:ext>
                  </a:extLst>
                </p:cNvPr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6F3A826E-1739-4057-964C-ACA66EAB13C4}"/>
                    </a:ext>
                  </a:extLst>
                </p:cNvPr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1" name="Group 9">
                <a:extLst>
                  <a:ext uri="{FF2B5EF4-FFF2-40B4-BE49-F238E27FC236}">
                    <a16:creationId xmlns:a16="http://schemas.microsoft.com/office/drawing/2014/main" id="{1ADAD2D8-6995-43EE-A84A-CC5B2B26AED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D09A1FDF-6AA9-482F-9EAC-E130CFC9E73F}"/>
                    </a:ext>
                  </a:extLst>
                </p:cNvPr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AE5829DD-3626-4D65-8D65-368241C5CBAE}"/>
                    </a:ext>
                  </a:extLst>
                </p:cNvPr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50752EC6-3655-45CB-BBB8-7A2396CF2166}"/>
                    </a:ext>
                  </a:extLst>
                </p:cNvPr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F94090CF-CBD3-42C1-B9AC-F0BC040687EB}"/>
                  </a:ext>
                </a:extLst>
              </p:cNvPr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54389327-A92E-4A9A-865E-8EE1663BAEDB}"/>
                  </a:ext>
                </a:extLst>
              </p:cNvPr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9C9F1DCD-2DD3-4434-A218-9BAFE266D83B}"/>
                  </a:ext>
                </a:extLst>
              </p:cNvPr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7" name="Freeform 62">
              <a:extLst>
                <a:ext uri="{FF2B5EF4-FFF2-40B4-BE49-F238E27FC236}">
                  <a16:creationId xmlns:a16="http://schemas.microsoft.com/office/drawing/2014/main" id="{BCEDD782-70C9-4EED-862B-7BF400AB40A3}"/>
                </a:ext>
              </a:extLst>
            </p:cNvPr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Freeform 63">
              <a:extLst>
                <a:ext uri="{FF2B5EF4-FFF2-40B4-BE49-F238E27FC236}">
                  <a16:creationId xmlns:a16="http://schemas.microsoft.com/office/drawing/2014/main" id="{D34FC197-F3EE-4B84-ADAC-144D0DF8C5A2}"/>
                </a:ext>
              </a:extLst>
            </p:cNvPr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reeform 64">
              <a:extLst>
                <a:ext uri="{FF2B5EF4-FFF2-40B4-BE49-F238E27FC236}">
                  <a16:creationId xmlns:a16="http://schemas.microsoft.com/office/drawing/2014/main" id="{285D8F65-DC47-4868-BFE9-6F983AF9FBBC}"/>
                </a:ext>
              </a:extLst>
            </p:cNvPr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Freeform 66">
              <a:extLst>
                <a:ext uri="{FF2B5EF4-FFF2-40B4-BE49-F238E27FC236}">
                  <a16:creationId xmlns:a16="http://schemas.microsoft.com/office/drawing/2014/main" id="{21655633-8E8C-4593-8B63-2EE153DE42FA}"/>
                </a:ext>
              </a:extLst>
            </p:cNvPr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Freeform 67">
              <a:extLst>
                <a:ext uri="{FF2B5EF4-FFF2-40B4-BE49-F238E27FC236}">
                  <a16:creationId xmlns:a16="http://schemas.microsoft.com/office/drawing/2014/main" id="{A38F5DD2-4D2F-4556-B62E-6CF8230D337E}"/>
                </a:ext>
              </a:extLst>
            </p:cNvPr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Hexagon 11">
              <a:extLst>
                <a:ext uri="{FF2B5EF4-FFF2-40B4-BE49-F238E27FC236}">
                  <a16:creationId xmlns:a16="http://schemas.microsoft.com/office/drawing/2014/main" id="{794A3B4F-5E64-418A-8B0C-69FC2811F4C8}"/>
                </a:ext>
              </a:extLst>
            </p:cNvPr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Hexagon 12">
              <a:extLst>
                <a:ext uri="{FF2B5EF4-FFF2-40B4-BE49-F238E27FC236}">
                  <a16:creationId xmlns:a16="http://schemas.microsoft.com/office/drawing/2014/main" id="{1F4DE018-43EE-4025-BBC3-29CB47B75943}"/>
                </a:ext>
              </a:extLst>
            </p:cNvPr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Hexagon 13">
              <a:extLst>
                <a:ext uri="{FF2B5EF4-FFF2-40B4-BE49-F238E27FC236}">
                  <a16:creationId xmlns:a16="http://schemas.microsoft.com/office/drawing/2014/main" id="{AA97E9C6-B0FC-4D2D-B943-FA003853CA40}"/>
                </a:ext>
              </a:extLst>
            </p:cNvPr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Hexagon 14">
              <a:extLst>
                <a:ext uri="{FF2B5EF4-FFF2-40B4-BE49-F238E27FC236}">
                  <a16:creationId xmlns:a16="http://schemas.microsoft.com/office/drawing/2014/main" id="{9917CEF1-9E73-400C-8C87-CC11D9DADD9F}"/>
                </a:ext>
              </a:extLst>
            </p:cNvPr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Hexagon 15">
              <a:extLst>
                <a:ext uri="{FF2B5EF4-FFF2-40B4-BE49-F238E27FC236}">
                  <a16:creationId xmlns:a16="http://schemas.microsoft.com/office/drawing/2014/main" id="{1315A685-321C-4BA6-8385-354EA6E703DE}"/>
                </a:ext>
              </a:extLst>
            </p:cNvPr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Freeform 75">
              <a:extLst>
                <a:ext uri="{FF2B5EF4-FFF2-40B4-BE49-F238E27FC236}">
                  <a16:creationId xmlns:a16="http://schemas.microsoft.com/office/drawing/2014/main" id="{63882E39-25A3-47CD-9FBA-4143977903BD}"/>
                </a:ext>
              </a:extLst>
            </p:cNvPr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Hexagon 17">
              <a:extLst>
                <a:ext uri="{FF2B5EF4-FFF2-40B4-BE49-F238E27FC236}">
                  <a16:creationId xmlns:a16="http://schemas.microsoft.com/office/drawing/2014/main" id="{DE7D22B4-CCCE-41C7-8B00-C19AD7286120}"/>
                </a:ext>
              </a:extLst>
            </p:cNvPr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Hexagon 18">
              <a:extLst>
                <a:ext uri="{FF2B5EF4-FFF2-40B4-BE49-F238E27FC236}">
                  <a16:creationId xmlns:a16="http://schemas.microsoft.com/office/drawing/2014/main" id="{0A7CF958-D7DF-4957-AA9F-083A5DF9C997}"/>
                </a:ext>
              </a:extLst>
            </p:cNvPr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Hexagon 19">
              <a:extLst>
                <a:ext uri="{FF2B5EF4-FFF2-40B4-BE49-F238E27FC236}">
                  <a16:creationId xmlns:a16="http://schemas.microsoft.com/office/drawing/2014/main" id="{1B7B272C-4DC2-439D-88D6-33BA68800330}"/>
                </a:ext>
              </a:extLst>
            </p:cNvPr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Hexagon 20">
              <a:extLst>
                <a:ext uri="{FF2B5EF4-FFF2-40B4-BE49-F238E27FC236}">
                  <a16:creationId xmlns:a16="http://schemas.microsoft.com/office/drawing/2014/main" id="{6EB8AC4B-108D-4DC9-9B58-FAE59DA27181}"/>
                </a:ext>
              </a:extLst>
            </p:cNvPr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Hexagon 21">
              <a:extLst>
                <a:ext uri="{FF2B5EF4-FFF2-40B4-BE49-F238E27FC236}">
                  <a16:creationId xmlns:a16="http://schemas.microsoft.com/office/drawing/2014/main" id="{07288F62-D904-4796-A1BC-5857CA41408D}"/>
                </a:ext>
              </a:extLst>
            </p:cNvPr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Hexagon 22">
              <a:extLst>
                <a:ext uri="{FF2B5EF4-FFF2-40B4-BE49-F238E27FC236}">
                  <a16:creationId xmlns:a16="http://schemas.microsoft.com/office/drawing/2014/main" id="{2984663C-37DF-4B64-B384-65E7CE4EF0D0}"/>
                </a:ext>
              </a:extLst>
            </p:cNvPr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Hexagon 23">
              <a:extLst>
                <a:ext uri="{FF2B5EF4-FFF2-40B4-BE49-F238E27FC236}">
                  <a16:creationId xmlns:a16="http://schemas.microsoft.com/office/drawing/2014/main" id="{54F127D5-1D15-4814-BA0B-C53ED618FD8A}"/>
                </a:ext>
              </a:extLst>
            </p:cNvPr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Hexagon 24">
              <a:extLst>
                <a:ext uri="{FF2B5EF4-FFF2-40B4-BE49-F238E27FC236}">
                  <a16:creationId xmlns:a16="http://schemas.microsoft.com/office/drawing/2014/main" id="{ECF364A6-F79E-4D7A-9505-666E3BC0E6AE}"/>
                </a:ext>
              </a:extLst>
            </p:cNvPr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Hexagon 25">
              <a:extLst>
                <a:ext uri="{FF2B5EF4-FFF2-40B4-BE49-F238E27FC236}">
                  <a16:creationId xmlns:a16="http://schemas.microsoft.com/office/drawing/2014/main" id="{E8FC6D96-519A-4272-81A2-9FA868848922}"/>
                </a:ext>
              </a:extLst>
            </p:cNvPr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Freeform 85">
              <a:extLst>
                <a:ext uri="{FF2B5EF4-FFF2-40B4-BE49-F238E27FC236}">
                  <a16:creationId xmlns:a16="http://schemas.microsoft.com/office/drawing/2014/main" id="{920C8CC2-563A-450B-ABBF-548E5DA42AD4}"/>
                </a:ext>
              </a:extLst>
            </p:cNvPr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8" name="Freeform 86">
              <a:extLst>
                <a:ext uri="{FF2B5EF4-FFF2-40B4-BE49-F238E27FC236}">
                  <a16:creationId xmlns:a16="http://schemas.microsoft.com/office/drawing/2014/main" id="{6E84E0BD-A660-45FF-AF31-81A19206A236}"/>
                </a:ext>
              </a:extLst>
            </p:cNvPr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id="{1F03658B-0C9C-415D-A3F6-6E51410BB03E}"/>
              </a:ext>
            </a:extLst>
          </p:cNvPr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10B05580-9CCE-4F30-8EFB-84F027279FAB}"/>
              </a:ext>
            </a:extLst>
          </p:cNvPr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6DFD831-2BFF-4A28-8505-94831AEF146D}"/>
              </a:ext>
            </a:extLst>
          </p:cNvPr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43FF8B7C-D8E3-4EF5-BA24-87D04C33FCD0}"/>
              </a:ext>
            </a:extLst>
          </p:cNvPr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Date Placeholder 4">
            <a:extLst>
              <a:ext uri="{FF2B5EF4-FFF2-40B4-BE49-F238E27FC236}">
                <a16:creationId xmlns:a16="http://schemas.microsoft.com/office/drawing/2014/main" id="{B72A949D-0A4E-417C-829F-B5AFA39B9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4163E6-739B-41F8-9514-866E3EF4D27B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49" name="Slide Number Placeholder 6">
            <a:extLst>
              <a:ext uri="{FF2B5EF4-FFF2-40B4-BE49-F238E27FC236}">
                <a16:creationId xmlns:a16="http://schemas.microsoft.com/office/drawing/2014/main" id="{CFBA0234-96B3-4B7B-A2D5-FEB4B89ABFF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50BA19D-E897-4370-9D0C-18425BE1BD83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50" name="Footer Placeholder 5">
            <a:extLst>
              <a:ext uri="{FF2B5EF4-FFF2-40B4-BE49-F238E27FC236}">
                <a16:creationId xmlns:a16="http://schemas.microsoft.com/office/drawing/2014/main" id="{A341556C-090E-4B1E-A143-938D2CBA598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88668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0">
            <a:extLst>
              <a:ext uri="{FF2B5EF4-FFF2-40B4-BE49-F238E27FC236}">
                <a16:creationId xmlns:a16="http://schemas.microsoft.com/office/drawing/2014/main" id="{50139212-5D2D-4B0F-8404-0C88DB627877}"/>
              </a:ext>
            </a:extLst>
          </p:cNvPr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61">
              <a:extLst>
                <a:ext uri="{FF2B5EF4-FFF2-40B4-BE49-F238E27FC236}">
                  <a16:creationId xmlns:a16="http://schemas.microsoft.com/office/drawing/2014/main" id="{2EF55032-249D-44C1-9E4B-C30967ED5D8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9" name="Group 4">
                <a:extLst>
                  <a:ext uri="{FF2B5EF4-FFF2-40B4-BE49-F238E27FC236}">
                    <a16:creationId xmlns:a16="http://schemas.microsoft.com/office/drawing/2014/main" id="{7F3A295B-6537-4C94-B6C5-57FB18E3369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C8F336C9-AA19-4AF4-8B2A-B522FDC188DE}"/>
                    </a:ext>
                  </a:extLst>
                </p:cNvPr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2" name="Rectangle 2">
                  <a:extLst>
                    <a:ext uri="{FF2B5EF4-FFF2-40B4-BE49-F238E27FC236}">
                      <a16:creationId xmlns:a16="http://schemas.microsoft.com/office/drawing/2014/main" id="{BD7639A3-C4C1-497B-BCA1-2BCFF5A3C7E5}"/>
                    </a:ext>
                  </a:extLst>
                </p:cNvPr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3" name="Rectangle 3">
                  <a:extLst>
                    <a:ext uri="{FF2B5EF4-FFF2-40B4-BE49-F238E27FC236}">
                      <a16:creationId xmlns:a16="http://schemas.microsoft.com/office/drawing/2014/main" id="{5336ECFC-DD5C-4F6A-9A8E-574EEB8F5E8F}"/>
                    </a:ext>
                  </a:extLst>
                </p:cNvPr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5">
                <a:extLst>
                  <a:ext uri="{FF2B5EF4-FFF2-40B4-BE49-F238E27FC236}">
                    <a16:creationId xmlns:a16="http://schemas.microsoft.com/office/drawing/2014/main" id="{EE024F09-990D-47B9-8BB9-F0AD0A18EC0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7F4CD6A8-3695-4F91-B315-0260A37DB8A8}"/>
                    </a:ext>
                  </a:extLst>
                </p:cNvPr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EC9D2C15-AD2E-4EF3-8839-49FA1CF22788}"/>
                    </a:ext>
                  </a:extLst>
                </p:cNvPr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F7E80EA1-25FC-44E9-9E61-AC0184C02A73}"/>
                    </a:ext>
                  </a:extLst>
                </p:cNvPr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1" name="Group 9">
                <a:extLst>
                  <a:ext uri="{FF2B5EF4-FFF2-40B4-BE49-F238E27FC236}">
                    <a16:creationId xmlns:a16="http://schemas.microsoft.com/office/drawing/2014/main" id="{DF512F68-F2AC-499D-89CB-E7B0462511E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0BADA6F7-D1C0-4391-A1F8-2F441B04B924}"/>
                    </a:ext>
                  </a:extLst>
                </p:cNvPr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7CCBDEA5-8448-4F77-85AF-65D80EBA3E3A}"/>
                    </a:ext>
                  </a:extLst>
                </p:cNvPr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F2A18D88-5C19-4675-9F02-B3B7AF6A6ACE}"/>
                    </a:ext>
                  </a:extLst>
                </p:cNvPr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1BEEAAB6-733B-41FE-9732-AE3F7991D8B1}"/>
                  </a:ext>
                </a:extLst>
              </p:cNvPr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C13A7838-FCBC-49B8-B56F-3B52805FDDF0}"/>
                  </a:ext>
                </a:extLst>
              </p:cNvPr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190B45EB-8B5B-41F2-9245-02BCDBC30C52}"/>
                  </a:ext>
                </a:extLst>
              </p:cNvPr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7" name="Freeform 62">
              <a:extLst>
                <a:ext uri="{FF2B5EF4-FFF2-40B4-BE49-F238E27FC236}">
                  <a16:creationId xmlns:a16="http://schemas.microsoft.com/office/drawing/2014/main" id="{DB46B1C7-9A84-45C8-BD36-40C37B39D6FA}"/>
                </a:ext>
              </a:extLst>
            </p:cNvPr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Freeform 63">
              <a:extLst>
                <a:ext uri="{FF2B5EF4-FFF2-40B4-BE49-F238E27FC236}">
                  <a16:creationId xmlns:a16="http://schemas.microsoft.com/office/drawing/2014/main" id="{FB9810CC-29E9-4052-8618-59AB05A5C2F2}"/>
                </a:ext>
              </a:extLst>
            </p:cNvPr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reeform 64">
              <a:extLst>
                <a:ext uri="{FF2B5EF4-FFF2-40B4-BE49-F238E27FC236}">
                  <a16:creationId xmlns:a16="http://schemas.microsoft.com/office/drawing/2014/main" id="{1760089B-2056-4B73-953E-E807D40FD546}"/>
                </a:ext>
              </a:extLst>
            </p:cNvPr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Freeform 66">
              <a:extLst>
                <a:ext uri="{FF2B5EF4-FFF2-40B4-BE49-F238E27FC236}">
                  <a16:creationId xmlns:a16="http://schemas.microsoft.com/office/drawing/2014/main" id="{A5EF1121-D663-44F9-8E63-6949FAC3DB99}"/>
                </a:ext>
              </a:extLst>
            </p:cNvPr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Freeform 67">
              <a:extLst>
                <a:ext uri="{FF2B5EF4-FFF2-40B4-BE49-F238E27FC236}">
                  <a16:creationId xmlns:a16="http://schemas.microsoft.com/office/drawing/2014/main" id="{DCA03867-B91C-43EF-9DFA-F95FC3684F7A}"/>
                </a:ext>
              </a:extLst>
            </p:cNvPr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Hexagon 11">
              <a:extLst>
                <a:ext uri="{FF2B5EF4-FFF2-40B4-BE49-F238E27FC236}">
                  <a16:creationId xmlns:a16="http://schemas.microsoft.com/office/drawing/2014/main" id="{A0A64C4C-9F71-4DC0-8015-E6F14778A1E2}"/>
                </a:ext>
              </a:extLst>
            </p:cNvPr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Hexagon 12">
              <a:extLst>
                <a:ext uri="{FF2B5EF4-FFF2-40B4-BE49-F238E27FC236}">
                  <a16:creationId xmlns:a16="http://schemas.microsoft.com/office/drawing/2014/main" id="{8B3C42F5-1CD1-4A5F-B384-DF4401E299CD}"/>
                </a:ext>
              </a:extLst>
            </p:cNvPr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Hexagon 13">
              <a:extLst>
                <a:ext uri="{FF2B5EF4-FFF2-40B4-BE49-F238E27FC236}">
                  <a16:creationId xmlns:a16="http://schemas.microsoft.com/office/drawing/2014/main" id="{BE93ACC4-4190-48B2-9C94-F454612B6809}"/>
                </a:ext>
              </a:extLst>
            </p:cNvPr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Hexagon 14">
              <a:extLst>
                <a:ext uri="{FF2B5EF4-FFF2-40B4-BE49-F238E27FC236}">
                  <a16:creationId xmlns:a16="http://schemas.microsoft.com/office/drawing/2014/main" id="{C6BEE4B5-F109-4A44-8FE3-F57B26E3BD98}"/>
                </a:ext>
              </a:extLst>
            </p:cNvPr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Hexagon 15">
              <a:extLst>
                <a:ext uri="{FF2B5EF4-FFF2-40B4-BE49-F238E27FC236}">
                  <a16:creationId xmlns:a16="http://schemas.microsoft.com/office/drawing/2014/main" id="{2573431E-101C-442E-BE99-711C2189F736}"/>
                </a:ext>
              </a:extLst>
            </p:cNvPr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Freeform 75">
              <a:extLst>
                <a:ext uri="{FF2B5EF4-FFF2-40B4-BE49-F238E27FC236}">
                  <a16:creationId xmlns:a16="http://schemas.microsoft.com/office/drawing/2014/main" id="{315A0ACB-03E1-4F7D-B611-7BC9D82C3DCB}"/>
                </a:ext>
              </a:extLst>
            </p:cNvPr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Hexagon 17">
              <a:extLst>
                <a:ext uri="{FF2B5EF4-FFF2-40B4-BE49-F238E27FC236}">
                  <a16:creationId xmlns:a16="http://schemas.microsoft.com/office/drawing/2014/main" id="{EEA25320-C911-4225-BE5E-35678F94A277}"/>
                </a:ext>
              </a:extLst>
            </p:cNvPr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Hexagon 18">
              <a:extLst>
                <a:ext uri="{FF2B5EF4-FFF2-40B4-BE49-F238E27FC236}">
                  <a16:creationId xmlns:a16="http://schemas.microsoft.com/office/drawing/2014/main" id="{5F9EEA09-74F8-4383-A348-EE9CFACBF93E}"/>
                </a:ext>
              </a:extLst>
            </p:cNvPr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Hexagon 19">
              <a:extLst>
                <a:ext uri="{FF2B5EF4-FFF2-40B4-BE49-F238E27FC236}">
                  <a16:creationId xmlns:a16="http://schemas.microsoft.com/office/drawing/2014/main" id="{BF45230E-2859-4BDB-A97A-95DFB0E1960E}"/>
                </a:ext>
              </a:extLst>
            </p:cNvPr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Hexagon 20">
              <a:extLst>
                <a:ext uri="{FF2B5EF4-FFF2-40B4-BE49-F238E27FC236}">
                  <a16:creationId xmlns:a16="http://schemas.microsoft.com/office/drawing/2014/main" id="{17D45963-1262-4B8A-B4C4-0FF9F929DD1A}"/>
                </a:ext>
              </a:extLst>
            </p:cNvPr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Hexagon 21">
              <a:extLst>
                <a:ext uri="{FF2B5EF4-FFF2-40B4-BE49-F238E27FC236}">
                  <a16:creationId xmlns:a16="http://schemas.microsoft.com/office/drawing/2014/main" id="{4F7DDBCA-3EC4-4C5C-A08E-491F0CF56B87}"/>
                </a:ext>
              </a:extLst>
            </p:cNvPr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Hexagon 22">
              <a:extLst>
                <a:ext uri="{FF2B5EF4-FFF2-40B4-BE49-F238E27FC236}">
                  <a16:creationId xmlns:a16="http://schemas.microsoft.com/office/drawing/2014/main" id="{7729D4B1-CC94-44A4-B3F1-A071D27718D7}"/>
                </a:ext>
              </a:extLst>
            </p:cNvPr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Hexagon 23">
              <a:extLst>
                <a:ext uri="{FF2B5EF4-FFF2-40B4-BE49-F238E27FC236}">
                  <a16:creationId xmlns:a16="http://schemas.microsoft.com/office/drawing/2014/main" id="{5A155A86-BB17-483E-8D78-40FEE4CE0E96}"/>
                </a:ext>
              </a:extLst>
            </p:cNvPr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Hexagon 24">
              <a:extLst>
                <a:ext uri="{FF2B5EF4-FFF2-40B4-BE49-F238E27FC236}">
                  <a16:creationId xmlns:a16="http://schemas.microsoft.com/office/drawing/2014/main" id="{3237C293-7F93-4D49-B7AA-BC2EA16CD94F}"/>
                </a:ext>
              </a:extLst>
            </p:cNvPr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Hexagon 25">
              <a:extLst>
                <a:ext uri="{FF2B5EF4-FFF2-40B4-BE49-F238E27FC236}">
                  <a16:creationId xmlns:a16="http://schemas.microsoft.com/office/drawing/2014/main" id="{0F4978C0-6F29-4166-8A6D-ED5D5DF4DE8A}"/>
                </a:ext>
              </a:extLst>
            </p:cNvPr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Freeform 85">
              <a:extLst>
                <a:ext uri="{FF2B5EF4-FFF2-40B4-BE49-F238E27FC236}">
                  <a16:creationId xmlns:a16="http://schemas.microsoft.com/office/drawing/2014/main" id="{509B277D-3453-4527-A329-020F28703887}"/>
                </a:ext>
              </a:extLst>
            </p:cNvPr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8" name="Freeform 86">
              <a:extLst>
                <a:ext uri="{FF2B5EF4-FFF2-40B4-BE49-F238E27FC236}">
                  <a16:creationId xmlns:a16="http://schemas.microsoft.com/office/drawing/2014/main" id="{C5C81652-84F7-49CB-B4A5-F9339333682F}"/>
                </a:ext>
              </a:extLst>
            </p:cNvPr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id="{1A057F36-1110-4A22-BE39-38814B7AE9D0}"/>
              </a:ext>
            </a:extLst>
          </p:cNvPr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E1B80FB8-7389-4E1A-B92F-1D5AF0DF3910}"/>
              </a:ext>
            </a:extLst>
          </p:cNvPr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CD7F4F0D-1CB2-433C-875A-3B5DB3AE6B3B}"/>
              </a:ext>
            </a:extLst>
          </p:cNvPr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5F88A289-8D98-4C00-9BE2-EAFDDBB81BB8}"/>
              </a:ext>
            </a:extLst>
          </p:cNvPr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Date Placeholder 4">
            <a:extLst>
              <a:ext uri="{FF2B5EF4-FFF2-40B4-BE49-F238E27FC236}">
                <a16:creationId xmlns:a16="http://schemas.microsoft.com/office/drawing/2014/main" id="{1C4BF394-1AA5-42A2-B15F-FA1B6D5D6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FCBAAA-0C76-407C-8BF3-60F0EF027A12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49" name="Footer Placeholder 5">
            <a:extLst>
              <a:ext uri="{FF2B5EF4-FFF2-40B4-BE49-F238E27FC236}">
                <a16:creationId xmlns:a16="http://schemas.microsoft.com/office/drawing/2014/main" id="{A1793D57-6C9B-4CF6-A5D5-085416F17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0" name="Slide Number Placeholder 6">
            <a:extLst>
              <a:ext uri="{FF2B5EF4-FFF2-40B4-BE49-F238E27FC236}">
                <a16:creationId xmlns:a16="http://schemas.microsoft.com/office/drawing/2014/main" id="{1D6339CC-EEA1-46BD-BFE1-6C394007B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11CECF-2B6D-4511-9964-F68E05FC5C4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847445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DB5C7"/>
            </a:gs>
            <a:gs pos="62000">
              <a:srgbClr val="A47F90"/>
            </a:gs>
            <a:gs pos="100000">
              <a:srgbClr val="936D7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41">
            <a:extLst>
              <a:ext uri="{FF2B5EF4-FFF2-40B4-BE49-F238E27FC236}">
                <a16:creationId xmlns:a16="http://schemas.microsoft.com/office/drawing/2014/main" id="{1CC239F5-CB83-4729-A0CF-2E9B12CF9044}"/>
              </a:ext>
            </a:extLst>
          </p:cNvPr>
          <p:cNvGrpSpPr>
            <a:grpSpLocks/>
          </p:cNvGrpSpPr>
          <p:nvPr/>
        </p:nvGrpSpPr>
        <p:grpSpPr bwMode="auto">
          <a:xfrm>
            <a:off x="-304800" y="0"/>
            <a:ext cx="9932988" cy="6858000"/>
            <a:chOff x="-382404" y="0"/>
            <a:chExt cx="9932332" cy="6858000"/>
          </a:xfrm>
        </p:grpSpPr>
        <p:grpSp>
          <p:nvGrpSpPr>
            <p:cNvPr id="1035" name="Group 44">
              <a:extLst>
                <a:ext uri="{FF2B5EF4-FFF2-40B4-BE49-F238E27FC236}">
                  <a16:creationId xmlns:a16="http://schemas.microsoft.com/office/drawing/2014/main" id="{9B7B5D4A-0568-4564-954D-93F6FF94C92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58" name="Group 4">
                <a:extLst>
                  <a:ext uri="{FF2B5EF4-FFF2-40B4-BE49-F238E27FC236}">
                    <a16:creationId xmlns:a16="http://schemas.microsoft.com/office/drawing/2014/main" id="{6B616979-FC11-43DC-B5D4-D8740F9AC45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>
                  <a:extLst>
                    <a:ext uri="{FF2B5EF4-FFF2-40B4-BE49-F238E27FC236}">
                      <a16:creationId xmlns:a16="http://schemas.microsoft.com/office/drawing/2014/main" id="{E42F54F8-8B30-455A-AEE5-D8465757D8EE}"/>
                    </a:ext>
                  </a:extLst>
                </p:cNvPr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4" name="Rectangle 2">
                  <a:extLst>
                    <a:ext uri="{FF2B5EF4-FFF2-40B4-BE49-F238E27FC236}">
                      <a16:creationId xmlns:a16="http://schemas.microsoft.com/office/drawing/2014/main" id="{82F09A3A-5307-4E14-9C11-C2CB90705149}"/>
                    </a:ext>
                  </a:extLst>
                </p:cNvPr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5" name="Rectangle 3">
                  <a:extLst>
                    <a:ext uri="{FF2B5EF4-FFF2-40B4-BE49-F238E27FC236}">
                      <a16:creationId xmlns:a16="http://schemas.microsoft.com/office/drawing/2014/main" id="{0D6175E6-E833-4779-9C99-E6F037C8EA14}"/>
                    </a:ext>
                  </a:extLst>
                </p:cNvPr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1059" name="Group 5">
                <a:extLst>
                  <a:ext uri="{FF2B5EF4-FFF2-40B4-BE49-F238E27FC236}">
                    <a16:creationId xmlns:a16="http://schemas.microsoft.com/office/drawing/2014/main" id="{0B41BA55-BB00-429E-B6E5-BCEBF5A5C0A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>
                  <a:extLst>
                    <a:ext uri="{FF2B5EF4-FFF2-40B4-BE49-F238E27FC236}">
                      <a16:creationId xmlns:a16="http://schemas.microsoft.com/office/drawing/2014/main" id="{15ABDB9F-FA4B-4E89-B184-52C5C8ACF517}"/>
                    </a:ext>
                  </a:extLst>
                </p:cNvPr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1" name="Rectangle 110">
                  <a:extLst>
                    <a:ext uri="{FF2B5EF4-FFF2-40B4-BE49-F238E27FC236}">
                      <a16:creationId xmlns:a16="http://schemas.microsoft.com/office/drawing/2014/main" id="{1043A0AB-F5BC-46D8-BAC5-1DD521CA2826}"/>
                    </a:ext>
                  </a:extLst>
                </p:cNvPr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2" name="Rectangle 111">
                  <a:extLst>
                    <a:ext uri="{FF2B5EF4-FFF2-40B4-BE49-F238E27FC236}">
                      <a16:creationId xmlns:a16="http://schemas.microsoft.com/office/drawing/2014/main" id="{C48A642E-405E-4C42-B17C-40A4A953C333}"/>
                    </a:ext>
                  </a:extLst>
                </p:cNvPr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1060" name="Group 9">
                <a:extLst>
                  <a:ext uri="{FF2B5EF4-FFF2-40B4-BE49-F238E27FC236}">
                    <a16:creationId xmlns:a16="http://schemas.microsoft.com/office/drawing/2014/main" id="{EA525CC1-3CD5-4ABE-8A1C-46DB3DB79EC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>
                  <a:extLst>
                    <a:ext uri="{FF2B5EF4-FFF2-40B4-BE49-F238E27FC236}">
                      <a16:creationId xmlns:a16="http://schemas.microsoft.com/office/drawing/2014/main" id="{50586DBE-D8E8-4A08-836C-80D0ADD42B12}"/>
                    </a:ext>
                  </a:extLst>
                </p:cNvPr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08" name="Rectangle 107">
                  <a:extLst>
                    <a:ext uri="{FF2B5EF4-FFF2-40B4-BE49-F238E27FC236}">
                      <a16:creationId xmlns:a16="http://schemas.microsoft.com/office/drawing/2014/main" id="{47AB87D0-E6E8-4CBD-8DBE-879667108BE4}"/>
                    </a:ext>
                  </a:extLst>
                </p:cNvPr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09" name="Rectangle 108">
                  <a:extLst>
                    <a:ext uri="{FF2B5EF4-FFF2-40B4-BE49-F238E27FC236}">
                      <a16:creationId xmlns:a16="http://schemas.microsoft.com/office/drawing/2014/main" id="{592227D8-C68D-46C8-9212-3719196DF78C}"/>
                    </a:ext>
                  </a:extLst>
                </p:cNvPr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33EC7191-3022-435F-B45B-C5142DF5FA26}"/>
                  </a:ext>
                </a:extLst>
              </p:cNvPr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C0EFA4D5-E34C-4DAD-9284-700A124759A9}"/>
                  </a:ext>
                </a:extLst>
              </p:cNvPr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AF4C0475-5F6F-456E-A593-85A7168F0E86}"/>
                  </a:ext>
                </a:extLst>
              </p:cNvPr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2E393832-EEB5-4469-94A5-059F715A8C6C}"/>
                </a:ext>
              </a:extLst>
            </p:cNvPr>
            <p:cNvSpPr/>
            <p:nvPr/>
          </p:nvSpPr>
          <p:spPr>
            <a:xfrm>
              <a:off x="-12540" y="5035550"/>
              <a:ext cx="9144983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DB5071B9-5C2E-4538-A441-EFF20A7A8464}"/>
                </a:ext>
              </a:extLst>
            </p:cNvPr>
            <p:cNvSpPr/>
            <p:nvPr/>
          </p:nvSpPr>
          <p:spPr>
            <a:xfrm>
              <a:off x="-12540" y="3467100"/>
              <a:ext cx="9144983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5BA59B2A-867A-4422-9664-9D6AD09071CB}"/>
                </a:ext>
              </a:extLst>
            </p:cNvPr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8290BAE4-291A-4BA5-8DB3-17E3466C52C8}"/>
                </a:ext>
              </a:extLst>
            </p:cNvPr>
            <p:cNvSpPr/>
            <p:nvPr/>
          </p:nvSpPr>
          <p:spPr>
            <a:xfrm>
              <a:off x="-12540" y="5284788"/>
              <a:ext cx="9144983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B76E1431-463E-4AE8-A101-025784EAD084}"/>
                </a:ext>
              </a:extLst>
            </p:cNvPr>
            <p:cNvSpPr/>
            <p:nvPr/>
          </p:nvSpPr>
          <p:spPr>
            <a:xfrm>
              <a:off x="2136793" y="5132388"/>
              <a:ext cx="6982951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0" name="Hexagon 49">
              <a:extLst>
                <a:ext uri="{FF2B5EF4-FFF2-40B4-BE49-F238E27FC236}">
                  <a16:creationId xmlns:a16="http://schemas.microsoft.com/office/drawing/2014/main" id="{27150193-F6B2-4BB2-B967-099568215BE6}"/>
                </a:ext>
              </a:extLst>
            </p:cNvPr>
            <p:cNvSpPr/>
            <p:nvPr/>
          </p:nvSpPr>
          <p:spPr>
            <a:xfrm rot="1800000">
              <a:off x="2995573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1" name="Hexagon 50">
              <a:extLst>
                <a:ext uri="{FF2B5EF4-FFF2-40B4-BE49-F238E27FC236}">
                  <a16:creationId xmlns:a16="http://schemas.microsoft.com/office/drawing/2014/main" id="{05698A1E-C6DE-4494-8664-047BB890BFA3}"/>
                </a:ext>
              </a:extLst>
            </p:cNvPr>
            <p:cNvSpPr/>
            <p:nvPr/>
          </p:nvSpPr>
          <p:spPr>
            <a:xfrm rot="1800000">
              <a:off x="3719425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2" name="Hexagon 51">
              <a:extLst>
                <a:ext uri="{FF2B5EF4-FFF2-40B4-BE49-F238E27FC236}">
                  <a16:creationId xmlns:a16="http://schemas.microsoft.com/office/drawing/2014/main" id="{B2A9F434-A4B7-4498-B44C-F7FDAE35D0AE}"/>
                </a:ext>
              </a:extLst>
            </p:cNvPr>
            <p:cNvSpPr/>
            <p:nvPr/>
          </p:nvSpPr>
          <p:spPr>
            <a:xfrm rot="1800000">
              <a:off x="3728949" y="159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3" name="Hexagon 52">
              <a:extLst>
                <a:ext uri="{FF2B5EF4-FFF2-40B4-BE49-F238E27FC236}">
                  <a16:creationId xmlns:a16="http://schemas.microsoft.com/office/drawing/2014/main" id="{8094F1E9-0EDB-49CC-BB61-39D38D9C149D}"/>
                </a:ext>
              </a:extLst>
            </p:cNvPr>
            <p:cNvSpPr/>
            <p:nvPr/>
          </p:nvSpPr>
          <p:spPr>
            <a:xfrm rot="1800000">
              <a:off x="2976524" y="32543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4" name="Hexagon 53">
              <a:extLst>
                <a:ext uri="{FF2B5EF4-FFF2-40B4-BE49-F238E27FC236}">
                  <a16:creationId xmlns:a16="http://schemas.microsoft.com/office/drawing/2014/main" id="{256CF9FA-209B-49A8-B6BF-2BF142EAF335}"/>
                </a:ext>
              </a:extLst>
            </p:cNvPr>
            <p:cNvSpPr/>
            <p:nvPr/>
          </p:nvSpPr>
          <p:spPr>
            <a:xfrm rot="1800000">
              <a:off x="4462326" y="53832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EE2E1F26-8721-483E-82E3-744FC2574EFC}"/>
                </a:ext>
              </a:extLst>
            </p:cNvPr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6" name="Hexagon 55">
              <a:extLst>
                <a:ext uri="{FF2B5EF4-FFF2-40B4-BE49-F238E27FC236}">
                  <a16:creationId xmlns:a16="http://schemas.microsoft.com/office/drawing/2014/main" id="{5D950997-B5A3-4AB5-B0DE-D84C6EEA3793}"/>
                </a:ext>
              </a:extLst>
            </p:cNvPr>
            <p:cNvSpPr/>
            <p:nvPr/>
          </p:nvSpPr>
          <p:spPr>
            <a:xfrm rot="1800000">
              <a:off x="23969" y="540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7" name="Hexagon 56">
              <a:extLst>
                <a:ext uri="{FF2B5EF4-FFF2-40B4-BE49-F238E27FC236}">
                  <a16:creationId xmlns:a16="http://schemas.microsoft.com/office/drawing/2014/main" id="{DD011A7B-6697-41F6-86A1-9C557C242B3C}"/>
                </a:ext>
              </a:extLst>
            </p:cNvPr>
            <p:cNvSpPr/>
            <p:nvPr/>
          </p:nvSpPr>
          <p:spPr>
            <a:xfrm rot="1800000">
              <a:off x="52542" y="28495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8" name="Hexagon 57">
              <a:extLst>
                <a:ext uri="{FF2B5EF4-FFF2-40B4-BE49-F238E27FC236}">
                  <a16:creationId xmlns:a16="http://schemas.microsoft.com/office/drawing/2014/main" id="{1FEA7927-BF6D-4F8D-A537-27E5A2CC0A4F}"/>
                </a:ext>
              </a:extLst>
            </p:cNvPr>
            <p:cNvSpPr/>
            <p:nvPr/>
          </p:nvSpPr>
          <p:spPr>
            <a:xfrm rot="1800000">
              <a:off x="776394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9" name="Hexagon 58">
              <a:extLst>
                <a:ext uri="{FF2B5EF4-FFF2-40B4-BE49-F238E27FC236}">
                  <a16:creationId xmlns:a16="http://schemas.microsoft.com/office/drawing/2014/main" id="{20EB91FC-887E-41EB-89E9-752993E172A3}"/>
                </a:ext>
              </a:extLst>
            </p:cNvPr>
            <p:cNvSpPr/>
            <p:nvPr/>
          </p:nvSpPr>
          <p:spPr>
            <a:xfrm rot="1800000">
              <a:off x="1509771" y="54117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0" name="Hexagon 59">
              <a:extLst>
                <a:ext uri="{FF2B5EF4-FFF2-40B4-BE49-F238E27FC236}">
                  <a16:creationId xmlns:a16="http://schemas.microsoft.com/office/drawing/2014/main" id="{75A45AAA-3DCD-47ED-AC91-076DDCF7E97A}"/>
                </a:ext>
              </a:extLst>
            </p:cNvPr>
            <p:cNvSpPr/>
            <p:nvPr/>
          </p:nvSpPr>
          <p:spPr>
            <a:xfrm rot="1800000">
              <a:off x="1528820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5" name="Hexagon 94">
              <a:extLst>
                <a:ext uri="{FF2B5EF4-FFF2-40B4-BE49-F238E27FC236}">
                  <a16:creationId xmlns:a16="http://schemas.microsoft.com/office/drawing/2014/main" id="{D9414F0A-D0B4-4F4F-8736-12352481A83C}"/>
                </a:ext>
              </a:extLst>
            </p:cNvPr>
            <p:cNvSpPr/>
            <p:nvPr/>
          </p:nvSpPr>
          <p:spPr>
            <a:xfrm rot="1800000">
              <a:off x="795443" y="15636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6" name="Hexagon 95">
              <a:extLst>
                <a:ext uri="{FF2B5EF4-FFF2-40B4-BE49-F238E27FC236}">
                  <a16:creationId xmlns:a16="http://schemas.microsoft.com/office/drawing/2014/main" id="{C07B4A68-63B3-404C-8012-5E32E06153C8}"/>
                </a:ext>
              </a:extLst>
            </p:cNvPr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7" name="Hexagon 96">
              <a:extLst>
                <a:ext uri="{FF2B5EF4-FFF2-40B4-BE49-F238E27FC236}">
                  <a16:creationId xmlns:a16="http://schemas.microsoft.com/office/drawing/2014/main" id="{52AEA454-30B8-46BC-8E69-91D8AA53AD53}"/>
                </a:ext>
              </a:extLst>
            </p:cNvPr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8" name="Hexagon 97">
              <a:extLst>
                <a:ext uri="{FF2B5EF4-FFF2-40B4-BE49-F238E27FC236}">
                  <a16:creationId xmlns:a16="http://schemas.microsoft.com/office/drawing/2014/main" id="{56F10819-1FE5-41ED-BF27-19D73FD949F7}"/>
                </a:ext>
              </a:extLst>
            </p:cNvPr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9" name="Freeform 98">
              <a:extLst>
                <a:ext uri="{FF2B5EF4-FFF2-40B4-BE49-F238E27FC236}">
                  <a16:creationId xmlns:a16="http://schemas.microsoft.com/office/drawing/2014/main" id="{4CDDB6F3-208B-4051-AD8B-FEEE7973663B}"/>
                </a:ext>
              </a:extLst>
            </p:cNvPr>
            <p:cNvSpPr/>
            <p:nvPr/>
          </p:nvSpPr>
          <p:spPr>
            <a:xfrm rot="1800000">
              <a:off x="8306997" y="4056063"/>
              <a:ext cx="1242931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9BB8156A-7FB7-4771-9FFC-9CA887A7432F}"/>
                </a:ext>
              </a:extLst>
            </p:cNvPr>
            <p:cNvSpPr/>
            <p:nvPr/>
          </p:nvSpPr>
          <p:spPr>
            <a:xfrm rot="1800000">
              <a:off x="8306997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66" name="Rectangle 65">
            <a:extLst>
              <a:ext uri="{FF2B5EF4-FFF2-40B4-BE49-F238E27FC236}">
                <a16:creationId xmlns:a16="http://schemas.microsoft.com/office/drawing/2014/main" id="{CE19E3D9-DE35-419E-8078-92A16A4B4264}"/>
              </a:ext>
            </a:extLst>
          </p:cNvPr>
          <p:cNvSpPr/>
          <p:nvPr/>
        </p:nvSpPr>
        <p:spPr>
          <a:xfrm>
            <a:off x="457200" y="333375"/>
            <a:ext cx="8229600" cy="618648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1A3078B0-340A-4EAD-8AD9-14B6CFB6F614}"/>
              </a:ext>
            </a:extLst>
          </p:cNvPr>
          <p:cNvSpPr/>
          <p:nvPr/>
        </p:nvSpPr>
        <p:spPr>
          <a:xfrm>
            <a:off x="4560888" y="-22225"/>
            <a:ext cx="3679825" cy="700088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4852AD06-DDED-4888-BFD4-C7567459C37A}"/>
              </a:ext>
            </a:extLst>
          </p:cNvPr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0" name="Title Placeholder 1">
            <a:extLst>
              <a:ext uri="{FF2B5EF4-FFF2-40B4-BE49-F238E27FC236}">
                <a16:creationId xmlns:a16="http://schemas.microsoft.com/office/drawing/2014/main" id="{CC3B5413-06C7-4CA7-97A0-20F3AD8F6BD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042988" y="1027113"/>
            <a:ext cx="70246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/>
              <a:t>Click to edit Master title style</a:t>
            </a:r>
          </a:p>
        </p:txBody>
      </p:sp>
      <p:sp>
        <p:nvSpPr>
          <p:cNvPr id="1031" name="Text Placeholder 2">
            <a:extLst>
              <a:ext uri="{FF2B5EF4-FFF2-40B4-BE49-F238E27FC236}">
                <a16:creationId xmlns:a16="http://schemas.microsoft.com/office/drawing/2014/main" id="{5FF15738-69B1-4F4F-8120-587BA7587FB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042988" y="2324100"/>
            <a:ext cx="6777037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/>
              <a:t>Click to edit Master text styles</a:t>
            </a:r>
          </a:p>
          <a:p>
            <a:pPr lvl="1"/>
            <a:r>
              <a:rPr lang="en-US" altLang="sl-SI"/>
              <a:t>Second level</a:t>
            </a:r>
          </a:p>
          <a:p>
            <a:pPr lvl="2"/>
            <a:r>
              <a:rPr lang="en-US" altLang="sl-SI"/>
              <a:t>Third level</a:t>
            </a:r>
          </a:p>
          <a:p>
            <a:pPr lvl="3"/>
            <a:r>
              <a:rPr lang="en-US" altLang="sl-SI"/>
              <a:t>Fourth level</a:t>
            </a:r>
          </a:p>
          <a:p>
            <a:pPr lvl="4"/>
            <a:r>
              <a:rPr lang="en-US" altLang="sl-SI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C252F9-D9E2-43F2-80AF-6FCBBEEA8E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97575" y="2238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FEFEFE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37B00E7-F4AC-4AA2-A7AF-ED9DF5A7C36F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4B06F6-7EAC-428C-A30A-79D4513CE6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41850" y="5851525"/>
            <a:ext cx="350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58EED2-79C2-40B5-BBA2-79FD053307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49788" y="223838"/>
            <a:ext cx="133191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EFEFE"/>
                </a:solidFill>
              </a:defRPr>
            </a:lvl1pPr>
          </a:lstStyle>
          <a:p>
            <a:fld id="{77C9A216-41A2-4232-90A6-DF21B5FF830B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40" r:id="rId8"/>
    <p:sldLayoutId id="2147483841" r:id="rId9"/>
    <p:sldLayoutId id="2147483837" r:id="rId10"/>
    <p:sldLayoutId id="2147483838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anose="020B0502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anose="020B0502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anose="020B0502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anose="05020102010507070707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anose="05020102010507070707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anose="05020102010507070707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395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anose="05020102010507070707" pitchFamily="18" charset="2"/>
        <a:buChar char="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325563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anose="05020102010507070707" pitchFamily="18" charset="2"/>
        <a:buChar char="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2B12G_JTe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hyperlink" Target="https://www.youtube.com/watch?v=YJ_D_A7Z5mo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sl.wikipedia.org/wiki/Neisha" TargetMode="External"/><Relationship Id="rId2" Type="http://schemas.openxmlformats.org/officeDocument/2006/relationships/hyperlink" Target="http://www.neisha.org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A4457-D3EB-4E76-BFAF-B65586CAB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87900" y="260350"/>
            <a:ext cx="3313113" cy="550863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4000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Neisha</a:t>
            </a:r>
            <a:endParaRPr lang="sl-SI" sz="40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123" name="Subtitle 2">
            <a:extLst>
              <a:ext uri="{FF2B5EF4-FFF2-40B4-BE49-F238E27FC236}">
                <a16:creationId xmlns:a16="http://schemas.microsoft.com/office/drawing/2014/main" id="{29975D46-44B5-4F56-9CF0-D79B5B6A49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16463" y="908050"/>
            <a:ext cx="3309937" cy="504825"/>
          </a:xfrm>
        </p:spPr>
        <p:txBody>
          <a:bodyPr/>
          <a:lstStyle/>
          <a:p>
            <a:endParaRPr lang="sl-SI" altLang="sl-SI"/>
          </a:p>
        </p:txBody>
      </p:sp>
      <p:pic>
        <p:nvPicPr>
          <p:cNvPr id="5124" name="Picture 3">
            <a:extLst>
              <a:ext uri="{FF2B5EF4-FFF2-40B4-BE49-F238E27FC236}">
                <a16:creationId xmlns:a16="http://schemas.microsoft.com/office/drawing/2014/main" id="{463525AC-2B80-468E-94CE-50F0D66DB7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0" y="2349500"/>
            <a:ext cx="7500938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64705092-4CD5-4342-9AED-25657890E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750" y="981075"/>
            <a:ext cx="7024688" cy="1143000"/>
          </a:xfrm>
        </p:spPr>
        <p:txBody>
          <a:bodyPr/>
          <a:lstStyle/>
          <a:p>
            <a:r>
              <a:rPr lang="sl-SI" altLang="sl-SI"/>
              <a:t>Neža Buh</a:t>
            </a:r>
          </a:p>
        </p:txBody>
      </p:sp>
      <p:sp>
        <p:nvSpPr>
          <p:cNvPr id="6147" name="Content Placeholder 2">
            <a:extLst>
              <a:ext uri="{FF2B5EF4-FFF2-40B4-BE49-F238E27FC236}">
                <a16:creationId xmlns:a16="http://schemas.microsoft.com/office/drawing/2014/main" id="{3033C008-0F81-4FCC-A816-78D1C3C3BC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0" y="2205038"/>
            <a:ext cx="6777038" cy="3508375"/>
          </a:xfrm>
        </p:spPr>
        <p:txBody>
          <a:bodyPr/>
          <a:lstStyle/>
          <a:p>
            <a:r>
              <a:rPr lang="sl-SI" altLang="sl-SI">
                <a:solidFill>
                  <a:schemeClr val="tx1"/>
                </a:solidFill>
              </a:rPr>
              <a:t>5.1.1982 v Ljubljani</a:t>
            </a:r>
          </a:p>
          <a:p>
            <a:r>
              <a:rPr lang="sl-SI" altLang="sl-SI">
                <a:solidFill>
                  <a:schemeClr val="tx1"/>
                </a:solidFill>
              </a:rPr>
              <a:t>poklic: pevka, skladateljica, pianistka</a:t>
            </a:r>
          </a:p>
          <a:p>
            <a:r>
              <a:rPr lang="sl-SI" altLang="sl-SI">
                <a:solidFill>
                  <a:schemeClr val="tx1"/>
                </a:solidFill>
              </a:rPr>
              <a:t>glasbeni slog: pop -rock</a:t>
            </a:r>
          </a:p>
          <a:p>
            <a:r>
              <a:rPr lang="sl-SI" altLang="sl-SI">
                <a:solidFill>
                  <a:schemeClr val="tx1"/>
                </a:solidFill>
              </a:rPr>
              <a:t>glasbilo: klavir</a:t>
            </a:r>
          </a:p>
          <a:p>
            <a:endParaRPr lang="sl-SI" altLang="sl-SI"/>
          </a:p>
        </p:txBody>
      </p:sp>
      <p:pic>
        <p:nvPicPr>
          <p:cNvPr id="6148" name="Picture 4">
            <a:extLst>
              <a:ext uri="{FF2B5EF4-FFF2-40B4-BE49-F238E27FC236}">
                <a16:creationId xmlns:a16="http://schemas.microsoft.com/office/drawing/2014/main" id="{2B3C4D45-9A9C-4B99-B31F-A3DE7AB315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1222375"/>
            <a:ext cx="2628900" cy="400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>
            <a:extLst>
              <a:ext uri="{FF2B5EF4-FFF2-40B4-BE49-F238E27FC236}">
                <a16:creationId xmlns:a16="http://schemas.microsoft.com/office/drawing/2014/main" id="{E7979332-7ADA-46B9-A542-E9496900BF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138" y="3940175"/>
            <a:ext cx="3746500" cy="249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2B6459FE-7156-4528-BEAB-8D7E132A2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Začetki</a:t>
            </a:r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048CFD1E-0524-4F61-A097-E6BDF39411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>
                <a:solidFill>
                  <a:schemeClr val="tx1"/>
                </a:solidFill>
              </a:rPr>
              <a:t>začetek – zgodnja leta</a:t>
            </a:r>
          </a:p>
          <a:p>
            <a:r>
              <a:rPr lang="sl-SI" altLang="sl-SI">
                <a:solidFill>
                  <a:schemeClr val="tx1"/>
                </a:solidFill>
              </a:rPr>
              <a:t>glasbe 80-ih </a:t>
            </a:r>
          </a:p>
          <a:p>
            <a:r>
              <a:rPr lang="sl-SI" altLang="sl-SI">
                <a:solidFill>
                  <a:schemeClr val="tx1"/>
                </a:solidFill>
              </a:rPr>
              <a:t>glasbena družina (oče, brat, sestri)</a:t>
            </a:r>
          </a:p>
          <a:p>
            <a:r>
              <a:rPr lang="sl-SI" altLang="sl-SI">
                <a:solidFill>
                  <a:schemeClr val="tx1"/>
                </a:solidFill>
              </a:rPr>
              <a:t>Srednja glasbena – Akademija za glasbo</a:t>
            </a:r>
          </a:p>
          <a:p>
            <a:r>
              <a:rPr lang="sl-SI" altLang="sl-SI">
                <a:solidFill>
                  <a:schemeClr val="tx1"/>
                </a:solidFill>
              </a:rPr>
              <a:t>Skladbe za glasbeno-inštrumentalne zasedbe</a:t>
            </a:r>
          </a:p>
          <a:p>
            <a:r>
              <a:rPr lang="sl-SI" altLang="sl-SI">
                <a:solidFill>
                  <a:schemeClr val="tx1"/>
                </a:solidFill>
              </a:rPr>
              <a:t>Pop-rock – 2005 – Neisha</a:t>
            </a:r>
          </a:p>
          <a:p>
            <a:endParaRPr lang="sl-SI" altLang="sl-SI"/>
          </a:p>
          <a:p>
            <a:endParaRPr lang="sl-SI" altLang="sl-SI"/>
          </a:p>
        </p:txBody>
      </p:sp>
      <p:pic>
        <p:nvPicPr>
          <p:cNvPr id="7172" name="Picture 5">
            <a:extLst>
              <a:ext uri="{FF2B5EF4-FFF2-40B4-BE49-F238E27FC236}">
                <a16:creationId xmlns:a16="http://schemas.microsoft.com/office/drawing/2014/main" id="{B5BEF602-9EC1-4C13-97BA-6D13144906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908050"/>
            <a:ext cx="3292475" cy="219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530E8857-1593-4351-9B65-DE7A8185B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3" y="476250"/>
            <a:ext cx="7024687" cy="1143000"/>
          </a:xfrm>
        </p:spPr>
        <p:txBody>
          <a:bodyPr/>
          <a:lstStyle/>
          <a:p>
            <a:r>
              <a:rPr lang="sl-SI" altLang="sl-SI"/>
              <a:t>Kariera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4AABB-6D91-47E2-AF55-B7EF90C457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088" y="1558925"/>
            <a:ext cx="6777037" cy="3509963"/>
          </a:xfrm>
        </p:spPr>
        <p:txBody>
          <a:bodyPr rtlCol="0">
            <a:normAutofit/>
          </a:bodyPr>
          <a:lstStyle/>
          <a:p>
            <a:pPr indent="-274320"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tx1"/>
                </a:solidFill>
              </a:rPr>
              <a:t>Prodajni uspeh  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tx1"/>
                </a:solidFill>
              </a:rPr>
              <a:t>2. najbolj prodajani album – </a:t>
            </a:r>
            <a:r>
              <a:rPr lang="sl-SI" dirty="0" err="1">
                <a:solidFill>
                  <a:schemeClr val="tx1"/>
                </a:solidFill>
              </a:rPr>
              <a:t>Neisha</a:t>
            </a:r>
            <a:endParaRPr lang="sl-SI" dirty="0">
              <a:solidFill>
                <a:schemeClr val="tx1"/>
              </a:solidFill>
            </a:endParaRPr>
          </a:p>
          <a:p>
            <a:pPr indent="-274320"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tx1"/>
                </a:solidFill>
              </a:rPr>
              <a:t>2006 – nagrade: </a:t>
            </a:r>
          </a:p>
          <a:p>
            <a:pPr marL="640080" lvl="1" indent="-274320" fontAlgn="auto">
              <a:spcAft>
                <a:spcPts val="0"/>
              </a:spcAft>
              <a:defRPr/>
            </a:pPr>
            <a:r>
              <a:rPr lang="sl-SI" sz="2000" dirty="0">
                <a:solidFill>
                  <a:schemeClr val="tx1"/>
                </a:solidFill>
              </a:rPr>
              <a:t>Viktor, </a:t>
            </a:r>
          </a:p>
          <a:p>
            <a:pPr marL="640080" lvl="1" indent="-274320" fontAlgn="auto">
              <a:spcAft>
                <a:spcPts val="0"/>
              </a:spcAft>
              <a:defRPr/>
            </a:pPr>
            <a:r>
              <a:rPr lang="sl-SI" sz="2000" dirty="0">
                <a:solidFill>
                  <a:schemeClr val="tx1"/>
                </a:solidFill>
              </a:rPr>
              <a:t>razne strokovne nagrade…</a:t>
            </a:r>
          </a:p>
          <a:p>
            <a:pPr indent="-274320" fontAlgn="auto">
              <a:spcAft>
                <a:spcPts val="0"/>
              </a:spcAft>
              <a:defRPr/>
            </a:pPr>
            <a:endParaRPr lang="sl-SI" dirty="0"/>
          </a:p>
          <a:p>
            <a:pPr marL="0" indent="0" fontAlgn="auto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sl-SI" dirty="0"/>
          </a:p>
          <a:p>
            <a:pPr marL="0" indent="0" fontAlgn="auto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sl-SI" dirty="0"/>
          </a:p>
        </p:txBody>
      </p:sp>
      <p:pic>
        <p:nvPicPr>
          <p:cNvPr id="8196" name="Picture 4">
            <a:extLst>
              <a:ext uri="{FF2B5EF4-FFF2-40B4-BE49-F238E27FC236}">
                <a16:creationId xmlns:a16="http://schemas.microsoft.com/office/drawing/2014/main" id="{C3493D4C-D1D1-4326-A11F-FBFA3D1A63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3141663"/>
            <a:ext cx="360045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>
            <a:extLst>
              <a:ext uri="{FF2B5EF4-FFF2-40B4-BE49-F238E27FC236}">
                <a16:creationId xmlns:a16="http://schemas.microsoft.com/office/drawing/2014/main" id="{D14C371A-2E47-4A33-8D83-5BD8F236C7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463" y="3933825"/>
            <a:ext cx="1423987" cy="213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25F06470-8DA0-4498-A3B4-1B144201E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113" y="476250"/>
            <a:ext cx="7024687" cy="1143000"/>
          </a:xfrm>
        </p:spPr>
        <p:txBody>
          <a:bodyPr/>
          <a:lstStyle/>
          <a:p>
            <a:r>
              <a:rPr lang="sl-SI" altLang="sl-SI"/>
              <a:t>Pop rock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072FFA-45E4-43EF-AF48-2CBADC74C0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650" y="1773238"/>
            <a:ext cx="7777163" cy="4525962"/>
          </a:xfrm>
        </p:spPr>
        <p:txBody>
          <a:bodyPr rtlCol="0">
            <a:normAutofit/>
          </a:bodyPr>
          <a:lstStyle/>
          <a:p>
            <a:pPr indent="-274320"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tx1"/>
                </a:solidFill>
              </a:rPr>
              <a:t>80. leta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tx1"/>
                </a:solidFill>
              </a:rPr>
              <a:t>Pop in rock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tx1"/>
                </a:solidFill>
              </a:rPr>
              <a:t>Standardna struktura: </a:t>
            </a:r>
          </a:p>
          <a:p>
            <a:pPr marL="640080" lvl="1" indent="-342900" fontAlgn="auto">
              <a:spcAft>
                <a:spcPts val="0"/>
              </a:spcAft>
              <a:defRPr/>
            </a:pPr>
            <a:r>
              <a:rPr lang="sl-SI" sz="2100" dirty="0">
                <a:solidFill>
                  <a:schemeClr val="tx1"/>
                </a:solidFill>
              </a:rPr>
              <a:t>uvod </a:t>
            </a:r>
          </a:p>
          <a:p>
            <a:pPr marL="640080" lvl="1" indent="-342900" fontAlgn="auto">
              <a:spcAft>
                <a:spcPts val="0"/>
              </a:spcAft>
              <a:defRPr/>
            </a:pPr>
            <a:r>
              <a:rPr lang="sl-SI" sz="2100" dirty="0">
                <a:solidFill>
                  <a:schemeClr val="tx1"/>
                </a:solidFill>
              </a:rPr>
              <a:t>dve kitici </a:t>
            </a:r>
          </a:p>
          <a:p>
            <a:pPr marL="640080" lvl="1" indent="-342900" fontAlgn="auto">
              <a:spcAft>
                <a:spcPts val="0"/>
              </a:spcAft>
              <a:defRPr/>
            </a:pPr>
            <a:r>
              <a:rPr lang="sl-SI" sz="2100" dirty="0">
                <a:solidFill>
                  <a:schemeClr val="tx1"/>
                </a:solidFill>
              </a:rPr>
              <a:t>refren </a:t>
            </a:r>
          </a:p>
          <a:p>
            <a:pPr marL="640080" lvl="1" indent="-342900" fontAlgn="auto">
              <a:spcAft>
                <a:spcPts val="0"/>
              </a:spcAft>
              <a:defRPr/>
            </a:pPr>
            <a:r>
              <a:rPr lang="sl-SI" sz="2100" dirty="0">
                <a:solidFill>
                  <a:schemeClr val="tx1"/>
                </a:solidFill>
              </a:rPr>
              <a:t>solo (melodična kitica) </a:t>
            </a:r>
          </a:p>
          <a:p>
            <a:pPr marL="640080" lvl="1" indent="-342900" fontAlgn="auto">
              <a:spcAft>
                <a:spcPts val="0"/>
              </a:spcAft>
              <a:defRPr/>
            </a:pPr>
            <a:r>
              <a:rPr lang="sl-SI" sz="2100" dirty="0">
                <a:solidFill>
                  <a:schemeClr val="tx1"/>
                </a:solidFill>
              </a:rPr>
              <a:t>kitica </a:t>
            </a:r>
          </a:p>
          <a:p>
            <a:pPr marL="640080" lvl="1" indent="-342900" fontAlgn="auto">
              <a:spcAft>
                <a:spcPts val="0"/>
              </a:spcAft>
              <a:defRPr/>
            </a:pPr>
            <a:r>
              <a:rPr lang="sl-SI" sz="2100" dirty="0">
                <a:solidFill>
                  <a:schemeClr val="tx1"/>
                </a:solidFill>
              </a:rPr>
              <a:t>dva refrena</a:t>
            </a:r>
            <a:r>
              <a:rPr lang="sl-SI" sz="2000" dirty="0">
                <a:solidFill>
                  <a:schemeClr val="tx1"/>
                </a:solidFill>
              </a:rPr>
              <a:t>. </a:t>
            </a:r>
          </a:p>
          <a:p>
            <a:pPr marL="0" indent="0" fontAlgn="auto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sl-SI" sz="2200" dirty="0"/>
          </a:p>
          <a:p>
            <a:pPr indent="-274320" fontAlgn="auto">
              <a:spcAft>
                <a:spcPts val="0"/>
              </a:spcAft>
              <a:defRPr/>
            </a:pPr>
            <a:endParaRPr lang="sl-SI" dirty="0"/>
          </a:p>
          <a:p>
            <a:pPr indent="-274320" fontAlgn="auto">
              <a:spcAft>
                <a:spcPts val="0"/>
              </a:spcAft>
              <a:defRPr/>
            </a:pPr>
            <a:endParaRPr lang="sl-SI" dirty="0"/>
          </a:p>
          <a:p>
            <a:pPr indent="-274320" fontAlgn="auto">
              <a:spcAft>
                <a:spcPts val="0"/>
              </a:spcAft>
              <a:defRPr/>
            </a:pPr>
            <a:endParaRPr lang="sl-SI" dirty="0"/>
          </a:p>
        </p:txBody>
      </p:sp>
      <p:pic>
        <p:nvPicPr>
          <p:cNvPr id="9220" name="Picture 3">
            <a:extLst>
              <a:ext uri="{FF2B5EF4-FFF2-40B4-BE49-F238E27FC236}">
                <a16:creationId xmlns:a16="http://schemas.microsoft.com/office/drawing/2014/main" id="{A27D5838-6A9F-4330-B99D-195F9A0C42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005263"/>
            <a:ext cx="2117725" cy="297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AB36EB93-D3E8-4385-A220-77D053534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988" y="765175"/>
            <a:ext cx="7024687" cy="1143000"/>
          </a:xfrm>
        </p:spPr>
        <p:txBody>
          <a:bodyPr/>
          <a:lstStyle/>
          <a:p>
            <a:r>
              <a:rPr lang="sl-SI" altLang="sl-SI"/>
              <a:t>Dela – albumi - skladbe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55DB52-7B3B-47D9-A46F-AABCE91E16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indent="-274320" fontAlgn="auto">
              <a:spcAft>
                <a:spcPts val="0"/>
              </a:spcAft>
              <a:defRPr/>
            </a:pPr>
            <a:r>
              <a:rPr lang="sl-SI" dirty="0" err="1">
                <a:solidFill>
                  <a:schemeClr val="tx1"/>
                </a:solidFill>
              </a:rPr>
              <a:t>Neisha</a:t>
            </a:r>
            <a:r>
              <a:rPr lang="sl-SI" dirty="0">
                <a:solidFill>
                  <a:schemeClr val="tx1"/>
                </a:solidFill>
              </a:rPr>
              <a:t> (2005)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tx1"/>
                </a:solidFill>
              </a:rPr>
              <a:t>Nor je ta svet (2007)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tx1"/>
                </a:solidFill>
              </a:rPr>
              <a:t>Krila (2010)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sl-SI" dirty="0" err="1">
                <a:solidFill>
                  <a:schemeClr val="tx1"/>
                </a:solidFill>
              </a:rPr>
              <a:t>Radiofonika</a:t>
            </a:r>
            <a:r>
              <a:rPr lang="sl-SI" dirty="0">
                <a:solidFill>
                  <a:schemeClr val="tx1"/>
                </a:solidFill>
              </a:rPr>
              <a:t> (2012)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tx1"/>
                </a:solidFill>
              </a:rPr>
              <a:t>Za vesoljke in kavboje (2013)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sl-SI" sz="2600" dirty="0">
                <a:solidFill>
                  <a:schemeClr val="tx1"/>
                </a:solidFill>
              </a:rPr>
              <a:t>Lunin prah </a:t>
            </a:r>
            <a:r>
              <a:rPr lang="sl-SI" sz="900" dirty="0">
                <a:solidFill>
                  <a:schemeClr val="tx1"/>
                </a:solidFill>
              </a:rPr>
              <a:t>(</a:t>
            </a:r>
            <a:r>
              <a:rPr lang="sl-SI" sz="900" dirty="0">
                <a:solidFill>
                  <a:schemeClr val="tx1"/>
                </a:solidFill>
                <a:hlinkClick r:id="rId3"/>
              </a:rPr>
              <a:t>https://www.youtube.com/watch?v=S2B12G_JTe0</a:t>
            </a:r>
            <a:r>
              <a:rPr lang="sl-SI" sz="900" dirty="0">
                <a:solidFill>
                  <a:schemeClr val="tx1"/>
                </a:solidFill>
              </a:rPr>
              <a:t>) </a:t>
            </a:r>
          </a:p>
          <a:p>
            <a:pPr marL="0" indent="0" fontAlgn="auto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sl-SI" sz="1800" dirty="0">
              <a:solidFill>
                <a:schemeClr val="tx1"/>
              </a:solidFill>
            </a:endParaRPr>
          </a:p>
          <a:p>
            <a:pPr marL="0" indent="0" fontAlgn="auto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sl-SI" sz="1800" dirty="0">
                <a:solidFill>
                  <a:schemeClr val="tx1"/>
                </a:solidFill>
              </a:rPr>
              <a:t>Pridejo časi (album – Krila)</a:t>
            </a:r>
          </a:p>
          <a:p>
            <a:pPr marL="0" indent="0" fontAlgn="auto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sl-SI" sz="1600" dirty="0">
                <a:solidFill>
                  <a:schemeClr val="accent2">
                    <a:lumMod val="75000"/>
                  </a:schemeClr>
                </a:solidFill>
                <a:hlinkClick r:id="rId4"/>
              </a:rPr>
              <a:t>https://www.youtube.com/watch?v=YJ_D_A7Z5mo</a:t>
            </a:r>
            <a:r>
              <a:rPr lang="sl-SI" sz="1600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pPr indent="-274320" fontAlgn="auto">
              <a:spcAft>
                <a:spcPts val="0"/>
              </a:spcAft>
              <a:buFont typeface="Webdings" panose="05030102010509060703" pitchFamily="18" charset="2"/>
              <a:buChar char=""/>
              <a:defRPr/>
            </a:pPr>
            <a:r>
              <a:rPr lang="sl-SI" sz="1600" dirty="0">
                <a:solidFill>
                  <a:schemeClr val="tx1"/>
                </a:solidFill>
              </a:rPr>
              <a:t>– katere inštrumente slišiš?</a:t>
            </a:r>
          </a:p>
          <a:p>
            <a:pPr indent="-274320" fontAlgn="auto">
              <a:spcAft>
                <a:spcPts val="0"/>
              </a:spcAft>
              <a:buFont typeface="Webdings" panose="05030102010509060703" pitchFamily="18" charset="2"/>
              <a:buChar char=""/>
              <a:defRPr/>
            </a:pPr>
            <a:r>
              <a:rPr lang="sl-SI" sz="1600" dirty="0">
                <a:solidFill>
                  <a:schemeClr val="tx1"/>
                </a:solidFill>
              </a:rPr>
              <a:t>– katero je refren? (struktura pop rocka)</a:t>
            </a:r>
          </a:p>
          <a:p>
            <a:pPr marL="0" indent="0" fontAlgn="auto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sl-SI" sz="1600" dirty="0"/>
              <a:t>        </a:t>
            </a:r>
          </a:p>
        </p:txBody>
      </p:sp>
      <p:pic>
        <p:nvPicPr>
          <p:cNvPr id="10244" name="Picture 4">
            <a:extLst>
              <a:ext uri="{FF2B5EF4-FFF2-40B4-BE49-F238E27FC236}">
                <a16:creationId xmlns:a16="http://schemas.microsoft.com/office/drawing/2014/main" id="{3A918A38-A9A6-40B2-A792-E30F3581FD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2060575"/>
            <a:ext cx="2846387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601AB99F-53D3-4D90-9DD2-05905EA3C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Viri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D48B15-A103-487F-A56E-1AA739F5C3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indent="-274320"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accent2">
                    <a:lumMod val="75000"/>
                  </a:schemeClr>
                </a:solidFill>
                <a:hlinkClick r:id="rId2"/>
              </a:rPr>
              <a:t>http://www.neisha.org/</a:t>
            </a:r>
            <a:r>
              <a:rPr lang="sl-SI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accent2">
                    <a:lumMod val="75000"/>
                  </a:schemeClr>
                </a:solidFill>
                <a:hlinkClick r:id="rId3"/>
              </a:rPr>
              <a:t>http://sl.wikipedia.org/wiki/Neisha</a:t>
            </a:r>
            <a:endParaRPr lang="sl-SI" dirty="0">
              <a:solidFill>
                <a:schemeClr val="accent2">
                  <a:lumMod val="75000"/>
                </a:schemeClr>
              </a:solidFill>
            </a:endParaRPr>
          </a:p>
          <a:p>
            <a:pPr indent="-274320"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accent2">
                    <a:lumMod val="75000"/>
                  </a:schemeClr>
                </a:solidFill>
              </a:rPr>
              <a:t>CD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sl-SI" dirty="0" err="1">
                <a:solidFill>
                  <a:schemeClr val="accent2">
                    <a:lumMod val="75000"/>
                  </a:schemeClr>
                </a:solidFill>
              </a:rPr>
              <a:t>Youtube</a:t>
            </a:r>
            <a:endParaRPr lang="sl-SI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Custom 4">
      <a:dk1>
        <a:sysClr val="windowText" lastClr="000000"/>
      </a:dk1>
      <a:lt1>
        <a:sysClr val="window" lastClr="FFFFFF"/>
      </a:lt1>
      <a:dk2>
        <a:srgbClr val="B13F9A"/>
      </a:dk2>
      <a:lt2>
        <a:srgbClr val="E6C8D6"/>
      </a:lt2>
      <a:accent1>
        <a:srgbClr val="A24A73"/>
      </a:accent1>
      <a:accent2>
        <a:srgbClr val="934368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0</TotalTime>
  <Words>497</Words>
  <Application>Microsoft Office PowerPoint</Application>
  <PresentationFormat>On-screen Show (4:3)</PresentationFormat>
  <Paragraphs>65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Calibri</vt:lpstr>
      <vt:lpstr>Century Gothic</vt:lpstr>
      <vt:lpstr>Webdings</vt:lpstr>
      <vt:lpstr>Wingdings 2</vt:lpstr>
      <vt:lpstr>Austin</vt:lpstr>
      <vt:lpstr>Neisha</vt:lpstr>
      <vt:lpstr>Neža Buh</vt:lpstr>
      <vt:lpstr>Začetki</vt:lpstr>
      <vt:lpstr>Kariera</vt:lpstr>
      <vt:lpstr>Pop rock</vt:lpstr>
      <vt:lpstr>Dela – albumi - skladbe</vt:lpstr>
      <vt:lpstr>Viri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2019-05-31T08:46:26Z</dcterms:created>
  <dcterms:modified xsi:type="dcterms:W3CDTF">2019-05-31T08:46:26Z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