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593"/>
    <a:srgbClr val="E088C1"/>
    <a:srgbClr val="834568"/>
    <a:srgbClr val="FF0000"/>
    <a:srgbClr val="660066"/>
    <a:srgbClr val="FFFF00"/>
    <a:srgbClr val="0F6124"/>
    <a:srgbClr val="75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C3E5A-8031-44CC-9A36-22BDE981A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8C709-4D85-4F31-957D-F75029BDF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3CBD2-F0D3-4144-B644-425D1D38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82524-D2D0-47D8-8D34-EC83B908A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9F2A-4851-463C-B484-C08F38CE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E023C-C883-4F7C-A832-F3B1975ED3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0534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D70AB-AFD7-4E86-A63D-B2824D51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BDD69-CDC4-4838-91E3-AB95C4525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568AF-BF50-4D12-95F1-28443B25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35AD3-6AB7-4E65-9037-2F65FD06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2C2E2-DB60-4437-BF71-7B201469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74B33-E545-45D8-9090-A624778283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8462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2A809B-1FED-41A0-91BE-9B821644F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4039E-F1B4-4059-A79E-FF1661020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41B38-DBFF-4F13-A9A8-095124A68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904CA-1005-4141-BDC6-EFFFB23A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93B87-379A-4ECE-B208-E0253F3F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6588F-355A-4E7B-9F8D-19CD36CC74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8569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763C9A-D925-459C-A20E-61E3C45334C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C3677-FBA1-4F9C-9404-6866842C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457A0-3629-4E43-8616-C3BF218F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0B5EF-6868-48DC-92FF-596E1758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DE5E60-D2FF-4516-9B4B-42528B8DBF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385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022D8-5A6E-4CA2-8A7C-C0F8E845B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9161B-BA28-434B-8598-2BBB27A8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83357-B8BB-4A5E-95BD-6382F7F6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B1955-E898-4991-A03D-AF20BF51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B855D-43F4-4295-8610-96AA042DC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2EAB7-149A-4305-9424-C3A2D67F65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5202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76DB8-1C7C-42E7-93B8-10E05E69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ECE54-288D-489F-8056-5757268FF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CB2B1-E3B0-4BB8-A569-61F5FE577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56190-BE39-4A0A-94FC-0A69DF43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2A855-8A43-488C-B68E-7F86831C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EE7C5-9886-49D8-93BB-8107CD019C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4760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F606-E11E-46E6-8F4C-C52B9DFF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46C28-FB01-4005-BA4A-511DD195C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F1214-2F73-48F4-BCD5-17505AE45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A8CAB-48A5-472D-97D1-38557254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EEBB4-1E78-4802-B253-D95411E8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B1715-5976-49EC-B4E0-4C8DDE6E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4FCE4-8803-4B42-83E4-323746C9F92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718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170F-3686-46CF-8E65-1D8D989C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94D11-84E9-4BAC-933E-13374FB37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AECB8-D70B-424E-AE90-67118D6A3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5F287A-4FD6-4534-8B04-4EEE495FD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3BDB4-23E4-45F8-A017-EF041521F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94BCB8-CB57-425A-A395-1454C4985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FFACC4-D9BB-4671-A116-6AE85EA9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3367C-646A-4FD4-9103-CA03163B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F13ED-FDF4-42D7-9B43-4DFCBABF05A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983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AE4C-7236-4378-AF7B-CD052F8E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E170B-0282-4C84-951D-D99EC73E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307B0-CD1D-4B1D-B186-426B8C7F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32AE2-36B0-4522-B856-88D23F398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B5D82-C6A1-4096-8544-8F7C48D33BF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053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F8660-1E05-4845-BA43-BC8AE25F6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57EE2-A3BD-4D2B-ACAF-DD8761AA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AEFCB-0E04-42F2-8C6A-8E19C15E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224E8-96D8-471D-BFE1-8C874217DF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2587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8F121-3C95-49CD-84D9-C85306718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96A8B-2525-496B-8FD6-CB6E95BA4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65DCC-6852-4E6C-A02C-5392A1176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66CBC-9836-4B66-961E-6159A14D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A42E9-BC36-45BE-A847-5C193E08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4ED10-B6EB-4C7E-9FA7-E19DEB67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80F3D-F4D9-4125-8BF2-F911B36BCD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2165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0E69-81AD-4E9A-AB67-91C93F1D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761CA5-ED29-48E1-AA41-8D7AAE2AE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67782-C400-4970-80C0-5A5DF511F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B7618-3317-41DA-8ECD-801E04FB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102DC-9FC6-4B3A-9F10-62D63E1F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D218C-AF51-4A12-891D-42021931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E65F0-9E34-4038-AA5A-7F5E1540DF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3795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058DDD9-BD71-4D85-8759-F34A379CF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54627C9-8A99-4CF5-8419-4FE101981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9DE024BE-1F38-4983-A64C-2193B0697B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E7EACDC1-7BEE-44F4-AC1A-FE2D933775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1A75BD6E-B61D-4036-9917-5EE7181445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208A8C-89D1-4FE5-850C-02A66313120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l.wikipedia.org/w/index.php?title=Smells_Like_Teen_Spirit&amp;action=edit&amp;redlink=1" TargetMode="External"/><Relationship Id="rId3" Type="http://schemas.openxmlformats.org/officeDocument/2006/relationships/hyperlink" Target="http://sl.wikipedia.org/wiki/Glasbena_skupina" TargetMode="External"/><Relationship Id="rId7" Type="http://schemas.openxmlformats.org/officeDocument/2006/relationships/hyperlink" Target="http://sl.wikipedia.org/wiki/Grunge" TargetMode="External"/><Relationship Id="rId12" Type="http://schemas.openxmlformats.org/officeDocument/2006/relationships/hyperlink" Target="http://sl.wikipedia.org/wiki/Pearl_Jam" TargetMode="External"/><Relationship Id="rId2" Type="http://schemas.openxmlformats.org/officeDocument/2006/relationships/hyperlink" Target="http://sl.wikipedia.org/wiki/Zdru%C5%BEene_dr%C5%BEave_Amerik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.wikipedia.org/wiki/Alternativni_rock" TargetMode="External"/><Relationship Id="rId11" Type="http://schemas.openxmlformats.org/officeDocument/2006/relationships/hyperlink" Target="http://sl.wikipedia.org/w/index.php?title=Alice_in_chaines&amp;action=edit&amp;redlink=1" TargetMode="External"/><Relationship Id="rId5" Type="http://schemas.openxmlformats.org/officeDocument/2006/relationships/hyperlink" Target="http://sl.wikipedia.org/wiki/1994" TargetMode="External"/><Relationship Id="rId10" Type="http://schemas.openxmlformats.org/officeDocument/2006/relationships/hyperlink" Target="http://sl.wikipedia.org/wiki/Soundgarden" TargetMode="External"/><Relationship Id="rId4" Type="http://schemas.openxmlformats.org/officeDocument/2006/relationships/hyperlink" Target="http://sl.wikipedia.org/wiki/1987" TargetMode="External"/><Relationship Id="rId9" Type="http://schemas.openxmlformats.org/officeDocument/2006/relationships/hyperlink" Target="http://sl.wikipedia.org/wiki/Seattl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>
            <a:extLst>
              <a:ext uri="{FF2B5EF4-FFF2-40B4-BE49-F238E27FC236}">
                <a16:creationId xmlns:a16="http://schemas.microsoft.com/office/drawing/2014/main" id="{E22CF3CD-701D-4801-96F0-EC333EC8A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43200"/>
            <a:ext cx="8229600" cy="1143000"/>
          </a:xfrm>
        </p:spPr>
        <p:txBody>
          <a:bodyPr/>
          <a:lstStyle/>
          <a:p>
            <a:r>
              <a:rPr lang="sl-SI" altLang="sl-SI" sz="9600" b="1"/>
              <a:t>PROSIM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rihanna[1]">
            <a:extLst>
              <a:ext uri="{FF2B5EF4-FFF2-40B4-BE49-F238E27FC236}">
                <a16:creationId xmlns:a16="http://schemas.microsoft.com/office/drawing/2014/main" id="{1F5DCE82-C5AE-4A20-893D-285D4C187DEC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533400"/>
            <a:ext cx="4267200" cy="579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beyonce_knowles1_300_400[1]">
            <a:extLst>
              <a:ext uri="{FF2B5EF4-FFF2-40B4-BE49-F238E27FC236}">
                <a16:creationId xmlns:a16="http://schemas.microsoft.com/office/drawing/2014/main" id="{8B30F5C2-614A-484F-BB3A-F10755D42E6A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1143000"/>
            <a:ext cx="32004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fanrbd">
            <a:extLst>
              <a:ext uri="{FF2B5EF4-FFF2-40B4-BE49-F238E27FC236}">
                <a16:creationId xmlns:a16="http://schemas.microsoft.com/office/drawing/2014/main" id="{EEECCF1A-A698-467B-9184-2444272B9601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370013"/>
            <a:ext cx="5486400" cy="3887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839CAEAC-1879-47DE-97A2-25E52FCD2B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2400" y="2667000"/>
            <a:ext cx="7772400" cy="3143250"/>
          </a:xfrm>
        </p:spPr>
        <p:txBody>
          <a:bodyPr anchor="ctr"/>
          <a:lstStyle/>
          <a:p>
            <a:pPr algn="l"/>
            <a:r>
              <a:rPr lang="sl-SI" altLang="sl-SI" sz="15600">
                <a:solidFill>
                  <a:srgbClr val="FF33CC"/>
                </a:solidFill>
              </a:rPr>
              <a:t>NE!</a:t>
            </a:r>
            <a:r>
              <a:rPr lang="sl-SI" altLang="sl-SI" sz="15600">
                <a:solidFill>
                  <a:srgbClr val="834568"/>
                </a:solidFill>
              </a:rPr>
              <a:t>    </a:t>
            </a:r>
            <a:r>
              <a:rPr lang="sl-SI" altLang="sl-SI" sz="8800">
                <a:solidFill>
                  <a:srgbClr val="FF0000"/>
                </a:solidFill>
              </a:rPr>
              <a:t>NE!</a:t>
            </a:r>
            <a:endParaRPr lang="sl-SI" altLang="sl-SI" sz="15600">
              <a:solidFill>
                <a:srgbClr val="834568"/>
              </a:solidFill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C458161-6718-4F97-A982-49CE1A6A2F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"/>
            <a:ext cx="8229600" cy="17526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sl-SI" altLang="sl-SI" sz="2700">
                <a:solidFill>
                  <a:srgbClr val="FFFF00"/>
                </a:solidFill>
              </a:rPr>
              <a:t>NE!          </a:t>
            </a:r>
            <a:r>
              <a:rPr lang="sl-SI" altLang="sl-SI" sz="18200">
                <a:solidFill>
                  <a:srgbClr val="98D593"/>
                </a:solidFill>
              </a:rPr>
              <a:t>NE!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  -0.071 0.01333  C -0.051 0.01867  -0.032 0.02133  -0.017 0.02  C -0.004 0.02  0.01 0.01733  0.025 0.01333  C 0.069 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 0  Z" pathEditMode="relative" ptsTypes="">
                                      <p:cBhvr>
                                        <p:cTn id="12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6" grpId="1"/>
      <p:bldP spid="133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>
            <a:extLst>
              <a:ext uri="{FF2B5EF4-FFF2-40B4-BE49-F238E27FC236}">
                <a16:creationId xmlns:a16="http://schemas.microsoft.com/office/drawing/2014/main" id="{08008A1B-D0A5-43F5-81F8-FFD7F4AF3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10600">
                <a:solidFill>
                  <a:srgbClr val="FF0000"/>
                </a:solidFill>
              </a:rPr>
              <a:t>NIRVANA</a:t>
            </a:r>
          </a:p>
        </p:txBody>
      </p:sp>
      <p:cxnSp>
        <p:nvCxnSpPr>
          <p:cNvPr id="64517" name="AutoShape 5">
            <a:extLst>
              <a:ext uri="{FF2B5EF4-FFF2-40B4-BE49-F238E27FC236}">
                <a16:creationId xmlns:a16="http://schemas.microsoft.com/office/drawing/2014/main" id="{5B084BAD-751C-42CB-B042-1A76EBC89DC8}"/>
              </a:ext>
            </a:extLst>
          </p:cNvPr>
          <p:cNvCxnSpPr>
            <a:cxnSpLocks noChangeShapeType="1"/>
            <a:stCxn id="64516" idx="1"/>
            <a:endCxn id="64516" idx="1"/>
          </p:cNvCxnSpPr>
          <p:nvPr/>
        </p:nvCxnSpPr>
        <p:spPr bwMode="auto">
          <a:xfrm>
            <a:off x="457200" y="8461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4523" name="Picture 11" descr="nirvana_20[1]">
            <a:extLst>
              <a:ext uri="{FF2B5EF4-FFF2-40B4-BE49-F238E27FC236}">
                <a16:creationId xmlns:a16="http://schemas.microsoft.com/office/drawing/2014/main" id="{5B9D1426-43FF-4548-9659-4C1F443DBA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2286000"/>
            <a:ext cx="6191250" cy="345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F6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CBD4306-AD65-49A1-8D41-4206B3D65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904CA839-D225-4DCC-9AAF-44B9435F1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sl-SI" altLang="sl-SI" b="1"/>
              <a:t>Nirvana</a:t>
            </a:r>
            <a:r>
              <a:rPr lang="sl-SI" altLang="sl-SI"/>
              <a:t> je bila </a:t>
            </a:r>
            <a:r>
              <a:rPr lang="sl-SI" altLang="sl-SI">
                <a:hlinkClick r:id="rId2" tooltip="Združene države Amerike"/>
              </a:rPr>
              <a:t>ameriška</a:t>
            </a:r>
            <a:r>
              <a:rPr lang="sl-SI" altLang="sl-SI"/>
              <a:t> </a:t>
            </a:r>
            <a:r>
              <a:rPr lang="sl-SI" altLang="sl-SI">
                <a:hlinkClick r:id="rId3" tooltip="Glasbena skupina"/>
              </a:rPr>
              <a:t>glasbena skupina</a:t>
            </a:r>
            <a:r>
              <a:rPr lang="sl-SI" altLang="sl-SI"/>
              <a:t>, ki je delovala med leti </a:t>
            </a:r>
            <a:r>
              <a:rPr lang="sl-SI" altLang="sl-SI">
                <a:hlinkClick r:id="rId4" tooltip="1987"/>
              </a:rPr>
              <a:t>1987</a:t>
            </a:r>
            <a:r>
              <a:rPr lang="sl-SI" altLang="sl-SI"/>
              <a:t> in </a:t>
            </a:r>
            <a:r>
              <a:rPr lang="sl-SI" altLang="sl-SI">
                <a:hlinkClick r:id="rId5" tooltip="1994"/>
              </a:rPr>
              <a:t>1994</a:t>
            </a:r>
            <a:r>
              <a:rPr lang="sl-SI" altLang="sl-SI"/>
              <a:t>. Igrali so </a:t>
            </a:r>
            <a:r>
              <a:rPr lang="sl-SI" altLang="sl-SI">
                <a:hlinkClick r:id="rId6" tooltip="Alternativni rock"/>
              </a:rPr>
              <a:t>alternativni rock</a:t>
            </a:r>
            <a:r>
              <a:rPr lang="sl-SI" altLang="sl-SI"/>
              <a:t> in </a:t>
            </a:r>
            <a:r>
              <a:rPr lang="sl-SI" altLang="sl-SI">
                <a:hlinkClick r:id="rId7" tooltip="Grunge"/>
              </a:rPr>
              <a:t>grunge</a:t>
            </a:r>
            <a:r>
              <a:rPr lang="sl-SI" altLang="sl-SI"/>
              <a:t>. S pesmijo </a:t>
            </a:r>
            <a:r>
              <a:rPr lang="sl-SI" altLang="sl-SI">
                <a:hlinkClick r:id="rId8" tooltip="Smells Like Teen Spirit (članek še ni napisan)"/>
              </a:rPr>
              <a:t>Smells Like Teen Spirit</a:t>
            </a:r>
            <a:r>
              <a:rPr lang="sl-SI" altLang="sl-SI"/>
              <a:t> so poleteli v mainstream in postali najbolj prepoznaven bend začetka devetdesetih. So eden od velikih štirih bendov </a:t>
            </a:r>
            <a:r>
              <a:rPr lang="sl-SI" altLang="sl-SI">
                <a:hlinkClick r:id="rId9" tooltip="Seattle"/>
              </a:rPr>
              <a:t>Seattelske</a:t>
            </a:r>
            <a:r>
              <a:rPr lang="sl-SI" altLang="sl-SI"/>
              <a:t> glasbe, poleg njih so to še </a:t>
            </a:r>
            <a:r>
              <a:rPr lang="sl-SI" altLang="sl-SI">
                <a:solidFill>
                  <a:srgbClr val="FF66CC"/>
                </a:solidFill>
                <a:hlinkClick r:id="rId10" tooltip="Soundgarden"/>
              </a:rPr>
              <a:t>Soundgarden</a:t>
            </a:r>
            <a:r>
              <a:rPr lang="sl-SI" altLang="sl-SI">
                <a:solidFill>
                  <a:srgbClr val="FF66CC"/>
                </a:solidFill>
              </a:rPr>
              <a:t>, </a:t>
            </a:r>
            <a:r>
              <a:rPr lang="sl-SI" altLang="sl-SI">
                <a:solidFill>
                  <a:srgbClr val="FF66CC"/>
                </a:solidFill>
                <a:hlinkClick r:id="rId11" tooltip="Alice in chaines (članek še ni napisan)"/>
              </a:rPr>
              <a:t>Alice in chaines</a:t>
            </a:r>
            <a:r>
              <a:rPr lang="sl-SI" altLang="sl-SI"/>
              <a:t> in </a:t>
            </a:r>
            <a:r>
              <a:rPr lang="sl-SI" altLang="sl-SI">
                <a:hlinkClick r:id="rId12" tooltip="Pearl Jam"/>
              </a:rPr>
              <a:t>Pearl Jam</a:t>
            </a:r>
            <a:r>
              <a:rPr lang="sl-SI" altLang="sl-SI"/>
              <a:t>. Danes je Nirvana eden najbolj kultnih bendov sploh.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EF5D5C6-7C4F-4C18-BA7D-9F1E93183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ZAČETKI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A50D0042-6551-46A5-AFB2-DD2EE445F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l-SI" altLang="sl-SI"/>
              <a:t> 1985- srečanje Kurta Cobaina in Kris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Privzeti načrt</vt:lpstr>
      <vt:lpstr>PROSIM ZA POZORNOST</vt:lpstr>
      <vt:lpstr>PowerPoint Presentation</vt:lpstr>
      <vt:lpstr>PowerPoint Presentation</vt:lpstr>
      <vt:lpstr>PowerPoint Presentation</vt:lpstr>
      <vt:lpstr>NE!    NE!</vt:lpstr>
      <vt:lpstr>NIRVANA</vt:lpstr>
      <vt:lpstr>PowerPoint Presentation</vt:lpstr>
      <vt:lpstr>ZAČETKI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2019-05-31T08:46:27Z</dcterms:created>
  <dcterms:modified xsi:type="dcterms:W3CDTF">2019-05-31T08:46:27Z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