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55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CB6C2-5F92-44B6-88FA-8B1615BD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5F784-83AD-4EE3-89E0-05ADEDC3ED8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AB926-8EF8-45F5-8EF5-516B2E012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26EE7-937E-4722-86DC-23996995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A5CD4-3695-4880-B5F7-41195AA3E77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0954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56767-90CF-4258-B9F6-E663BBD0E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3FE70-5944-4C28-899A-C3A340EBE6E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EF366-3A7E-47BD-A253-62FFA7A93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422A0-13E1-4A86-9451-9AE731023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6CA68-2C37-4AFC-8DE0-587EB081226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4364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D3B20-C173-45D7-9179-6ABA6A33B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7FF2D-718E-4DFE-9AE6-40A57FC5C62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5EA8A-A357-453E-A9B0-A3491AEBE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72A02-C948-4964-96C6-86C932EFC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69012-9E7D-4B78-A204-FB298B720B3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63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4C82B-1E4F-46A4-8818-BBC0F87D8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FFF93-058B-49CE-A6E6-48EDDD31D7F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036C3-6169-4E1D-8347-159799A83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5D534-0E8F-4E7C-BD90-8DB60101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07C2A-67DF-49BA-9816-E7E1658903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1308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FB86C-4B26-450F-A8F0-F7B119704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911EC-AADE-4831-AB53-40DFBA2F3A1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F2977-4818-4A2C-8BCD-6A88EA124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14126-C66C-4712-9885-EB1C3512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5E1F9-AC11-46B9-A00C-C06D888B53F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5760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7BF07E5-46C0-47C6-A279-82D71054D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D2B4F-EE95-48F8-8B5D-D49B77A191B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A93DA7-D53A-4126-BEA2-1383C9B19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CB7183-3FE8-4A6D-BDA5-7DD26990B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5CA94-8A60-499D-BB73-6DABB452CEE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555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63AA5CF-8587-4919-9496-11F44D5AF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AA7C2-CDE8-4A36-9A8D-681F83DC91C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1B42CF6-31D2-4785-BDCC-777C7F234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E254B77-B12F-447B-9FBA-3BB055246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5D70E-6338-476F-BB3C-9302CBAA6BA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1444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FA548F6-89C5-42D7-9C85-FEEAD1761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108CA-5777-433C-BDB5-A98A34862D9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DB8A990-A940-41B0-89C9-45CC9EA24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DE0E7E6-6828-4F16-9870-E9DA9E4DF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DAA44-FE23-4336-9EEB-9177217621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1046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C265C8A-97D7-4E1B-9D70-4E014D1E6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532CB-1E45-4969-B696-8D4C329CCFC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A51FB9D-7C62-4DAF-9DCD-6D4291F7E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4776634-BED5-4D40-83BB-F03E7E92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415FE-8A57-4B3B-89EA-7C8121B9142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159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3529B04-58B0-47E6-B78B-9A52D3F63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7F610-1FB7-47B4-BEE8-2C0A36F12EB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112B59-6553-4879-8B93-CA87289D4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F8E66B-B536-41B3-894E-430DFC49B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5D82C-D6A8-4947-9280-15F186B1330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8058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6E14F5C-426E-4543-9D15-AEF8CB101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02C1E-2099-47D7-A99C-1037DDAB532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523DAF-0362-4599-A75E-15F62B6F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1B62011-B3E9-43E5-B14B-5411CBD2C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5ADCA-6891-421E-9ACB-367297F849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2276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46CB49A-519D-48F5-8C7C-D69906B7C1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  <a:endParaRPr lang="sl-SI" altLang="sl-S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0386D70-5FFC-4AE3-8418-C6FA3F771B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1B046-863D-484D-9334-FB581E9A8A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3FF793-AFCF-4D08-B31D-BB916DC0710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3BDDC-14B4-4F43-B3BA-93E02781B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F0EC4-00B3-4B66-988B-FDC9A837D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30C035E-6390-436E-B0A1-F5C57B7D59E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7Vey4WtBXo&amp;feature=related" TargetMode="External"/><Relationship Id="rId2" Type="http://schemas.openxmlformats.org/officeDocument/2006/relationships/hyperlink" Target="http://www.youtube.com/watch?v=pYYTdtRrg8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enerphilharmoniker.at/" TargetMode="External"/><Relationship Id="rId2" Type="http://schemas.openxmlformats.org/officeDocument/2006/relationships/hyperlink" Target="http://en.wikipedi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" TargetMode="External"/><Relationship Id="rId5" Type="http://schemas.openxmlformats.org/officeDocument/2006/relationships/hyperlink" Target="http://www.austria.info/" TargetMode="External"/><Relationship Id="rId4" Type="http://schemas.openxmlformats.org/officeDocument/2006/relationships/hyperlink" Target="http://www.musikverein.a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6EE4A-5B4D-4AAF-8687-043708281A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260350"/>
            <a:ext cx="8229600" cy="1828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sl-SI" i="1" dirty="0"/>
            </a:br>
            <a:r>
              <a:rPr lang="sl-SI" i="1" dirty="0"/>
              <a:t>NOVOLETNI KONCERT </a:t>
            </a:r>
            <a:br>
              <a:rPr lang="sl-SI" i="1" dirty="0"/>
            </a:br>
            <a:r>
              <a:rPr lang="sl-SI" i="1" dirty="0"/>
              <a:t>DUNAJSKE FILHARMONIJE</a:t>
            </a:r>
            <a:endParaRPr lang="sl-SI" dirty="0"/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88DD56AA-F58B-48A2-A568-565D989FF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9475" y="2781300"/>
            <a:ext cx="6400800" cy="1752600"/>
          </a:xfrm>
        </p:spPr>
        <p:txBody>
          <a:bodyPr/>
          <a:lstStyle/>
          <a:p>
            <a:pPr eaLnBrk="1" hangingPunct="1"/>
            <a:r>
              <a:rPr lang="sl-SI" altLang="sl-SI" sz="240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2052" name="Picture 3" descr="LogoGimp.png">
            <a:extLst>
              <a:ext uri="{FF2B5EF4-FFF2-40B4-BE49-F238E27FC236}">
                <a16:creationId xmlns:a16="http://schemas.microsoft.com/office/drawing/2014/main" id="{FC5A6539-301C-4F00-8F85-3094467CA4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941888"/>
            <a:ext cx="1003300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submenu_grosserSaal.jpg">
            <a:extLst>
              <a:ext uri="{FF2B5EF4-FFF2-40B4-BE49-F238E27FC236}">
                <a16:creationId xmlns:a16="http://schemas.microsoft.com/office/drawing/2014/main" id="{CFC115C8-2731-41D0-9284-6BC5E499A5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778125"/>
            <a:ext cx="4464050" cy="374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>
            <a:extLst>
              <a:ext uri="{FF2B5EF4-FFF2-40B4-BE49-F238E27FC236}">
                <a16:creationId xmlns:a16="http://schemas.microsoft.com/office/drawing/2014/main" id="{7658737E-A11B-43E4-ACA1-50B12E0EC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549275"/>
            <a:ext cx="8229600" cy="4525963"/>
          </a:xfrm>
        </p:spPr>
        <p:txBody>
          <a:bodyPr/>
          <a:lstStyle/>
          <a:p>
            <a:pPr algn="just" eaLnBrk="1" hangingPunct="1"/>
            <a:r>
              <a:rPr lang="sl-SI" altLang="sl-SI"/>
              <a:t>Dunajski filharmonični orkester</a:t>
            </a:r>
          </a:p>
          <a:p>
            <a:pPr algn="just" eaLnBrk="1" hangingPunct="1"/>
            <a:r>
              <a:rPr lang="sl-SI" altLang="sl-SI"/>
              <a:t>31.12. 2011</a:t>
            </a:r>
          </a:p>
          <a:p>
            <a:pPr algn="just" eaLnBrk="1" hangingPunct="1"/>
            <a:r>
              <a:rPr lang="sl-SI" altLang="sl-SI"/>
              <a:t>Cena: od okoli 200€ do 1000€</a:t>
            </a:r>
          </a:p>
          <a:p>
            <a:pPr algn="just" eaLnBrk="1" hangingPunct="1"/>
            <a:endParaRPr lang="sl-SI" altLang="sl-SI"/>
          </a:p>
          <a:p>
            <a:pPr eaLnBrk="1" hangingPunct="1">
              <a:buFont typeface="Arial" panose="020B0604020202020204" pitchFamily="34" charset="0"/>
              <a:buNone/>
            </a:pPr>
            <a:endParaRPr lang="sl-SI" altLang="sl-SI"/>
          </a:p>
        </p:txBody>
      </p:sp>
      <p:pic>
        <p:nvPicPr>
          <p:cNvPr id="3075" name="Picture 3" descr="034_wph_njk.jpg">
            <a:extLst>
              <a:ext uri="{FF2B5EF4-FFF2-40B4-BE49-F238E27FC236}">
                <a16:creationId xmlns:a16="http://schemas.microsoft.com/office/drawing/2014/main" id="{12E4CDD2-3214-42FE-A999-280A9A7B1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213100"/>
            <a:ext cx="4816475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>
            <a:extLst>
              <a:ext uri="{FF2B5EF4-FFF2-40B4-BE49-F238E27FC236}">
                <a16:creationId xmlns:a16="http://schemas.microsoft.com/office/drawing/2014/main" id="{35EB9ECB-830F-426D-AB9E-0CFC74F6C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620713"/>
            <a:ext cx="8229600" cy="4525962"/>
          </a:xfrm>
        </p:spPr>
        <p:txBody>
          <a:bodyPr/>
          <a:lstStyle/>
          <a:p>
            <a:pPr eaLnBrk="1" hangingPunct="1"/>
            <a:r>
              <a:rPr lang="sl-SI" altLang="sl-SI"/>
              <a:t>Prenos v več kot 50 držav</a:t>
            </a:r>
          </a:p>
          <a:p>
            <a:pPr eaLnBrk="1" hangingPunct="1"/>
            <a:r>
              <a:rPr lang="sl-SI" altLang="sl-SI"/>
              <a:t>1. koncert – leta 1941</a:t>
            </a:r>
          </a:p>
          <a:p>
            <a:pPr eaLnBrk="1" hangingPunct="1"/>
            <a:r>
              <a:rPr lang="sl-SI" altLang="sl-SI"/>
              <a:t>Točen program še ni znan</a:t>
            </a:r>
          </a:p>
          <a:p>
            <a:pPr eaLnBrk="1" hangingPunct="1"/>
            <a:r>
              <a:rPr lang="sl-SI" altLang="sl-SI"/>
              <a:t>Izvaja se Johanna Straußa in njegove sodobnike</a:t>
            </a:r>
          </a:p>
        </p:txBody>
      </p:sp>
      <p:pic>
        <p:nvPicPr>
          <p:cNvPr id="4099" name="Picture 3" descr="johann_strauss_001.jpg">
            <a:extLst>
              <a:ext uri="{FF2B5EF4-FFF2-40B4-BE49-F238E27FC236}">
                <a16:creationId xmlns:a16="http://schemas.microsoft.com/office/drawing/2014/main" id="{820DEE34-81C1-4360-B4B8-256E88128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429000"/>
            <a:ext cx="2351087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170px-JohannStrauss_02.jpg">
            <a:extLst>
              <a:ext uri="{FF2B5EF4-FFF2-40B4-BE49-F238E27FC236}">
                <a16:creationId xmlns:a16="http://schemas.microsoft.com/office/drawing/2014/main" id="{B7B014E4-8C8B-4C73-AA45-65B7BFA116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429000"/>
            <a:ext cx="2208213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august-eisenmenger-johann-strauss-the-younger-1888.jpg">
            <a:extLst>
              <a:ext uri="{FF2B5EF4-FFF2-40B4-BE49-F238E27FC236}">
                <a16:creationId xmlns:a16="http://schemas.microsoft.com/office/drawing/2014/main" id="{723F9C21-2F50-4F12-8CE1-9E6B2CD892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09938"/>
            <a:ext cx="2660650" cy="354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FC6851F-2FE1-49CB-8BFB-FDE9BE238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375"/>
            <a:ext cx="8229600" cy="1143000"/>
          </a:xfrm>
        </p:spPr>
        <p:txBody>
          <a:bodyPr/>
          <a:lstStyle/>
          <a:p>
            <a:pPr eaLnBrk="1" hangingPunct="1"/>
            <a:r>
              <a:rPr lang="sl-SI" altLang="sl-SI"/>
              <a:t>Mariss Jansons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61D89C8-6C97-45F3-AF0D-6423167E0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sl-SI" altLang="sl-SI"/>
              <a:t>   </a:t>
            </a:r>
          </a:p>
          <a:p>
            <a:pPr eaLnBrk="1" hangingPunct="1"/>
            <a:r>
              <a:rPr lang="sl-SI" altLang="sl-SI"/>
              <a:t>Latvija, 1943</a:t>
            </a:r>
          </a:p>
          <a:p>
            <a:pPr eaLnBrk="1" hangingPunct="1"/>
            <a:r>
              <a:rPr lang="sl-SI" altLang="sl-SI"/>
              <a:t>Dirigent simfoničnega orkestra bavarskega radia in orkestra Concertgebouw</a:t>
            </a:r>
          </a:p>
          <a:p>
            <a:pPr eaLnBrk="1" hangingPunct="1"/>
            <a:r>
              <a:rPr lang="sl-SI" altLang="sl-SI"/>
              <a:t>Leta 2006 že dirigiral na novoletnem koncertu</a:t>
            </a:r>
          </a:p>
          <a:p>
            <a:pPr eaLnBrk="1" hangingPunct="1"/>
            <a:endParaRPr lang="sl-SI" altLang="sl-SI"/>
          </a:p>
        </p:txBody>
      </p:sp>
      <p:pic>
        <p:nvPicPr>
          <p:cNvPr id="5124" name="Picture 3" descr="Janson-Mariss-08.jpg">
            <a:extLst>
              <a:ext uri="{FF2B5EF4-FFF2-40B4-BE49-F238E27FC236}">
                <a16:creationId xmlns:a16="http://schemas.microsoft.com/office/drawing/2014/main" id="{0129E42E-5F79-4954-95C9-8113C698B9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8275"/>
            <a:ext cx="1787525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50269_68103777891_1830640_n.jpg">
            <a:extLst>
              <a:ext uri="{FF2B5EF4-FFF2-40B4-BE49-F238E27FC236}">
                <a16:creationId xmlns:a16="http://schemas.microsoft.com/office/drawing/2014/main" id="{312897A2-9625-447C-A772-61490FD31E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88913"/>
            <a:ext cx="210820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5" descr="JansonsMarkusDlouhy460.jpg">
            <a:extLst>
              <a:ext uri="{FF2B5EF4-FFF2-40B4-BE49-F238E27FC236}">
                <a16:creationId xmlns:a16="http://schemas.microsoft.com/office/drawing/2014/main" id="{8540B9F0-6EA3-40A0-8619-1CB88F00B7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437063"/>
            <a:ext cx="4751387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7E14153-2A44-4924-B391-875EBE105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44301DC0-CC0E-4E0E-AC69-50C162331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>
                <a:hlinkClick r:id="rId2"/>
              </a:rPr>
              <a:t>http://www.youtube.com/watch?v=pYYTdtRrg8M </a:t>
            </a:r>
            <a:r>
              <a:rPr lang="sl-SI" altLang="sl-SI"/>
              <a:t> - </a:t>
            </a:r>
            <a:r>
              <a:rPr lang="sl-SI" altLang="sl-SI" b="1"/>
              <a:t>Radetzky Marsch </a:t>
            </a:r>
            <a:r>
              <a:rPr lang="sl-SI" altLang="sl-SI"/>
              <a:t>- Johann Strauß</a:t>
            </a:r>
          </a:p>
          <a:p>
            <a:pPr eaLnBrk="1" hangingPunct="1"/>
            <a:r>
              <a:rPr lang="sl-SI" altLang="sl-SI">
                <a:hlinkClick r:id="rId3"/>
              </a:rPr>
              <a:t>http://www.youtube.com/watch?v=h7Vey4WtBXo&amp;feature=related</a:t>
            </a:r>
            <a:r>
              <a:rPr lang="sl-SI" altLang="sl-SI"/>
              <a:t> – </a:t>
            </a:r>
            <a:r>
              <a:rPr lang="sl-SI" altLang="sl-SI" b="1"/>
              <a:t>Ohne Aufenthalt </a:t>
            </a:r>
            <a:r>
              <a:rPr lang="sl-SI" altLang="sl-SI"/>
              <a:t>(Brez prebivačišča)  -  Eduard Strauß</a:t>
            </a:r>
            <a:endParaRPr lang="sl-SI" altLang="sl-SI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AA2B9C1-8E82-4AD4-A30C-0D547A41F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02779108-DD1F-453E-A407-5A18629B3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/>
              <a:t>Viri:</a:t>
            </a:r>
          </a:p>
          <a:p>
            <a:pPr eaLnBrk="1" hangingPunct="1"/>
            <a:r>
              <a:rPr lang="sl-SI" altLang="sl-SI">
                <a:hlinkClick r:id="rId2"/>
              </a:rPr>
              <a:t>http://en.wikipedia.org</a:t>
            </a:r>
            <a:r>
              <a:rPr lang="sl-SI" altLang="sl-SI">
                <a:hlinkClick r:id="rId3"/>
              </a:rPr>
              <a:t>http://www.wienerphilharmoniker.at</a:t>
            </a:r>
            <a:endParaRPr lang="sl-SI" altLang="sl-SI"/>
          </a:p>
          <a:p>
            <a:pPr eaLnBrk="1" hangingPunct="1"/>
            <a:r>
              <a:rPr lang="sl-SI" altLang="sl-SI">
                <a:hlinkClick r:id="rId4"/>
              </a:rPr>
              <a:t>http://www.musikverein.at</a:t>
            </a:r>
            <a:endParaRPr lang="sl-SI" altLang="sl-SI"/>
          </a:p>
          <a:p>
            <a:pPr eaLnBrk="1" hangingPunct="1"/>
            <a:r>
              <a:rPr lang="sl-SI" altLang="sl-SI">
                <a:hlinkClick r:id="rId5"/>
              </a:rPr>
              <a:t>http://www.austria.info</a:t>
            </a:r>
            <a:endParaRPr lang="sl-SI" altLang="sl-SI"/>
          </a:p>
          <a:p>
            <a:pPr eaLnBrk="1" hangingPunct="1"/>
            <a:r>
              <a:rPr lang="sl-SI" altLang="sl-SI">
                <a:hlinkClick r:id="rId6"/>
              </a:rPr>
              <a:t>http://www.youtube.com</a:t>
            </a:r>
            <a:endParaRPr lang="sl-SI" altLang="sl-SI"/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 NOVOLETNI KONCERT  DUNAJSKE FILHARMONIJE</vt:lpstr>
      <vt:lpstr>PowerPoint Presentation</vt:lpstr>
      <vt:lpstr>PowerPoint Presentation</vt:lpstr>
      <vt:lpstr>Mariss Jansons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2019-05-31T08:46:28Z</dcterms:created>
  <dcterms:modified xsi:type="dcterms:W3CDTF">2019-05-31T08:46:28Z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