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4660"/>
  </p:normalViewPr>
  <p:slideViewPr>
    <p:cSldViewPr>
      <p:cViewPr varScale="1">
        <p:scale>
          <a:sx n="108" d="100"/>
          <a:sy n="108" d="100"/>
        </p:scale>
        <p:origin x="53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F5286723-0259-476D-8133-CE3C9CDC9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47AEE-4B84-48AE-940E-3A7F961E8C8B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AD8485D2-6C59-4681-974E-45A0945ED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181CE5FF-CE17-4C36-A489-1CDD4584D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B0975-EA4A-4AD9-B12A-5BB8FD867C7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34115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988DB521-54FB-469D-B89B-FF4C9E341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96550-3BB1-4658-9F96-7C839727C2F8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09020050-4018-453D-B61B-75E9B79F9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672DE16D-4CB2-43B5-A8E3-A138D4C46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A3CC0-0863-413B-8789-02DB01FE923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4696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39D6DC93-FAB9-460D-BB63-7C77A9408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D76E2-4E74-4800-8349-27C4BEAC5525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71BF4444-D2A1-48D4-8A6A-E166035CA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D62052A2-5678-4834-8564-7D56C5A76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F2CC0-DD54-44C1-8113-02AFB4CC391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5328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3CC9D27C-B2F9-416D-8649-BF94D1E56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20745-73C1-4313-9B4E-32DC1E3F090D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7E4136DB-3A04-42B1-9FC2-1711E9D8C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5BCFB4BC-E08E-4331-BF03-79B0F64A9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B3A10-3750-4669-9EB4-F4E4E1AE965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955262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230133A0-9560-465B-8465-9DA1CACD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0ACB1-7534-4DC4-A436-9EA0CA9BE5DD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03E76CC5-9CDA-44E5-800E-7849FCF73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93CE6739-72FB-4008-A344-6DB973365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60927-605C-4FE5-9152-5F59FBCA089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68134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81055A5B-0A80-4F5A-A8F7-CB6EE0D16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9E9FD-650B-4B39-9E1B-8717348B1D4D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CA14C2B7-A7FB-4FFE-B3AF-3DBDCAE98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F8BDFE81-99AC-4BFC-9DDE-497BC684F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63550-B3CE-4B57-BAAB-A9F28CA78B0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40026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3">
            <a:extLst>
              <a:ext uri="{FF2B5EF4-FFF2-40B4-BE49-F238E27FC236}">
                <a16:creationId xmlns:a16="http://schemas.microsoft.com/office/drawing/2014/main" id="{D463D78B-60E8-4C69-920D-CB2B24EE5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BD886-527B-4052-A627-E67C8ECA7FBB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8" name="Ograda noge 4">
            <a:extLst>
              <a:ext uri="{FF2B5EF4-FFF2-40B4-BE49-F238E27FC236}">
                <a16:creationId xmlns:a16="http://schemas.microsoft.com/office/drawing/2014/main" id="{F1F8956C-FF28-4ACF-8F25-D36061E9E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5">
            <a:extLst>
              <a:ext uri="{FF2B5EF4-FFF2-40B4-BE49-F238E27FC236}">
                <a16:creationId xmlns:a16="http://schemas.microsoft.com/office/drawing/2014/main" id="{F9698F6E-45A7-49EF-A971-BAC6E6130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64621-C0FB-4F23-ABB3-FF0317A5152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04950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datuma 3">
            <a:extLst>
              <a:ext uri="{FF2B5EF4-FFF2-40B4-BE49-F238E27FC236}">
                <a16:creationId xmlns:a16="http://schemas.microsoft.com/office/drawing/2014/main" id="{D5512A1A-E5B7-4373-9E38-9F965365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A9819-12FF-4EEA-9A55-63C38A19FB7E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4" name="Ograda noge 4">
            <a:extLst>
              <a:ext uri="{FF2B5EF4-FFF2-40B4-BE49-F238E27FC236}">
                <a16:creationId xmlns:a16="http://schemas.microsoft.com/office/drawing/2014/main" id="{4D7BA594-2221-40DC-8DC7-EE2EA66B4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5">
            <a:extLst>
              <a:ext uri="{FF2B5EF4-FFF2-40B4-BE49-F238E27FC236}">
                <a16:creationId xmlns:a16="http://schemas.microsoft.com/office/drawing/2014/main" id="{3695B075-1FE2-49A7-B280-50BC0080A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12CD70-0342-44CB-85BB-53D6546EEC8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962318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3">
            <a:extLst>
              <a:ext uri="{FF2B5EF4-FFF2-40B4-BE49-F238E27FC236}">
                <a16:creationId xmlns:a16="http://schemas.microsoft.com/office/drawing/2014/main" id="{4BE23D49-7361-496B-8972-30832B1C8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0702C-A1E0-497C-A6D7-00073D42E4EB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3" name="Ograda noge 4">
            <a:extLst>
              <a:ext uri="{FF2B5EF4-FFF2-40B4-BE49-F238E27FC236}">
                <a16:creationId xmlns:a16="http://schemas.microsoft.com/office/drawing/2014/main" id="{B4C38E37-21A5-4BBD-B0FB-5816DB1AF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5">
            <a:extLst>
              <a:ext uri="{FF2B5EF4-FFF2-40B4-BE49-F238E27FC236}">
                <a16:creationId xmlns:a16="http://schemas.microsoft.com/office/drawing/2014/main" id="{FB239591-6F09-44DD-854D-FB4CA5431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7F5A32-2EE8-4E2A-901D-F35FB243D2A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15266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C7A9648C-AC92-4A87-BDF9-1F6425BE0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C2529-3776-4A0B-8D80-865DDB612055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10FD3E8E-B0F2-4019-A4F4-4775ECF6C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DF251310-CEDB-4685-A14F-3CECA8076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B8683-CE7D-4623-88D7-111F0965CBB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0431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2C8CCC1D-E33C-47BC-B0ED-1A7EC3DB0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22B8E-D2C3-4C21-A56C-30A89488050A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6C79874A-A053-4CB9-B375-BF37F7CC3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FE47E612-BAD2-4A37-A44F-4F7692EE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80A89-957F-4277-8A74-AF428F18DEB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76602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grada naslova 1">
            <a:extLst>
              <a:ext uri="{FF2B5EF4-FFF2-40B4-BE49-F238E27FC236}">
                <a16:creationId xmlns:a16="http://schemas.microsoft.com/office/drawing/2014/main" id="{DA9E6D99-4468-417F-8706-4CDFE1C42D2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 naslova matrice</a:t>
            </a:r>
          </a:p>
        </p:txBody>
      </p:sp>
      <p:sp>
        <p:nvSpPr>
          <p:cNvPr id="1027" name="Ograda besedila 2">
            <a:extLst>
              <a:ext uri="{FF2B5EF4-FFF2-40B4-BE49-F238E27FC236}">
                <a16:creationId xmlns:a16="http://schemas.microsoft.com/office/drawing/2014/main" id="{F9CBDCDE-7007-41B1-AF7B-47CDF4B158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F0D4C204-43B8-4682-BCE5-023AEE0A0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F19D2B-7F0C-4C5F-A1D4-D95E33589E9E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204361DD-F64D-4154-9042-8161FE8325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59A455B9-2CA9-4DEE-A8E5-CF835BADA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42AC5FA7-5E18-4153-BD48-D53A2872B6A0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C:\Users\Sara\Pictures\One Directionn\one-direction-2013-brit-awards-03.jpg">
            <a:extLst>
              <a:ext uri="{FF2B5EF4-FFF2-40B4-BE49-F238E27FC236}">
                <a16:creationId xmlns:a16="http://schemas.microsoft.com/office/drawing/2014/main" id="{663311F2-6DD8-403A-8146-A8BB0CE91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9525000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Slika 0" descr="1D.jpg">
            <a:extLst>
              <a:ext uri="{FF2B5EF4-FFF2-40B4-BE49-F238E27FC236}">
                <a16:creationId xmlns:a16="http://schemas.microsoft.com/office/drawing/2014/main" id="{751937C9-5AE8-46DA-8CA3-7E48469FA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36838"/>
            <a:ext cx="8642350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5D9238-32A1-4822-8279-5AEA097FB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413" y="188913"/>
            <a:ext cx="6911976" cy="11525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Najbolj znane pesmi z albuma </a:t>
            </a:r>
            <a:r>
              <a:rPr lang="sl-SI" dirty="0" err="1"/>
              <a:t>Midnight</a:t>
            </a:r>
            <a:r>
              <a:rPr lang="sl-SI" dirty="0"/>
              <a:t> </a:t>
            </a:r>
            <a:r>
              <a:rPr lang="sl-SI" dirty="0" err="1"/>
              <a:t>Memories</a:t>
            </a:r>
            <a:endParaRPr lang="sl-SI" dirty="0"/>
          </a:p>
        </p:txBody>
      </p:sp>
      <p:sp>
        <p:nvSpPr>
          <p:cNvPr id="11267" name="Ograda vsebine 2">
            <a:extLst>
              <a:ext uri="{FF2B5EF4-FFF2-40B4-BE49-F238E27FC236}">
                <a16:creationId xmlns:a16="http://schemas.microsoft.com/office/drawing/2014/main" id="{343ACA06-E583-44F1-A5E2-E4F31110B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452596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sl-SI" altLang="sl-SI"/>
              <a:t>Best song ever</a:t>
            </a:r>
          </a:p>
          <a:p>
            <a:pPr>
              <a:lnSpc>
                <a:spcPct val="110000"/>
              </a:lnSpc>
            </a:pPr>
            <a:r>
              <a:rPr lang="sl-SI" altLang="sl-SI"/>
              <a:t>Story of my life</a:t>
            </a:r>
          </a:p>
          <a:p>
            <a:pPr>
              <a:lnSpc>
                <a:spcPct val="110000"/>
              </a:lnSpc>
            </a:pPr>
            <a:r>
              <a:rPr lang="sl-SI" altLang="sl-SI"/>
              <a:t>Midnight memories</a:t>
            </a:r>
          </a:p>
          <a:p>
            <a:pPr>
              <a:lnSpc>
                <a:spcPct val="110000"/>
              </a:lnSpc>
            </a:pPr>
            <a:r>
              <a:rPr lang="sl-SI" altLang="sl-SI"/>
              <a:t>Half a heart</a:t>
            </a:r>
          </a:p>
          <a:p>
            <a:pPr>
              <a:lnSpc>
                <a:spcPct val="110000"/>
              </a:lnSpc>
            </a:pPr>
            <a:r>
              <a:rPr lang="sl-SI" altLang="sl-SI"/>
              <a:t>Through the dark</a:t>
            </a:r>
          </a:p>
        </p:txBody>
      </p:sp>
      <p:pic>
        <p:nvPicPr>
          <p:cNvPr id="11268" name="Picture 6" descr="http://25.media.tumblr.com/e4d9a5a2562268be7454f899235ac350/tumblr_mvrhdpyzF61rq4psfo3_500.gif">
            <a:extLst>
              <a:ext uri="{FF2B5EF4-FFF2-40B4-BE49-F238E27FC236}">
                <a16:creationId xmlns:a16="http://schemas.microsoft.com/office/drawing/2014/main" id="{F52238BD-71E3-4D4A-BF8F-4CC8F727F3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508500"/>
            <a:ext cx="4762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8" descr="http://l3.yimg.com/bt/api/res/1.2/5.L9V6aictu0Mlqr.oytXA--/YXBwaWQ9eW5ld3M7cT04NTtzbT0xO3c9NTAw/http:/l.yimg.com/os/publish-images/music/2014-01-31/5ee6f143-6c42-4e79-8fd4-73b419b79491_1D-Midnight-3.gif">
            <a:extLst>
              <a:ext uri="{FF2B5EF4-FFF2-40B4-BE49-F238E27FC236}">
                <a16:creationId xmlns:a16="http://schemas.microsoft.com/office/drawing/2014/main" id="{20FCF0BB-C92F-4F38-8163-1AD0132EAC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00213"/>
            <a:ext cx="4643437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2" descr="http://www.bopandtigerbeat.com/wp-content/uploads/2013/07/GIF3.gif">
            <a:extLst>
              <a:ext uri="{FF2B5EF4-FFF2-40B4-BE49-F238E27FC236}">
                <a16:creationId xmlns:a16="http://schemas.microsoft.com/office/drawing/2014/main" id="{A301225E-1CAF-4F8E-AF31-64911093FD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0"/>
            <a:ext cx="2808287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slov 1">
            <a:extLst>
              <a:ext uri="{FF2B5EF4-FFF2-40B4-BE49-F238E27FC236}">
                <a16:creationId xmlns:a16="http://schemas.microsoft.com/office/drawing/2014/main" id="{B3857BE7-B7E1-4AA2-A3B3-744A6CB87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sl-SI" altLang="sl-SI"/>
              <a:t>This Is Us</a:t>
            </a:r>
          </a:p>
        </p:txBody>
      </p:sp>
      <p:sp>
        <p:nvSpPr>
          <p:cNvPr id="12291" name="Ograda vsebine 2">
            <a:extLst>
              <a:ext uri="{FF2B5EF4-FFF2-40B4-BE49-F238E27FC236}">
                <a16:creationId xmlns:a16="http://schemas.microsoft.com/office/drawing/2014/main" id="{12B60EB5-5E2C-4028-9936-0D03205E6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196975"/>
            <a:ext cx="8229600" cy="4525963"/>
          </a:xfrm>
        </p:spPr>
        <p:txBody>
          <a:bodyPr/>
          <a:lstStyle/>
          <a:p>
            <a:r>
              <a:rPr lang="sl-SI" altLang="sl-SI"/>
              <a:t>Septembra 2013 je v kinematografe prišel film This Is Us, ki govori o One Direction in o njihovi karieri.</a:t>
            </a:r>
          </a:p>
        </p:txBody>
      </p:sp>
      <p:pic>
        <p:nvPicPr>
          <p:cNvPr id="12292" name="Picture 2" descr="http://obsessivemommy.com/wp-content/uploads/2013/09/1d1.jpg">
            <a:extLst>
              <a:ext uri="{FF2B5EF4-FFF2-40B4-BE49-F238E27FC236}">
                <a16:creationId xmlns:a16="http://schemas.microsoft.com/office/drawing/2014/main" id="{D17A7AFF-B033-4725-909B-FA98F213B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49488"/>
            <a:ext cx="30734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" descr="C:\Users\Sara\Pictures\One Directionn\100030w560.jpg">
            <a:extLst>
              <a:ext uri="{FF2B5EF4-FFF2-40B4-BE49-F238E27FC236}">
                <a16:creationId xmlns:a16="http://schemas.microsoft.com/office/drawing/2014/main" id="{D441B1E5-3DEB-4D7B-8C01-083592398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52738"/>
            <a:ext cx="4967287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onedirection.edenparfums.com/img/100ml-bottle.jpg">
            <a:extLst>
              <a:ext uri="{FF2B5EF4-FFF2-40B4-BE49-F238E27FC236}">
                <a16:creationId xmlns:a16="http://schemas.microsoft.com/office/drawing/2014/main" id="{346A81C0-7382-4D19-B4CE-36218CB2D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20938"/>
            <a:ext cx="4076700" cy="39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Naslov 1">
            <a:extLst>
              <a:ext uri="{FF2B5EF4-FFF2-40B4-BE49-F238E27FC236}">
                <a16:creationId xmlns:a16="http://schemas.microsoft.com/office/drawing/2014/main" id="{64B21393-A0FD-4C08-B74E-61CCB16B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229600" cy="1143000"/>
          </a:xfrm>
        </p:spPr>
        <p:txBody>
          <a:bodyPr/>
          <a:lstStyle/>
          <a:p>
            <a:r>
              <a:rPr lang="sl-SI" altLang="sl-SI"/>
              <a:t>Our moment</a:t>
            </a:r>
          </a:p>
        </p:txBody>
      </p:sp>
      <p:sp>
        <p:nvSpPr>
          <p:cNvPr id="13316" name="Ograda vsebine 2">
            <a:extLst>
              <a:ext uri="{FF2B5EF4-FFF2-40B4-BE49-F238E27FC236}">
                <a16:creationId xmlns:a16="http://schemas.microsoft.com/office/drawing/2014/main" id="{9E1A0E6B-4563-4C25-839A-0B7387CF0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4525962"/>
          </a:xfrm>
        </p:spPr>
        <p:txBody>
          <a:bodyPr/>
          <a:lstStyle/>
          <a:p>
            <a:r>
              <a:rPr lang="sl-SI" altLang="sl-SI"/>
              <a:t>Junija 2013 so 1D izdali tudi svoj parfum Our Moment.</a:t>
            </a:r>
          </a:p>
        </p:txBody>
      </p:sp>
      <p:pic>
        <p:nvPicPr>
          <p:cNvPr id="13317" name="Picture 12" descr="https://31.media.tumblr.com/e44b9579a61b963e27065db16153dbc7/tumblr_ms1x8xSXos1rnbmuso7_250.gif">
            <a:extLst>
              <a:ext uri="{FF2B5EF4-FFF2-40B4-BE49-F238E27FC236}">
                <a16:creationId xmlns:a16="http://schemas.microsoft.com/office/drawing/2014/main" id="{6DFA4A2D-9093-4FA7-A0F3-B3AC75F886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924175"/>
            <a:ext cx="4176712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ara\Pictures\One Directionn\86694361546559812XRJdFKszc.jpg">
            <a:extLst>
              <a:ext uri="{FF2B5EF4-FFF2-40B4-BE49-F238E27FC236}">
                <a16:creationId xmlns:a16="http://schemas.microsoft.com/office/drawing/2014/main" id="{252682DC-347A-43DB-B209-F674CB58B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4536" b="31961"/>
          <a:stretch>
            <a:fillRect/>
          </a:stretch>
        </p:blipFill>
        <p:spPr bwMode="auto">
          <a:xfrm>
            <a:off x="179388" y="4102100"/>
            <a:ext cx="30607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Naslov 1">
            <a:extLst>
              <a:ext uri="{FF2B5EF4-FFF2-40B4-BE49-F238E27FC236}">
                <a16:creationId xmlns:a16="http://schemas.microsoft.com/office/drawing/2014/main" id="{7211ED78-1804-484C-8042-7FC895D4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r>
              <a:rPr lang="sl-SI" altLang="sl-SI"/>
              <a:t>Zayn Malik</a:t>
            </a:r>
          </a:p>
        </p:txBody>
      </p:sp>
      <p:sp>
        <p:nvSpPr>
          <p:cNvPr id="14340" name="Ograda vsebine 2">
            <a:extLst>
              <a:ext uri="{FF2B5EF4-FFF2-40B4-BE49-F238E27FC236}">
                <a16:creationId xmlns:a16="http://schemas.microsoft.com/office/drawing/2014/main" id="{42FEB1D9-1D50-4574-B577-8240E942D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125538"/>
            <a:ext cx="8569325" cy="5000625"/>
          </a:xfrm>
        </p:spPr>
        <p:txBody>
          <a:bodyPr/>
          <a:lstStyle/>
          <a:p>
            <a:r>
              <a:rPr lang="sl-SI" altLang="sl-SI"/>
              <a:t>Zayn Javadd Malik se je rodil 13. januarja 1993 v Bradfordu v Veliki Britaniji.</a:t>
            </a:r>
          </a:p>
          <a:p>
            <a:r>
              <a:rPr lang="sl-SI" altLang="sl-SI"/>
              <a:t>Njegova glasbena kariera se je začela leta 2010, ko se je prijaveil na X-factor.</a:t>
            </a:r>
          </a:p>
          <a:p>
            <a:r>
              <a:rPr lang="sl-SI" altLang="sl-SI"/>
              <a:t>Avgusta 2013 se je zaročil z pevko 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/>
              <a:t>   Perrie Edwards.</a:t>
            </a:r>
          </a:p>
        </p:txBody>
      </p:sp>
      <p:pic>
        <p:nvPicPr>
          <p:cNvPr id="14341" name="Picture 2" descr="C:\Users\Sara\Pictures\One Directionn\large (6).jpg">
            <a:extLst>
              <a:ext uri="{FF2B5EF4-FFF2-40B4-BE49-F238E27FC236}">
                <a16:creationId xmlns:a16="http://schemas.microsoft.com/office/drawing/2014/main" id="{13E8AC80-9382-451E-BB79-1B08B6209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781300"/>
            <a:ext cx="2706687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 descr="https://24.media.tumblr.com/3fabc90ebd029c6a559d57e64de0b0c8/tumblr_mrusq8KENz1ratn15o1_500.jpg">
            <a:extLst>
              <a:ext uri="{FF2B5EF4-FFF2-40B4-BE49-F238E27FC236}">
                <a16:creationId xmlns:a16="http://schemas.microsoft.com/office/drawing/2014/main" id="{4D59557B-AC67-4FC5-A055-835CEB119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" b="20200"/>
          <a:stretch>
            <a:fillRect/>
          </a:stretch>
        </p:blipFill>
        <p:spPr bwMode="auto">
          <a:xfrm>
            <a:off x="3492500" y="3897313"/>
            <a:ext cx="2663825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slov 1">
            <a:extLst>
              <a:ext uri="{FF2B5EF4-FFF2-40B4-BE49-F238E27FC236}">
                <a16:creationId xmlns:a16="http://schemas.microsoft.com/office/drawing/2014/main" id="{F3C7A106-7A0A-4118-8E4C-0E08CD852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r>
              <a:rPr lang="sl-SI" altLang="sl-SI"/>
              <a:t>Liam Payne</a:t>
            </a:r>
          </a:p>
        </p:txBody>
      </p:sp>
      <p:sp>
        <p:nvSpPr>
          <p:cNvPr id="15363" name="Ograda vsebine 2">
            <a:extLst>
              <a:ext uri="{FF2B5EF4-FFF2-40B4-BE49-F238E27FC236}">
                <a16:creationId xmlns:a16="http://schemas.microsoft.com/office/drawing/2014/main" id="{539A8DCB-6AFA-48C0-9EB8-DF2B373B9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4525962"/>
          </a:xfrm>
        </p:spPr>
        <p:txBody>
          <a:bodyPr/>
          <a:lstStyle/>
          <a:p>
            <a:r>
              <a:rPr lang="sl-SI" altLang="sl-SI"/>
              <a:t>Liam James Payne se je rodil 29. avgusta 1993 v Wolverhamptonu v Britaniji.</a:t>
            </a:r>
          </a:p>
          <a:p>
            <a:r>
              <a:rPr lang="sl-SI" altLang="sl-SI"/>
              <a:t>Rodil se je brez 1 ledvice.</a:t>
            </a:r>
          </a:p>
          <a:p>
            <a:r>
              <a:rPr lang="sl-SI" altLang="sl-SI"/>
              <a:t>Liam se je na X-factor prijavil že leta 2008, a ker ni bil uspešen, se je vrnil 2 leti kasneje.</a:t>
            </a:r>
          </a:p>
        </p:txBody>
      </p:sp>
      <p:pic>
        <p:nvPicPr>
          <p:cNvPr id="15364" name="Picture 3" descr="C:\Users\Sara\Pictures\One Directionn\Gifs\tumblr_n2i0svdmDi1tnv4pwo1_500.gif">
            <a:extLst>
              <a:ext uri="{FF2B5EF4-FFF2-40B4-BE49-F238E27FC236}">
                <a16:creationId xmlns:a16="http://schemas.microsoft.com/office/drawing/2014/main" id="{35FC633F-EAD3-49D1-95AF-53C9E9D734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4005263"/>
            <a:ext cx="47625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 descr="http://picturesofonedirection.com/wp-content/uploads/2013/10/liampayne031013.jpg">
            <a:extLst>
              <a:ext uri="{FF2B5EF4-FFF2-40B4-BE49-F238E27FC236}">
                <a16:creationId xmlns:a16="http://schemas.microsoft.com/office/drawing/2014/main" id="{54E89F8C-0554-41D1-981E-073A24B46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798888"/>
            <a:ext cx="3060700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slov 1">
            <a:extLst>
              <a:ext uri="{FF2B5EF4-FFF2-40B4-BE49-F238E27FC236}">
                <a16:creationId xmlns:a16="http://schemas.microsoft.com/office/drawing/2014/main" id="{A2FFD539-FF9B-43E5-B2AC-E0080AB99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sl-SI" altLang="sl-SI"/>
              <a:t>Niall Horan</a:t>
            </a:r>
          </a:p>
        </p:txBody>
      </p:sp>
      <p:sp>
        <p:nvSpPr>
          <p:cNvPr id="16387" name="Ograda vsebine 2">
            <a:extLst>
              <a:ext uri="{FF2B5EF4-FFF2-40B4-BE49-F238E27FC236}">
                <a16:creationId xmlns:a16="http://schemas.microsoft.com/office/drawing/2014/main" id="{BC6823C8-6B4E-4CB0-A6F3-E526B2E3F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125538"/>
            <a:ext cx="8229600" cy="4525962"/>
          </a:xfrm>
        </p:spPr>
        <p:txBody>
          <a:bodyPr/>
          <a:lstStyle/>
          <a:p>
            <a:r>
              <a:rPr lang="sl-SI" altLang="sl-SI"/>
              <a:t>Niall James Horan se je rodil 13. septembra 1993 v Mullingaru na Irskem.</a:t>
            </a:r>
          </a:p>
          <a:p>
            <a:r>
              <a:rPr lang="sl-SI" altLang="sl-SI"/>
              <a:t>Je edini član 1D, ki je irske narodnosti.</a:t>
            </a:r>
          </a:p>
          <a:p>
            <a:r>
              <a:rPr lang="sl-SI" altLang="sl-SI"/>
              <a:t>Niallova glasbena kariera se je začela leta 2010.</a:t>
            </a:r>
          </a:p>
        </p:txBody>
      </p:sp>
      <p:pic>
        <p:nvPicPr>
          <p:cNvPr id="16388" name="Picture 2" descr="C:\Users\Sara\Pictures\One Directionn\Gifs\tumblr_n2j99dWJuW1sv94wio3_250.gif">
            <a:extLst>
              <a:ext uri="{FF2B5EF4-FFF2-40B4-BE49-F238E27FC236}">
                <a16:creationId xmlns:a16="http://schemas.microsoft.com/office/drawing/2014/main" id="{103F2C38-24DD-40F5-8283-995D2D3778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05263"/>
            <a:ext cx="23812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http://img3.wikia.nocookie.net/__cb20130812105718/onedirectioninfection/images/b/b4/Niall-Horan-vogue-Photoshoots-2012-one-direction-32657336-1392-1600.jpg">
            <a:extLst>
              <a:ext uri="{FF2B5EF4-FFF2-40B4-BE49-F238E27FC236}">
                <a16:creationId xmlns:a16="http://schemas.microsoft.com/office/drawing/2014/main" id="{12DFC3A2-CEE7-4EEA-8243-24E8EB609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" t="2464" r="5116" b="15392"/>
          <a:stretch>
            <a:fillRect/>
          </a:stretch>
        </p:blipFill>
        <p:spPr bwMode="auto">
          <a:xfrm>
            <a:off x="5724525" y="3357563"/>
            <a:ext cx="316865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 descr="http://cdn01.cdnwp.celebuzz.com/wp-content/uploads/2014/01/17/niall-horan-1-681x1024.jpg">
            <a:extLst>
              <a:ext uri="{FF2B5EF4-FFF2-40B4-BE49-F238E27FC236}">
                <a16:creationId xmlns:a16="http://schemas.microsoft.com/office/drawing/2014/main" id="{33AD8E08-E3AD-4460-86F7-081295B0A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46488"/>
            <a:ext cx="2135188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slov 1">
            <a:extLst>
              <a:ext uri="{FF2B5EF4-FFF2-40B4-BE49-F238E27FC236}">
                <a16:creationId xmlns:a16="http://schemas.microsoft.com/office/drawing/2014/main" id="{A8CF4197-0CF2-43C1-8EF1-1F3840C36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sl-SI" altLang="sl-SI"/>
              <a:t>Louis Tomlinson</a:t>
            </a:r>
          </a:p>
        </p:txBody>
      </p:sp>
      <p:sp>
        <p:nvSpPr>
          <p:cNvPr id="17411" name="Ograda vsebine 2">
            <a:extLst>
              <a:ext uri="{FF2B5EF4-FFF2-40B4-BE49-F238E27FC236}">
                <a16:creationId xmlns:a16="http://schemas.microsoft.com/office/drawing/2014/main" id="{DCCC8BA7-4186-4574-B6DF-7C92E56AB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196975"/>
            <a:ext cx="8229600" cy="4525963"/>
          </a:xfrm>
        </p:spPr>
        <p:txBody>
          <a:bodyPr/>
          <a:lstStyle/>
          <a:p>
            <a:r>
              <a:rPr lang="sl-SI" altLang="sl-SI"/>
              <a:t>Louis William Tomlinson se je rodil 24. decembra 1991 v Doncasterju v Veliki Britaniji.</a:t>
            </a:r>
          </a:p>
          <a:p>
            <a:r>
              <a:rPr lang="sl-SI" altLang="sl-SI"/>
              <a:t>Tudi njegova glasbena kariera se je začela z natopom na X-factorju.</a:t>
            </a:r>
          </a:p>
        </p:txBody>
      </p:sp>
      <p:pic>
        <p:nvPicPr>
          <p:cNvPr id="17412" name="Picture 2" descr="http://images6.fanpop.com/image/photos/33200000/louis-tomlinson-2013-one-direction-33214741-1327-1600.jpg">
            <a:extLst>
              <a:ext uri="{FF2B5EF4-FFF2-40B4-BE49-F238E27FC236}">
                <a16:creationId xmlns:a16="http://schemas.microsoft.com/office/drawing/2014/main" id="{83F1A8E1-C107-4496-B149-693626A46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84538"/>
            <a:ext cx="2825750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 descr="C:\Users\Sara\Pictures\One Directionn\Gifs\tumblr_n2718suuU81s7d40co2_250.gif">
            <a:extLst>
              <a:ext uri="{FF2B5EF4-FFF2-40B4-BE49-F238E27FC236}">
                <a16:creationId xmlns:a16="http://schemas.microsoft.com/office/drawing/2014/main" id="{3BEE39A6-3851-4A61-AB71-A60F5B8E7E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213100"/>
            <a:ext cx="23336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http://t2.gstatic.com/images?q=tbn:ANd9GcTyo26GNRLUadT9SgEy13whIkMHlVJEyQEYfJTN6lxQJwVjlJSseQ">
            <a:extLst>
              <a:ext uri="{FF2B5EF4-FFF2-40B4-BE49-F238E27FC236}">
                <a16:creationId xmlns:a16="http://schemas.microsoft.com/office/drawing/2014/main" id="{453CBACE-E3E1-4068-8D21-C864E1B19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933825"/>
            <a:ext cx="18097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slov 1">
            <a:extLst>
              <a:ext uri="{FF2B5EF4-FFF2-40B4-BE49-F238E27FC236}">
                <a16:creationId xmlns:a16="http://schemas.microsoft.com/office/drawing/2014/main" id="{2BEEC04F-E75F-4A4B-A0A4-BA639960C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sl-SI" altLang="sl-SI"/>
              <a:t>Harry Styles</a:t>
            </a:r>
          </a:p>
        </p:txBody>
      </p:sp>
      <p:sp>
        <p:nvSpPr>
          <p:cNvPr id="18435" name="Ograda vsebine 2">
            <a:extLst>
              <a:ext uri="{FF2B5EF4-FFF2-40B4-BE49-F238E27FC236}">
                <a16:creationId xmlns:a16="http://schemas.microsoft.com/office/drawing/2014/main" id="{38C5A871-0021-4E03-8F04-30C00004A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268413"/>
            <a:ext cx="8229600" cy="4525962"/>
          </a:xfrm>
        </p:spPr>
        <p:txBody>
          <a:bodyPr/>
          <a:lstStyle/>
          <a:p>
            <a:r>
              <a:rPr lang="sl-SI" altLang="sl-SI"/>
              <a:t>Harry Edward Styles se je rodil 1. februarja 1994 v Redditchu v Britaniji.</a:t>
            </a:r>
          </a:p>
          <a:p>
            <a:r>
              <a:rPr lang="sl-SI" altLang="sl-SI"/>
              <a:t>Kot pevec je prvič nastopil na X-factorju leta 2010. </a:t>
            </a:r>
          </a:p>
        </p:txBody>
      </p:sp>
      <p:pic>
        <p:nvPicPr>
          <p:cNvPr id="18436" name="Picture 1" descr="C:\Users\Sara\Pictures\One Directionn\Gifs\tumblr_n2i56tYBw51tnsarko1_500.gif">
            <a:extLst>
              <a:ext uri="{FF2B5EF4-FFF2-40B4-BE49-F238E27FC236}">
                <a16:creationId xmlns:a16="http://schemas.microsoft.com/office/drawing/2014/main" id="{B9956F8B-0436-4202-AC25-68C654B1BF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16338"/>
            <a:ext cx="47625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 descr="C:\Users\Sara\Pictures\One Directionn\1557727_685745014801811_282517481_n.jpg">
            <a:extLst>
              <a:ext uri="{FF2B5EF4-FFF2-40B4-BE49-F238E27FC236}">
                <a16:creationId xmlns:a16="http://schemas.microsoft.com/office/drawing/2014/main" id="{F49294AF-95A2-410F-94EE-E3E03DE17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997200"/>
            <a:ext cx="270668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slov 1">
            <a:extLst>
              <a:ext uri="{FF2B5EF4-FFF2-40B4-BE49-F238E27FC236}">
                <a16:creationId xmlns:a16="http://schemas.microsoft.com/office/drawing/2014/main" id="{A49B6757-5AF9-4DDD-AE37-B0AA53A05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KONEC</a:t>
            </a:r>
          </a:p>
        </p:txBody>
      </p:sp>
      <p:sp>
        <p:nvSpPr>
          <p:cNvPr id="19459" name="Ograda vsebine 2">
            <a:extLst>
              <a:ext uri="{FF2B5EF4-FFF2-40B4-BE49-F238E27FC236}">
                <a16:creationId xmlns:a16="http://schemas.microsoft.com/office/drawing/2014/main" id="{39922462-E6A9-4539-8CE4-ECE6F6F54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Viri:</a:t>
            </a:r>
            <a:endParaRPr lang="sl-SI" altLang="sl-SI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grada vsebine 2">
            <a:extLst>
              <a:ext uri="{FF2B5EF4-FFF2-40B4-BE49-F238E27FC236}">
                <a16:creationId xmlns:a16="http://schemas.microsoft.com/office/drawing/2014/main" id="{8BB4BC2D-454F-4597-9240-B71A63C2C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476250"/>
            <a:ext cx="8302625" cy="5246688"/>
          </a:xfrm>
        </p:spPr>
        <p:txBody>
          <a:bodyPr/>
          <a:lstStyle/>
          <a:p>
            <a:r>
              <a:rPr lang="sl-SI" altLang="sl-SI"/>
              <a:t>One Direction je angleško-irska pevska skupina. </a:t>
            </a:r>
          </a:p>
          <a:p>
            <a:r>
              <a:rPr lang="sl-SI" altLang="sl-SI"/>
              <a:t>Izvajajo pesmi zvrsti pop in rock.</a:t>
            </a:r>
          </a:p>
          <a:p>
            <a:r>
              <a:rPr lang="sl-SI" altLang="sl-SI"/>
              <a:t>V skupini so Zayn Malik, Liam Payne, Louis Tomlinson, Harry Styles in Niall Horan.</a:t>
            </a:r>
          </a:p>
        </p:txBody>
      </p:sp>
      <p:pic>
        <p:nvPicPr>
          <p:cNvPr id="3075" name="Picture 2" descr="C:\Users\Sara\Pictures\One Directionn\one-direction-intro.jpg">
            <a:extLst>
              <a:ext uri="{FF2B5EF4-FFF2-40B4-BE49-F238E27FC236}">
                <a16:creationId xmlns:a16="http://schemas.microsoft.com/office/drawing/2014/main" id="{EAB5DB5A-2BDD-417E-A441-439D9C99D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" b="14572"/>
          <a:stretch>
            <a:fillRect/>
          </a:stretch>
        </p:blipFill>
        <p:spPr bwMode="auto">
          <a:xfrm>
            <a:off x="1835150" y="3284538"/>
            <a:ext cx="5580063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ara\Pictures\One Directionn\avatar.jpg">
            <a:extLst>
              <a:ext uri="{FF2B5EF4-FFF2-40B4-BE49-F238E27FC236}">
                <a16:creationId xmlns:a16="http://schemas.microsoft.com/office/drawing/2014/main" id="{E29DE467-39D5-4FCA-B66D-4602E1B65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565400"/>
            <a:ext cx="609600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Ograda vsebine 2">
            <a:extLst>
              <a:ext uri="{FF2B5EF4-FFF2-40B4-BE49-F238E27FC236}">
                <a16:creationId xmlns:a16="http://schemas.microsoft.com/office/drawing/2014/main" id="{B71F411D-A8C6-45B2-A7BC-85593265F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476250"/>
            <a:ext cx="8374063" cy="5749925"/>
          </a:xfrm>
        </p:spPr>
        <p:txBody>
          <a:bodyPr/>
          <a:lstStyle/>
          <a:p>
            <a:r>
              <a:rPr lang="sl-SI" altLang="sl-SI"/>
              <a:t>One Direction so nastali leta 2010 na X-Factorju. Na X-factor so prišli posamezno, tam pa jih je sodnik Simon Cowell združil v skupino.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slov 1">
            <a:extLst>
              <a:ext uri="{FF2B5EF4-FFF2-40B4-BE49-F238E27FC236}">
                <a16:creationId xmlns:a16="http://schemas.microsoft.com/office/drawing/2014/main" id="{ABE90189-A33A-411A-8BAB-5034B7DE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sl-SI" altLang="sl-SI"/>
              <a:t>What makes you beautiful</a:t>
            </a:r>
          </a:p>
        </p:txBody>
      </p:sp>
      <p:sp>
        <p:nvSpPr>
          <p:cNvPr id="5123" name="Ograda vsebine 2">
            <a:extLst>
              <a:ext uri="{FF2B5EF4-FFF2-40B4-BE49-F238E27FC236}">
                <a16:creationId xmlns:a16="http://schemas.microsoft.com/office/drawing/2014/main" id="{872FAAC4-5339-4F0C-858F-7577C6B76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196975"/>
            <a:ext cx="8229600" cy="4525963"/>
          </a:xfrm>
        </p:spPr>
        <p:txBody>
          <a:bodyPr/>
          <a:lstStyle/>
          <a:p>
            <a:r>
              <a:rPr lang="sl-SI" altLang="sl-SI"/>
              <a:t>Njihova prva pesem je bila What Makes You Beautiful. </a:t>
            </a:r>
          </a:p>
          <a:p>
            <a:r>
              <a:rPr lang="sl-SI" altLang="sl-SI"/>
              <a:t>Ta pesem je prišla na vrh britanske lestvice.</a:t>
            </a:r>
          </a:p>
        </p:txBody>
      </p:sp>
      <p:pic>
        <p:nvPicPr>
          <p:cNvPr id="5124" name="Picture 2" descr="https://24.media.tumblr.com/fb5ee40c352ad676a18b50b74da3a851/tumblr_n1fldsXf2T1rib3eeo1_500.gif">
            <a:extLst>
              <a:ext uri="{FF2B5EF4-FFF2-40B4-BE49-F238E27FC236}">
                <a16:creationId xmlns:a16="http://schemas.microsoft.com/office/drawing/2014/main" id="{F5AF4629-3091-4089-B480-ADAA24303B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997200"/>
            <a:ext cx="47625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 descr="https://24.media.tumblr.com/f5856e766d4f6b356bf1546d3f3ae14a/tumblr_n1fldsXf2T1rib3eeo2_500.gif">
            <a:extLst>
              <a:ext uri="{FF2B5EF4-FFF2-40B4-BE49-F238E27FC236}">
                <a16:creationId xmlns:a16="http://schemas.microsoft.com/office/drawing/2014/main" id="{84549A94-EF20-4CD1-A3EE-1F0ABB4ED9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47625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slov 1">
            <a:extLst>
              <a:ext uri="{FF2B5EF4-FFF2-40B4-BE49-F238E27FC236}">
                <a16:creationId xmlns:a16="http://schemas.microsoft.com/office/drawing/2014/main" id="{D27B9275-7957-4D59-96AD-952E81FEE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sl-SI" altLang="sl-SI"/>
              <a:t>Up All Night</a:t>
            </a:r>
          </a:p>
        </p:txBody>
      </p:sp>
      <p:sp>
        <p:nvSpPr>
          <p:cNvPr id="6147" name="Ograda vsebine 2">
            <a:extLst>
              <a:ext uri="{FF2B5EF4-FFF2-40B4-BE49-F238E27FC236}">
                <a16:creationId xmlns:a16="http://schemas.microsoft.com/office/drawing/2014/main" id="{AC8A762E-D62A-4101-A06E-27A984A6D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052513"/>
            <a:ext cx="8229600" cy="4525962"/>
          </a:xfrm>
        </p:spPr>
        <p:txBody>
          <a:bodyPr/>
          <a:lstStyle/>
          <a:p>
            <a:r>
              <a:rPr lang="sl-SI" altLang="sl-SI"/>
              <a:t>Decembra leta 2011 so izdali svoj pri album z naslovom Up All Night, ki je eden izmed najbol prodajanih albumov nasploh. Izvedli so tudi turnejo, kjer so peli pesmi s tega albuma. </a:t>
            </a:r>
          </a:p>
        </p:txBody>
      </p:sp>
      <p:pic>
        <p:nvPicPr>
          <p:cNvPr id="6148" name="Picture 2" descr="http://1.bp.blogspot.com/-ZmcgLociGLc/UQffj9tcvSI/AAAAAAAAACY/-75ZUmRDCS8/s320/One-Direction-Up-All-Night-Track-Listing.jpg">
            <a:extLst>
              <a:ext uri="{FF2B5EF4-FFF2-40B4-BE49-F238E27FC236}">
                <a16:creationId xmlns:a16="http://schemas.microsoft.com/office/drawing/2014/main" id="{4EF7E184-9248-417E-A788-79725F5C0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57563"/>
            <a:ext cx="3306763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http://upload.wikimedia.org/wikipedia/commons/c/c1/One_Direction_Sydney_6.jpg">
            <a:extLst>
              <a:ext uri="{FF2B5EF4-FFF2-40B4-BE49-F238E27FC236}">
                <a16:creationId xmlns:a16="http://schemas.microsoft.com/office/drawing/2014/main" id="{C725FDA5-A312-4E3D-AB7D-592B6CB13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3213100"/>
            <a:ext cx="4999037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9E9CC2-8C2C-49DD-9769-72D355345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Najbolj znane pesmi z prvega albuma:</a:t>
            </a:r>
          </a:p>
        </p:txBody>
      </p:sp>
      <p:sp>
        <p:nvSpPr>
          <p:cNvPr id="7171" name="Ograda vsebine 2">
            <a:extLst>
              <a:ext uri="{FF2B5EF4-FFF2-40B4-BE49-F238E27FC236}">
                <a16:creationId xmlns:a16="http://schemas.microsoft.com/office/drawing/2014/main" id="{C2E037A4-B2C4-426E-82DB-4F446A412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What makes you beautiful</a:t>
            </a:r>
          </a:p>
          <a:p>
            <a:r>
              <a:rPr lang="sl-SI" altLang="sl-SI"/>
              <a:t>One thing</a:t>
            </a:r>
          </a:p>
          <a:p>
            <a:r>
              <a:rPr lang="sl-SI" altLang="sl-SI"/>
              <a:t>Up all night</a:t>
            </a:r>
          </a:p>
          <a:p>
            <a:r>
              <a:rPr lang="sl-SI" altLang="sl-SI"/>
              <a:t>Gotta be you</a:t>
            </a:r>
          </a:p>
          <a:p>
            <a:r>
              <a:rPr lang="sl-SI" altLang="sl-SI"/>
              <a:t>More than this</a:t>
            </a:r>
          </a:p>
          <a:p>
            <a:r>
              <a:rPr lang="sl-SI" altLang="sl-SI"/>
              <a:t>Another world</a:t>
            </a:r>
          </a:p>
        </p:txBody>
      </p:sp>
      <p:pic>
        <p:nvPicPr>
          <p:cNvPr id="7172" name="Picture 2" descr="https://24.media.tumblr.com/3fd628fa1df0cffa54b2cb2c7565c6d3/tumblr_mygkofG1sL1sjemmxo6_250.gif">
            <a:extLst>
              <a:ext uri="{FF2B5EF4-FFF2-40B4-BE49-F238E27FC236}">
                <a16:creationId xmlns:a16="http://schemas.microsoft.com/office/drawing/2014/main" id="{6F4BF0CC-32CC-41C0-B933-7EF7B5E0E7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844675"/>
            <a:ext cx="32702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https://24.media.tumblr.com/4740307e4cc27da0105ddafd0217ce9f/tumblr_mygkofG1sL1sjemmxo5_250.gif">
            <a:extLst>
              <a:ext uri="{FF2B5EF4-FFF2-40B4-BE49-F238E27FC236}">
                <a16:creationId xmlns:a16="http://schemas.microsoft.com/office/drawing/2014/main" id="{15F10680-C08F-4AF8-9422-B24A14775C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229225"/>
            <a:ext cx="23812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s://31.media.tumblr.com/76d0cfec162f65f4240b72e635a8eb1d/tumblr_n1zl8lCHp41sq8gvyo1_500.gif">
            <a:extLst>
              <a:ext uri="{FF2B5EF4-FFF2-40B4-BE49-F238E27FC236}">
                <a16:creationId xmlns:a16="http://schemas.microsoft.com/office/drawing/2014/main" id="{5A5E15DA-261A-45FC-909F-321A110826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437063"/>
            <a:ext cx="40322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slov 1">
            <a:extLst>
              <a:ext uri="{FF2B5EF4-FFF2-40B4-BE49-F238E27FC236}">
                <a16:creationId xmlns:a16="http://schemas.microsoft.com/office/drawing/2014/main" id="{B3EC9678-8184-40C5-A0D4-BE255B68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sl-SI" altLang="sl-SI"/>
              <a:t>Take Me Home</a:t>
            </a:r>
          </a:p>
        </p:txBody>
      </p:sp>
      <p:sp>
        <p:nvSpPr>
          <p:cNvPr id="8195" name="Ograda vsebine 2">
            <a:extLst>
              <a:ext uri="{FF2B5EF4-FFF2-40B4-BE49-F238E27FC236}">
                <a16:creationId xmlns:a16="http://schemas.microsoft.com/office/drawing/2014/main" id="{B88C7717-095F-417C-924A-987413AA1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412875"/>
            <a:ext cx="8229600" cy="4525963"/>
          </a:xfrm>
        </p:spPr>
        <p:txBody>
          <a:bodyPr/>
          <a:lstStyle/>
          <a:p>
            <a:r>
              <a:rPr lang="sl-SI" altLang="sl-SI"/>
              <a:t>Novembra 2012 je izšel njihov 2. album z naslovom Take Me Home. Istega leta so začeli z turnejo, ki so jo končali poleti 2013.</a:t>
            </a:r>
          </a:p>
        </p:txBody>
      </p:sp>
      <p:pic>
        <p:nvPicPr>
          <p:cNvPr id="8196" name="Picture 2" descr="http://www.bewallpaper.com/full/172412-one-direction-take-me-home-one-direction.jpg">
            <a:extLst>
              <a:ext uri="{FF2B5EF4-FFF2-40B4-BE49-F238E27FC236}">
                <a16:creationId xmlns:a16="http://schemas.microsoft.com/office/drawing/2014/main" id="{841EBF68-80F3-41C4-951D-C5FB79430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3068638"/>
            <a:ext cx="376237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http://onedirectionfanclub.com/wp-content/uploads/2013/06/one-direction-world-tour-platform.jpg">
            <a:extLst>
              <a:ext uri="{FF2B5EF4-FFF2-40B4-BE49-F238E27FC236}">
                <a16:creationId xmlns:a16="http://schemas.microsoft.com/office/drawing/2014/main" id="{BDE1CD23-FDEC-4941-90B4-FA89728B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24175"/>
            <a:ext cx="5329237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AC6191-4DD6-4626-824F-FA08A3E8B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Najbolj znane pesmi z albuma Take Me Home</a:t>
            </a:r>
          </a:p>
        </p:txBody>
      </p:sp>
      <p:sp>
        <p:nvSpPr>
          <p:cNvPr id="9219" name="Ograda vsebine 2">
            <a:extLst>
              <a:ext uri="{FF2B5EF4-FFF2-40B4-BE49-F238E27FC236}">
                <a16:creationId xmlns:a16="http://schemas.microsoft.com/office/drawing/2014/main" id="{28B96011-6C37-4793-B560-5643387AB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8413"/>
            <a:ext cx="8229600" cy="4525962"/>
          </a:xfrm>
        </p:spPr>
        <p:txBody>
          <a:bodyPr/>
          <a:lstStyle/>
          <a:p>
            <a:r>
              <a:rPr lang="sl-SI" altLang="sl-SI"/>
              <a:t>Little things</a:t>
            </a:r>
          </a:p>
          <a:p>
            <a:r>
              <a:rPr lang="sl-SI" altLang="sl-SI"/>
              <a:t>Live while we’re young</a:t>
            </a:r>
          </a:p>
          <a:p>
            <a:r>
              <a:rPr lang="sl-SI" altLang="sl-SI"/>
              <a:t>Kiss you</a:t>
            </a:r>
          </a:p>
          <a:p>
            <a:r>
              <a:rPr lang="sl-SI" altLang="sl-SI"/>
              <a:t>Summer love</a:t>
            </a:r>
          </a:p>
          <a:p>
            <a:r>
              <a:rPr lang="sl-SI" altLang="sl-SI"/>
              <a:t>She’s not afraid</a:t>
            </a:r>
          </a:p>
          <a:p>
            <a:r>
              <a:rPr lang="sl-SI" altLang="sl-SI"/>
              <a:t>Rock me</a:t>
            </a:r>
          </a:p>
        </p:txBody>
      </p:sp>
      <p:pic>
        <p:nvPicPr>
          <p:cNvPr id="9220" name="Picture 2" descr="https://24.media.tumblr.com/2d4f0244f9103611e78ed0d2dc2251d0/tumblr_mygkofG1sL1sjemmxo7_250.gif">
            <a:extLst>
              <a:ext uri="{FF2B5EF4-FFF2-40B4-BE49-F238E27FC236}">
                <a16:creationId xmlns:a16="http://schemas.microsoft.com/office/drawing/2014/main" id="{42467CB4-4D51-4FB8-8FB8-64865AD929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03763"/>
            <a:ext cx="3313112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https://31.media.tumblr.com/20e397bf6f30b331a86f0c85e24706ba/tumblr_mggp9fVeZ61s1rucio1_500.gif">
            <a:extLst>
              <a:ext uri="{FF2B5EF4-FFF2-40B4-BE49-F238E27FC236}">
                <a16:creationId xmlns:a16="http://schemas.microsoft.com/office/drawing/2014/main" id="{C4D42B70-7FD3-4466-A848-2C49C7C47E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149725"/>
            <a:ext cx="406717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 descr="http://static.tumblr.com/95s11ag/wHYmarld4/tumblr_mapew8k1vh1rx7v1io1_500.gif">
            <a:extLst>
              <a:ext uri="{FF2B5EF4-FFF2-40B4-BE49-F238E27FC236}">
                <a16:creationId xmlns:a16="http://schemas.microsoft.com/office/drawing/2014/main" id="{9D30DEF6-C0FC-4B58-8A2C-B644F558CA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775"/>
            <a:ext cx="3976688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slov 1">
            <a:extLst>
              <a:ext uri="{FF2B5EF4-FFF2-40B4-BE49-F238E27FC236}">
                <a16:creationId xmlns:a16="http://schemas.microsoft.com/office/drawing/2014/main" id="{356C505A-7AD5-44D3-958C-698D1F417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sl-SI" altLang="sl-SI"/>
              <a:t>Midnight Memories</a:t>
            </a:r>
          </a:p>
        </p:txBody>
      </p:sp>
      <p:sp>
        <p:nvSpPr>
          <p:cNvPr id="10243" name="Ograda vsebine 2">
            <a:extLst>
              <a:ext uri="{FF2B5EF4-FFF2-40B4-BE49-F238E27FC236}">
                <a16:creationId xmlns:a16="http://schemas.microsoft.com/office/drawing/2014/main" id="{A07F3740-B407-4C6E-A937-DBAAD2C41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412875"/>
            <a:ext cx="8229600" cy="4525963"/>
          </a:xfrm>
        </p:spPr>
        <p:txBody>
          <a:bodyPr/>
          <a:lstStyle/>
          <a:p>
            <a:r>
              <a:rPr lang="sl-SI" altLang="sl-SI"/>
              <a:t>Midnight Memories je 3. album skupine One Direction. Izdali so ga novembra 2013. Turnejo Where We Are bodo začeli aprila letos.</a:t>
            </a:r>
          </a:p>
        </p:txBody>
      </p:sp>
      <p:pic>
        <p:nvPicPr>
          <p:cNvPr id="10244" name="Picture 2" descr="http://upload.wikimedia.org/wikipedia/en/2/28/One_Direction_Midnight_Memories_(Official_Album_Cover).png">
            <a:extLst>
              <a:ext uri="{FF2B5EF4-FFF2-40B4-BE49-F238E27FC236}">
                <a16:creationId xmlns:a16="http://schemas.microsoft.com/office/drawing/2014/main" id="{8012152A-49B0-4F53-9F74-7960E1053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068638"/>
            <a:ext cx="3313112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 descr="C:\Users\Sara\Pictures\One Directionn\one-direction-press-shot-2013.jpg">
            <a:extLst>
              <a:ext uri="{FF2B5EF4-FFF2-40B4-BE49-F238E27FC236}">
                <a16:creationId xmlns:a16="http://schemas.microsoft.com/office/drawing/2014/main" id="{6B46CE99-A390-4FCA-B570-F5E197B6C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3357563"/>
            <a:ext cx="483076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472</Words>
  <Application>Microsoft Office PowerPoint</Application>
  <PresentationFormat>On-screen Show (4:3)</PresentationFormat>
  <Paragraphs>58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Officeova tema</vt:lpstr>
      <vt:lpstr>PowerPoint Presentation</vt:lpstr>
      <vt:lpstr>PowerPoint Presentation</vt:lpstr>
      <vt:lpstr>PowerPoint Presentation</vt:lpstr>
      <vt:lpstr>What makes you beautiful</vt:lpstr>
      <vt:lpstr>Up All Night</vt:lpstr>
      <vt:lpstr>Najbolj znane pesmi z prvega albuma:</vt:lpstr>
      <vt:lpstr>Take Me Home</vt:lpstr>
      <vt:lpstr>Najbolj znane pesmi z albuma Take Me Home</vt:lpstr>
      <vt:lpstr>Midnight Memories</vt:lpstr>
      <vt:lpstr>Najbolj znane pesmi z albuma Midnight Memories</vt:lpstr>
      <vt:lpstr>This Is Us</vt:lpstr>
      <vt:lpstr>Our moment</vt:lpstr>
      <vt:lpstr>Zayn Malik</vt:lpstr>
      <vt:lpstr>Liam Payne</vt:lpstr>
      <vt:lpstr>Niall Horan</vt:lpstr>
      <vt:lpstr>Louis Tomlinson</vt:lpstr>
      <vt:lpstr>Harry Styles</vt:lpstr>
      <vt:lpstr>KONEC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2019-05-31T08:46:29Z</dcterms:created>
  <dcterms:modified xsi:type="dcterms:W3CDTF">2019-05-31T08:46:29Z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