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2" r:id="rId9"/>
    <p:sldId id="266" r:id="rId10"/>
    <p:sldId id="267" r:id="rId11"/>
    <p:sldId id="268" r:id="rId12"/>
    <p:sldId id="269" r:id="rId13"/>
    <p:sldId id="261" r:id="rId14"/>
    <p:sldId id="265" r:id="rId15"/>
    <p:sldId id="270" r:id="rId16"/>
    <p:sldId id="273" r:id="rId1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0066"/>
    <a:srgbClr val="CC00CC"/>
    <a:srgbClr val="FF0000"/>
    <a:srgbClr val="000066"/>
    <a:srgbClr val="000099"/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5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8" name="Group 2">
            <a:extLst>
              <a:ext uri="{FF2B5EF4-FFF2-40B4-BE49-F238E27FC236}">
                <a16:creationId xmlns:a16="http://schemas.microsoft.com/office/drawing/2014/main" id="{9868A4E1-AFDB-4443-ADF3-36C8B4B7DD3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96259" name="Rectangle 3">
              <a:extLst>
                <a:ext uri="{FF2B5EF4-FFF2-40B4-BE49-F238E27FC236}">
                  <a16:creationId xmlns:a16="http://schemas.microsoft.com/office/drawing/2014/main" id="{969C4628-8382-49AC-9D9B-5C38173B06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sp>
          <p:nvSpPr>
            <p:cNvPr id="96260" name="Rectangle 4">
              <a:extLst>
                <a:ext uri="{FF2B5EF4-FFF2-40B4-BE49-F238E27FC236}">
                  <a16:creationId xmlns:a16="http://schemas.microsoft.com/office/drawing/2014/main" id="{99CC0D37-317C-4258-AD48-F1CEE4E81F5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sp>
          <p:nvSpPr>
            <p:cNvPr id="96261" name="Rectangle 5">
              <a:extLst>
                <a:ext uri="{FF2B5EF4-FFF2-40B4-BE49-F238E27FC236}">
                  <a16:creationId xmlns:a16="http://schemas.microsoft.com/office/drawing/2014/main" id="{B2B9DE9C-47F3-4348-9D4D-D94611EC3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grpSp>
          <p:nvGrpSpPr>
            <p:cNvPr id="96262" name="Group 6">
              <a:extLst>
                <a:ext uri="{FF2B5EF4-FFF2-40B4-BE49-F238E27FC236}">
                  <a16:creationId xmlns:a16="http://schemas.microsoft.com/office/drawing/2014/main" id="{00EFF808-3AB4-425B-8FD8-DBF480EF4A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96263" name="Group 7">
                <a:extLst>
                  <a:ext uri="{FF2B5EF4-FFF2-40B4-BE49-F238E27FC236}">
                    <a16:creationId xmlns:a16="http://schemas.microsoft.com/office/drawing/2014/main" id="{E8F22A6E-F268-4B0F-A0C9-4E2EF6D8C1A5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96264" name="Group 8">
                  <a:extLst>
                    <a:ext uri="{FF2B5EF4-FFF2-40B4-BE49-F238E27FC236}">
                      <a16:creationId xmlns:a16="http://schemas.microsoft.com/office/drawing/2014/main" id="{2C9F3239-A3F6-41D9-A0EE-5EFFAB12BC17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96265" name="Group 9">
                    <a:extLst>
                      <a:ext uri="{FF2B5EF4-FFF2-40B4-BE49-F238E27FC236}">
                        <a16:creationId xmlns:a16="http://schemas.microsoft.com/office/drawing/2014/main" id="{409BBA79-169C-489B-B120-103967CF218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96266" name="Freeform 10">
                      <a:extLst>
                        <a:ext uri="{FF2B5EF4-FFF2-40B4-BE49-F238E27FC236}">
                          <a16:creationId xmlns:a16="http://schemas.microsoft.com/office/drawing/2014/main" id="{39645EBC-8E19-44DF-8B82-96E1B4B75EB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sl-SI"/>
                    </a:p>
                  </p:txBody>
                </p:sp>
                <p:sp>
                  <p:nvSpPr>
                    <p:cNvPr id="96267" name="Freeform 11">
                      <a:extLst>
                        <a:ext uri="{FF2B5EF4-FFF2-40B4-BE49-F238E27FC236}">
                          <a16:creationId xmlns:a16="http://schemas.microsoft.com/office/drawing/2014/main" id="{56984F67-821B-45EA-9960-9D8A95505C6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sl-SI"/>
                    </a:p>
                  </p:txBody>
                </p:sp>
              </p:grpSp>
              <p:sp>
                <p:nvSpPr>
                  <p:cNvPr id="96268" name="Oval 12">
                    <a:extLst>
                      <a:ext uri="{FF2B5EF4-FFF2-40B4-BE49-F238E27FC236}">
                        <a16:creationId xmlns:a16="http://schemas.microsoft.com/office/drawing/2014/main" id="{B656F6EF-E6BF-47F9-B0F9-F84C42C279D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6269" name="Freeform 13">
                    <a:extLst>
                      <a:ext uri="{FF2B5EF4-FFF2-40B4-BE49-F238E27FC236}">
                        <a16:creationId xmlns:a16="http://schemas.microsoft.com/office/drawing/2014/main" id="{7D8CC4A7-E410-430D-930B-F571497B81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6270" name="Freeform 14">
                    <a:extLst>
                      <a:ext uri="{FF2B5EF4-FFF2-40B4-BE49-F238E27FC236}">
                        <a16:creationId xmlns:a16="http://schemas.microsoft.com/office/drawing/2014/main" id="{B72D7369-C861-4F78-A0B7-12880F48422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6271" name="Freeform 15">
                    <a:extLst>
                      <a:ext uri="{FF2B5EF4-FFF2-40B4-BE49-F238E27FC236}">
                        <a16:creationId xmlns:a16="http://schemas.microsoft.com/office/drawing/2014/main" id="{FAF99D4E-029B-42B1-8B5A-D6CFD272369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6272" name="Freeform 16">
                    <a:extLst>
                      <a:ext uri="{FF2B5EF4-FFF2-40B4-BE49-F238E27FC236}">
                        <a16:creationId xmlns:a16="http://schemas.microsoft.com/office/drawing/2014/main" id="{FD66FDC4-9E62-48E5-B099-C45DC0AEC9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6273" name="Freeform 17">
                    <a:extLst>
                      <a:ext uri="{FF2B5EF4-FFF2-40B4-BE49-F238E27FC236}">
                        <a16:creationId xmlns:a16="http://schemas.microsoft.com/office/drawing/2014/main" id="{E5C9B414-CF75-49D6-B324-5381484B16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</p:grpSp>
            <p:pic>
              <p:nvPicPr>
                <p:cNvPr id="96274" name="Picture 18">
                  <a:extLst>
                    <a:ext uri="{FF2B5EF4-FFF2-40B4-BE49-F238E27FC236}">
                      <a16:creationId xmlns:a16="http://schemas.microsoft.com/office/drawing/2014/main" id="{59D494DF-24E5-45E0-A90A-7905CFD857D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75" name="Picture 19">
                  <a:extLst>
                    <a:ext uri="{FF2B5EF4-FFF2-40B4-BE49-F238E27FC236}">
                      <a16:creationId xmlns:a16="http://schemas.microsoft.com/office/drawing/2014/main" id="{1229D28E-D77A-4280-9775-E0C9631746D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76" name="Picture 20">
                  <a:extLst>
                    <a:ext uri="{FF2B5EF4-FFF2-40B4-BE49-F238E27FC236}">
                      <a16:creationId xmlns:a16="http://schemas.microsoft.com/office/drawing/2014/main" id="{BCDB2ADD-8E3E-4997-9652-A8972DB1214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77" name="Picture 21">
                  <a:extLst>
                    <a:ext uri="{FF2B5EF4-FFF2-40B4-BE49-F238E27FC236}">
                      <a16:creationId xmlns:a16="http://schemas.microsoft.com/office/drawing/2014/main" id="{640A3784-41C5-47CE-89D1-80D3F58AC22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78" name="Picture 22">
                  <a:extLst>
                    <a:ext uri="{FF2B5EF4-FFF2-40B4-BE49-F238E27FC236}">
                      <a16:creationId xmlns:a16="http://schemas.microsoft.com/office/drawing/2014/main" id="{FB328133-48DA-4FA9-BC26-DEB06B84F6C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79" name="Picture 23">
                  <a:extLst>
                    <a:ext uri="{FF2B5EF4-FFF2-40B4-BE49-F238E27FC236}">
                      <a16:creationId xmlns:a16="http://schemas.microsoft.com/office/drawing/2014/main" id="{51790B3C-90FC-44AB-AC7C-74FE9F4D86C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0" name="Picture 24">
                  <a:extLst>
                    <a:ext uri="{FF2B5EF4-FFF2-40B4-BE49-F238E27FC236}">
                      <a16:creationId xmlns:a16="http://schemas.microsoft.com/office/drawing/2014/main" id="{431CF8E8-24F3-4AC0-9E6A-A9C854E3E2E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1" name="Picture 25">
                  <a:extLst>
                    <a:ext uri="{FF2B5EF4-FFF2-40B4-BE49-F238E27FC236}">
                      <a16:creationId xmlns:a16="http://schemas.microsoft.com/office/drawing/2014/main" id="{16631D47-2100-4908-92F6-2DA6199A076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96282" name="Group 26">
                <a:extLst>
                  <a:ext uri="{FF2B5EF4-FFF2-40B4-BE49-F238E27FC236}">
                    <a16:creationId xmlns:a16="http://schemas.microsoft.com/office/drawing/2014/main" id="{DF3F4E96-0A60-48D6-B932-1195DDEEEE0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96283" name="Picture 27">
                  <a:extLst>
                    <a:ext uri="{FF2B5EF4-FFF2-40B4-BE49-F238E27FC236}">
                      <a16:creationId xmlns:a16="http://schemas.microsoft.com/office/drawing/2014/main" id="{BC5BB507-87C5-4B7E-A21B-33FEE7A0E80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4" name="Picture 28">
                  <a:extLst>
                    <a:ext uri="{FF2B5EF4-FFF2-40B4-BE49-F238E27FC236}">
                      <a16:creationId xmlns:a16="http://schemas.microsoft.com/office/drawing/2014/main" id="{92E7962F-15A2-46B8-9075-4078E9634B5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5" name="Picture 29">
                  <a:extLst>
                    <a:ext uri="{FF2B5EF4-FFF2-40B4-BE49-F238E27FC236}">
                      <a16:creationId xmlns:a16="http://schemas.microsoft.com/office/drawing/2014/main" id="{CF66BDD5-2AE8-46FF-927A-26F6A449655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6" name="Picture 30">
                  <a:extLst>
                    <a:ext uri="{FF2B5EF4-FFF2-40B4-BE49-F238E27FC236}">
                      <a16:creationId xmlns:a16="http://schemas.microsoft.com/office/drawing/2014/main" id="{6BFAA287-C714-4482-A823-95E73B452C2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7" name="Picture 31">
                  <a:extLst>
                    <a:ext uri="{FF2B5EF4-FFF2-40B4-BE49-F238E27FC236}">
                      <a16:creationId xmlns:a16="http://schemas.microsoft.com/office/drawing/2014/main" id="{96555F0A-518C-4C48-8B43-1E1DECE7F48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8" name="Picture 32">
                  <a:extLst>
                    <a:ext uri="{FF2B5EF4-FFF2-40B4-BE49-F238E27FC236}">
                      <a16:creationId xmlns:a16="http://schemas.microsoft.com/office/drawing/2014/main" id="{CB4F029A-104E-4F98-9077-D0099CA68E6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89" name="Picture 33">
                  <a:extLst>
                    <a:ext uri="{FF2B5EF4-FFF2-40B4-BE49-F238E27FC236}">
                      <a16:creationId xmlns:a16="http://schemas.microsoft.com/office/drawing/2014/main" id="{A9E26F24-A56D-400E-A351-1AF2ADB21D3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0" name="Picture 34">
                  <a:extLst>
                    <a:ext uri="{FF2B5EF4-FFF2-40B4-BE49-F238E27FC236}">
                      <a16:creationId xmlns:a16="http://schemas.microsoft.com/office/drawing/2014/main" id="{1AD5A7A2-0DF7-48D1-A10A-F0F20739808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1" name="Picture 35">
                  <a:extLst>
                    <a:ext uri="{FF2B5EF4-FFF2-40B4-BE49-F238E27FC236}">
                      <a16:creationId xmlns:a16="http://schemas.microsoft.com/office/drawing/2014/main" id="{B5F865A8-1060-4449-8CD7-3C85138AF9B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2" name="Picture 36">
                  <a:extLst>
                    <a:ext uri="{FF2B5EF4-FFF2-40B4-BE49-F238E27FC236}">
                      <a16:creationId xmlns:a16="http://schemas.microsoft.com/office/drawing/2014/main" id="{650C1B04-E756-4ABD-AF94-1B1C48066D4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3" name="Picture 37">
                  <a:extLst>
                    <a:ext uri="{FF2B5EF4-FFF2-40B4-BE49-F238E27FC236}">
                      <a16:creationId xmlns:a16="http://schemas.microsoft.com/office/drawing/2014/main" id="{F57A7917-FDE7-485E-AFB8-65CC58AA614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4" name="Picture 38">
                  <a:extLst>
                    <a:ext uri="{FF2B5EF4-FFF2-40B4-BE49-F238E27FC236}">
                      <a16:creationId xmlns:a16="http://schemas.microsoft.com/office/drawing/2014/main" id="{E2E4AF14-363D-4438-B0D5-665792A4DE7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5" name="Picture 39">
                  <a:extLst>
                    <a:ext uri="{FF2B5EF4-FFF2-40B4-BE49-F238E27FC236}">
                      <a16:creationId xmlns:a16="http://schemas.microsoft.com/office/drawing/2014/main" id="{0A81F931-724E-4B13-9F8C-414777D9849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6" name="Picture 40">
                  <a:extLst>
                    <a:ext uri="{FF2B5EF4-FFF2-40B4-BE49-F238E27FC236}">
                      <a16:creationId xmlns:a16="http://schemas.microsoft.com/office/drawing/2014/main" id="{175FDC75-32BA-43D6-93EF-B3EDB90527D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7" name="Picture 41">
                  <a:extLst>
                    <a:ext uri="{FF2B5EF4-FFF2-40B4-BE49-F238E27FC236}">
                      <a16:creationId xmlns:a16="http://schemas.microsoft.com/office/drawing/2014/main" id="{CC0DEB47-7BBE-4179-9B80-3A56FE63793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8" name="Picture 42">
                  <a:extLst>
                    <a:ext uri="{FF2B5EF4-FFF2-40B4-BE49-F238E27FC236}">
                      <a16:creationId xmlns:a16="http://schemas.microsoft.com/office/drawing/2014/main" id="{59C9C023-34DC-4B42-BEB5-8DCD0E74D12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299" name="Picture 43">
                  <a:extLst>
                    <a:ext uri="{FF2B5EF4-FFF2-40B4-BE49-F238E27FC236}">
                      <a16:creationId xmlns:a16="http://schemas.microsoft.com/office/drawing/2014/main" id="{361C056A-9FFC-47F1-8B57-0F9808EF408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300" name="Picture 44">
                  <a:extLst>
                    <a:ext uri="{FF2B5EF4-FFF2-40B4-BE49-F238E27FC236}">
                      <a16:creationId xmlns:a16="http://schemas.microsoft.com/office/drawing/2014/main" id="{A35B6C64-A2C6-4D27-950C-E0E7F9F2551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6301" name="Picture 45">
                  <a:extLst>
                    <a:ext uri="{FF2B5EF4-FFF2-40B4-BE49-F238E27FC236}">
                      <a16:creationId xmlns:a16="http://schemas.microsoft.com/office/drawing/2014/main" id="{E39C25F4-E2BC-4050-804A-E7B64A31991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6302" name="Freeform 46">
              <a:extLst>
                <a:ext uri="{FF2B5EF4-FFF2-40B4-BE49-F238E27FC236}">
                  <a16:creationId xmlns:a16="http://schemas.microsoft.com/office/drawing/2014/main" id="{E6AA1E3C-A163-4AC9-AC35-046A13CA6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03" name="Freeform 47">
              <a:extLst>
                <a:ext uri="{FF2B5EF4-FFF2-40B4-BE49-F238E27FC236}">
                  <a16:creationId xmlns:a16="http://schemas.microsoft.com/office/drawing/2014/main" id="{BF0E7CA9-CBFD-43CA-AEE3-2CAFCDC30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04" name="Freeform 48">
              <a:extLst>
                <a:ext uri="{FF2B5EF4-FFF2-40B4-BE49-F238E27FC236}">
                  <a16:creationId xmlns:a16="http://schemas.microsoft.com/office/drawing/2014/main" id="{C37D267B-289D-4F28-B022-63DDA0D9A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05" name="Freeform 49" descr="kimonopat1">
              <a:extLst>
                <a:ext uri="{FF2B5EF4-FFF2-40B4-BE49-F238E27FC236}">
                  <a16:creationId xmlns:a16="http://schemas.microsoft.com/office/drawing/2014/main" id="{83BF1A91-2BE4-4042-8D31-2684905FD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06" name="Freeform 50" descr="kimonopat1">
              <a:extLst>
                <a:ext uri="{FF2B5EF4-FFF2-40B4-BE49-F238E27FC236}">
                  <a16:creationId xmlns:a16="http://schemas.microsoft.com/office/drawing/2014/main" id="{30285BA0-F7E9-4210-8C11-DC0806009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07" name="Freeform 51">
              <a:extLst>
                <a:ext uri="{FF2B5EF4-FFF2-40B4-BE49-F238E27FC236}">
                  <a16:creationId xmlns:a16="http://schemas.microsoft.com/office/drawing/2014/main" id="{8F5E6CA7-B5D0-4C03-A289-B64C0844C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08" name="Freeform 52">
              <a:extLst>
                <a:ext uri="{FF2B5EF4-FFF2-40B4-BE49-F238E27FC236}">
                  <a16:creationId xmlns:a16="http://schemas.microsoft.com/office/drawing/2014/main" id="{3C8F8C95-D5A8-4718-AD98-22843EE61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09" name="Freeform 53">
              <a:extLst>
                <a:ext uri="{FF2B5EF4-FFF2-40B4-BE49-F238E27FC236}">
                  <a16:creationId xmlns:a16="http://schemas.microsoft.com/office/drawing/2014/main" id="{6A4CAF5F-0120-4FA6-AE98-1EAE322B9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10" name="Rectangle 54">
              <a:extLst>
                <a:ext uri="{FF2B5EF4-FFF2-40B4-BE49-F238E27FC236}">
                  <a16:creationId xmlns:a16="http://schemas.microsoft.com/office/drawing/2014/main" id="{CF1E988D-5045-4C02-88D5-9328A35B7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sp>
          <p:nvSpPr>
            <p:cNvPr id="96311" name="Freeform 55">
              <a:extLst>
                <a:ext uri="{FF2B5EF4-FFF2-40B4-BE49-F238E27FC236}">
                  <a16:creationId xmlns:a16="http://schemas.microsoft.com/office/drawing/2014/main" id="{73E18515-01B9-4F3C-896E-C14305F06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6312" name="AutoShape 56">
              <a:extLst>
                <a:ext uri="{FF2B5EF4-FFF2-40B4-BE49-F238E27FC236}">
                  <a16:creationId xmlns:a16="http://schemas.microsoft.com/office/drawing/2014/main" id="{4298D9C4-3A26-4EC3-94E5-630D7E1FADBC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sl-SI" altLang="sl-SI"/>
            </a:p>
          </p:txBody>
        </p:sp>
      </p:grpSp>
      <p:sp>
        <p:nvSpPr>
          <p:cNvPr id="96313" name="Rectangle 57">
            <a:extLst>
              <a:ext uri="{FF2B5EF4-FFF2-40B4-BE49-F238E27FC236}">
                <a16:creationId xmlns:a16="http://schemas.microsoft.com/office/drawing/2014/main" id="{0DB1C3E4-2D30-43C2-9BD3-2BB557B3A5A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96314" name="Rectangle 58">
            <a:extLst>
              <a:ext uri="{FF2B5EF4-FFF2-40B4-BE49-F238E27FC236}">
                <a16:creationId xmlns:a16="http://schemas.microsoft.com/office/drawing/2014/main" id="{B40364B1-8E9A-4B94-8A46-4133B3AD9B77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96315" name="Rectangle 59">
            <a:extLst>
              <a:ext uri="{FF2B5EF4-FFF2-40B4-BE49-F238E27FC236}">
                <a16:creationId xmlns:a16="http://schemas.microsoft.com/office/drawing/2014/main" id="{C35B59C0-83D4-412D-B9DB-A46837601614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6316" name="Rectangle 60">
            <a:extLst>
              <a:ext uri="{FF2B5EF4-FFF2-40B4-BE49-F238E27FC236}">
                <a16:creationId xmlns:a16="http://schemas.microsoft.com/office/drawing/2014/main" id="{8EBDBBB6-0BF6-460F-A847-C2800BBA4E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6317" name="Rectangle 61">
            <a:extLst>
              <a:ext uri="{FF2B5EF4-FFF2-40B4-BE49-F238E27FC236}">
                <a16:creationId xmlns:a16="http://schemas.microsoft.com/office/drawing/2014/main" id="{71C74C94-6DFF-4FAB-A439-8D3CA8F4F4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227257-F9D6-4ACF-8972-4CF5628BEE9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  <p:transition spd="med" advTm="20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DEE0A-A71A-4E25-A6BE-C7D50CA9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D13A78-DCF6-4B75-968C-225B33A73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A5969-E279-4307-A60C-68CA35EA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98D73-35E9-40D9-B097-F063D2E1E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10F28-02D5-4994-B6BF-7722E153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596B8-1215-4139-97DB-94C8F905333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82043342"/>
      </p:ext>
    </p:extLst>
  </p:cSld>
  <p:clrMapOvr>
    <a:masterClrMapping/>
  </p:clrMapOvr>
  <p:transition spd="med" advTm="20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DAFA3D-6435-457A-A418-D7B995B66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0C5D0-E94E-40BC-BD4E-63C259F94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D98B4-9803-44F6-BA36-F866139BB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71528-DCAD-4E6C-A69F-9EE5015C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1176-F41B-4415-B6AB-5E8C99088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50700-1F97-4706-B8D8-A6B12E15119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265893"/>
      </p:ext>
    </p:extLst>
  </p:cSld>
  <p:clrMapOvr>
    <a:masterClrMapping/>
  </p:clrMapOvr>
  <p:transition spd="med" advTm="20000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C094B-A0B9-480C-BECD-B8AAE5AE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F4F15-24B4-403E-B725-E624A35531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3525" y="1598613"/>
            <a:ext cx="3616325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F4B87-4FB8-49EE-B0B9-0E3255031A2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263525" y="3922713"/>
            <a:ext cx="361632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9EC7E9-68F4-4248-B0E3-C33C09D7E7E7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8A67AA-EC05-4C96-804D-4C36A71F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6846CE3-1E32-4915-AEF9-E2D83262D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7B87147-36F2-4067-B848-B58D3944F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0D46B486-73C7-404A-A30A-44C403A796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12221077"/>
      </p:ext>
    </p:extLst>
  </p:cSld>
  <p:clrMapOvr>
    <a:masterClrMapping/>
  </p:clrMapOvr>
  <p:transition spd="med" advTm="20000"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59256-DA15-4C4B-ABA2-3FDAD6400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02140-198C-488D-8BB7-2656BDC6363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59500-F521-4FDF-9BF5-2C5AB91E3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308D4-2B80-418E-A3F2-9B306EB9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70D89-1E72-4104-9CDF-7AD3E04B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2E9DF-4F02-420F-8000-68E41A6F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035CE99E-0934-4DEE-97FD-5879325B785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00449579"/>
      </p:ext>
    </p:extLst>
  </p:cSld>
  <p:clrMapOvr>
    <a:masterClrMapping/>
  </p:clrMapOvr>
  <p:transition spd="med" advTm="20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49CA-E607-4FA1-9234-663720C6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EEC8F-3E83-4B8A-9320-9AF90AF3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2B130-089D-4021-91FB-E3574AC1A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3C0D1-BA49-4AAB-B3C8-A1C6D52C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F751D-4DCB-4A02-87AE-DBEE6D492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E2BB2-E4E0-41DA-8B40-81E704E2423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17557295"/>
      </p:ext>
    </p:extLst>
  </p:cSld>
  <p:clrMapOvr>
    <a:masterClrMapping/>
  </p:clrMapOvr>
  <p:transition spd="med" advTm="20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3AEF-8FBD-4FC0-A4A7-3F0EC91B0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FD517-FC87-4A0C-9DDB-04F9081E6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11735-BE90-4264-9666-0CF8856F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98920-4C03-4212-B119-5373A86D5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1F184-0EFE-4B63-B283-CE9E59FC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84730-3257-4EDC-A692-C2B7C5704C8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10180760"/>
      </p:ext>
    </p:extLst>
  </p:cSld>
  <p:clrMapOvr>
    <a:masterClrMapping/>
  </p:clrMapOvr>
  <p:transition spd="med" advTm="20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6AFC7-53BA-4BDC-8DBD-ED1BBAF2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37515-CD58-4F37-B63B-03E8AA1C3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D5BF6-663F-444B-B66A-7EA9F0A5A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2AB72-E7FA-41C8-BA26-083CDE76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AC4A8-7C55-4EC8-9865-30534CCE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C8463-6494-48A0-A8E4-E14ED7B5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0B911-0D69-4F5A-91E3-7A0B530B83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74124021"/>
      </p:ext>
    </p:extLst>
  </p:cSld>
  <p:clrMapOvr>
    <a:masterClrMapping/>
  </p:clrMapOvr>
  <p:transition spd="med" advTm="20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8D8B4-CE6A-49FF-9BBD-0F977EEC7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D3B89-02F8-4DE1-886B-2981DA860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A8BDB-2C9D-4708-8EFD-ED8139456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EC2E7D-4074-4514-ACA5-56E041C3A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371982-5186-4F0A-AC2F-808D12001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974394-8230-4BF4-95E7-D6BB97AD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153B6-8D76-4249-BE8E-EDB91F64B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2ACA7-3AA5-4D16-86CD-A669417D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3379E-A95D-470A-9C6C-97BE6623A9C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60840585"/>
      </p:ext>
    </p:extLst>
  </p:cSld>
  <p:clrMapOvr>
    <a:masterClrMapping/>
  </p:clrMapOvr>
  <p:transition spd="med" advTm="20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AFA65-F459-4019-BE95-18458BD6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2E76C-1478-4819-8F63-95F4E0F25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47F34B-49BC-4D7F-B6B1-81D369740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6532B3-7099-41B1-88A5-85CD992C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5E9D7-96DB-477E-9084-8F831CCF685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1726992"/>
      </p:ext>
    </p:extLst>
  </p:cSld>
  <p:clrMapOvr>
    <a:masterClrMapping/>
  </p:clrMapOvr>
  <p:transition spd="med" advTm="20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96543-7D60-48D8-8F1E-62772FE6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B227D-5B24-4AAA-B3E8-8A7A71E6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BC3718-4321-4A34-9B41-D15FC426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925AE-A3CB-4BA8-BF9F-8ECD0225E6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22075331"/>
      </p:ext>
    </p:extLst>
  </p:cSld>
  <p:clrMapOvr>
    <a:masterClrMapping/>
  </p:clrMapOvr>
  <p:transition spd="med" advTm="20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B3576-867E-4816-87E6-D3FAC6914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3ABB3-3D23-4205-A4CF-FD578999C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423999-38D4-4DBA-8A12-43E139A12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ACCF0-4D42-4870-80FA-C727BE60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B5D21-326C-4612-B4D1-B23135B8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19356-3977-49C5-9CE3-86F97F48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55811-DB0F-4DF7-918C-8D0903EDDE7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55660528"/>
      </p:ext>
    </p:extLst>
  </p:cSld>
  <p:clrMapOvr>
    <a:masterClrMapping/>
  </p:clrMapOvr>
  <p:transition spd="med" advTm="20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4092B-F9AF-44FE-9214-69A583ACA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74BD9B-AD9D-497F-ABFF-11AD7EE7E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BB128-30B3-4CD3-ABA0-B445080C0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76552-125D-42C0-A7C7-1A76F3E8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7CD70-3473-459F-B1B7-24DD69125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27ABE-3ADC-4E89-8B22-712B32870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01081-FFD6-435F-BC63-1FCAB3AA68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44187779"/>
      </p:ext>
    </p:extLst>
  </p:cSld>
  <p:clrMapOvr>
    <a:masterClrMapping/>
  </p:clrMapOvr>
  <p:transition spd="med" advTm="20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2">
            <a:extLst>
              <a:ext uri="{FF2B5EF4-FFF2-40B4-BE49-F238E27FC236}">
                <a16:creationId xmlns:a16="http://schemas.microsoft.com/office/drawing/2014/main" id="{949D4FA9-4181-4A7E-92A5-FF7E6039059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95235" name="Rectangle 3">
              <a:extLst>
                <a:ext uri="{FF2B5EF4-FFF2-40B4-BE49-F238E27FC236}">
                  <a16:creationId xmlns:a16="http://schemas.microsoft.com/office/drawing/2014/main" id="{37FFF846-2812-4522-8D5F-0974188F377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sp>
          <p:nvSpPr>
            <p:cNvPr id="95236" name="Rectangle 4">
              <a:extLst>
                <a:ext uri="{FF2B5EF4-FFF2-40B4-BE49-F238E27FC236}">
                  <a16:creationId xmlns:a16="http://schemas.microsoft.com/office/drawing/2014/main" id="{C78D20F9-26C0-4B22-B750-8DF9BCD07F5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sp>
          <p:nvSpPr>
            <p:cNvPr id="95237" name="Rectangle 5">
              <a:extLst>
                <a:ext uri="{FF2B5EF4-FFF2-40B4-BE49-F238E27FC236}">
                  <a16:creationId xmlns:a16="http://schemas.microsoft.com/office/drawing/2014/main" id="{3FF94DBC-CC29-4F89-9317-93715E97A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grpSp>
          <p:nvGrpSpPr>
            <p:cNvPr id="95238" name="Group 6">
              <a:extLst>
                <a:ext uri="{FF2B5EF4-FFF2-40B4-BE49-F238E27FC236}">
                  <a16:creationId xmlns:a16="http://schemas.microsoft.com/office/drawing/2014/main" id="{E9C2DBB3-651B-45C7-8554-980540A7BB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95239" name="Group 7">
                <a:extLst>
                  <a:ext uri="{FF2B5EF4-FFF2-40B4-BE49-F238E27FC236}">
                    <a16:creationId xmlns:a16="http://schemas.microsoft.com/office/drawing/2014/main" id="{9108299D-19B3-4307-A1D6-750B9AC1C60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95240" name="Group 8">
                  <a:extLst>
                    <a:ext uri="{FF2B5EF4-FFF2-40B4-BE49-F238E27FC236}">
                      <a16:creationId xmlns:a16="http://schemas.microsoft.com/office/drawing/2014/main" id="{D97F4613-A9E4-42F1-B7EE-33BD51B47800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95241" name="Group 9">
                    <a:extLst>
                      <a:ext uri="{FF2B5EF4-FFF2-40B4-BE49-F238E27FC236}">
                        <a16:creationId xmlns:a16="http://schemas.microsoft.com/office/drawing/2014/main" id="{99D474C9-46FE-44D8-9264-AB2AD4E8E3C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95242" name="Freeform 10">
                      <a:extLst>
                        <a:ext uri="{FF2B5EF4-FFF2-40B4-BE49-F238E27FC236}">
                          <a16:creationId xmlns:a16="http://schemas.microsoft.com/office/drawing/2014/main" id="{E9D97186-1C45-408A-8682-B642C648279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sl-SI"/>
                    </a:p>
                  </p:txBody>
                </p:sp>
                <p:sp>
                  <p:nvSpPr>
                    <p:cNvPr id="95243" name="Freeform 11">
                      <a:extLst>
                        <a:ext uri="{FF2B5EF4-FFF2-40B4-BE49-F238E27FC236}">
                          <a16:creationId xmlns:a16="http://schemas.microsoft.com/office/drawing/2014/main" id="{6EFFE32B-D0A1-4B58-87D4-8F425127C0E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sl-SI"/>
                    </a:p>
                  </p:txBody>
                </p:sp>
              </p:grpSp>
              <p:sp>
                <p:nvSpPr>
                  <p:cNvPr id="95244" name="Oval 12">
                    <a:extLst>
                      <a:ext uri="{FF2B5EF4-FFF2-40B4-BE49-F238E27FC236}">
                        <a16:creationId xmlns:a16="http://schemas.microsoft.com/office/drawing/2014/main" id="{08646AC9-1D49-4BC1-BF79-5426B31DAE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5245" name="Freeform 13">
                    <a:extLst>
                      <a:ext uri="{FF2B5EF4-FFF2-40B4-BE49-F238E27FC236}">
                        <a16:creationId xmlns:a16="http://schemas.microsoft.com/office/drawing/2014/main" id="{F957A612-162A-4116-848C-394434120D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5246" name="Freeform 14">
                    <a:extLst>
                      <a:ext uri="{FF2B5EF4-FFF2-40B4-BE49-F238E27FC236}">
                        <a16:creationId xmlns:a16="http://schemas.microsoft.com/office/drawing/2014/main" id="{AE84FFCE-C8D3-4E5E-8BCD-C18FFD2C49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5247" name="Freeform 15">
                    <a:extLst>
                      <a:ext uri="{FF2B5EF4-FFF2-40B4-BE49-F238E27FC236}">
                        <a16:creationId xmlns:a16="http://schemas.microsoft.com/office/drawing/2014/main" id="{EC2646FA-917E-4E9C-A78D-270DB403D9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5248" name="Freeform 16">
                    <a:extLst>
                      <a:ext uri="{FF2B5EF4-FFF2-40B4-BE49-F238E27FC236}">
                        <a16:creationId xmlns:a16="http://schemas.microsoft.com/office/drawing/2014/main" id="{46F1A3EA-1E0F-457D-825D-A465594A1CB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  <p:sp>
                <p:nvSpPr>
                  <p:cNvPr id="95249" name="Freeform 17">
                    <a:extLst>
                      <a:ext uri="{FF2B5EF4-FFF2-40B4-BE49-F238E27FC236}">
                        <a16:creationId xmlns:a16="http://schemas.microsoft.com/office/drawing/2014/main" id="{BD344122-B731-4859-B2A6-B7259BCE31A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sl-SI"/>
                  </a:p>
                </p:txBody>
              </p:sp>
            </p:grpSp>
            <p:pic>
              <p:nvPicPr>
                <p:cNvPr id="95250" name="Picture 18">
                  <a:extLst>
                    <a:ext uri="{FF2B5EF4-FFF2-40B4-BE49-F238E27FC236}">
                      <a16:creationId xmlns:a16="http://schemas.microsoft.com/office/drawing/2014/main" id="{DB8F787F-2DC9-445B-8B57-91211FCFF51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51" name="Picture 19">
                  <a:extLst>
                    <a:ext uri="{FF2B5EF4-FFF2-40B4-BE49-F238E27FC236}">
                      <a16:creationId xmlns:a16="http://schemas.microsoft.com/office/drawing/2014/main" id="{FD068CD7-4A01-4B15-AC2A-9041B4AA458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52" name="Picture 20">
                  <a:extLst>
                    <a:ext uri="{FF2B5EF4-FFF2-40B4-BE49-F238E27FC236}">
                      <a16:creationId xmlns:a16="http://schemas.microsoft.com/office/drawing/2014/main" id="{B482ADD1-283D-41E9-923A-080A2DC524F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53" name="Picture 21">
                  <a:extLst>
                    <a:ext uri="{FF2B5EF4-FFF2-40B4-BE49-F238E27FC236}">
                      <a16:creationId xmlns:a16="http://schemas.microsoft.com/office/drawing/2014/main" id="{015DEE2E-B93F-4368-BC62-D32AABD4650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54" name="Picture 22">
                  <a:extLst>
                    <a:ext uri="{FF2B5EF4-FFF2-40B4-BE49-F238E27FC236}">
                      <a16:creationId xmlns:a16="http://schemas.microsoft.com/office/drawing/2014/main" id="{9DD9DB13-F81D-47D7-9F6A-216B7D501A4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55" name="Picture 23">
                  <a:extLst>
                    <a:ext uri="{FF2B5EF4-FFF2-40B4-BE49-F238E27FC236}">
                      <a16:creationId xmlns:a16="http://schemas.microsoft.com/office/drawing/2014/main" id="{C760D48F-F3B0-494B-A215-6440388ACD9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56" name="Picture 24">
                  <a:extLst>
                    <a:ext uri="{FF2B5EF4-FFF2-40B4-BE49-F238E27FC236}">
                      <a16:creationId xmlns:a16="http://schemas.microsoft.com/office/drawing/2014/main" id="{C2BC3276-C8B3-438B-BB6D-810F91CE482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57" name="Picture 25">
                  <a:extLst>
                    <a:ext uri="{FF2B5EF4-FFF2-40B4-BE49-F238E27FC236}">
                      <a16:creationId xmlns:a16="http://schemas.microsoft.com/office/drawing/2014/main" id="{E02B466F-EF48-45E3-90A5-E50F01A759D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95258" name="Group 26">
                <a:extLst>
                  <a:ext uri="{FF2B5EF4-FFF2-40B4-BE49-F238E27FC236}">
                    <a16:creationId xmlns:a16="http://schemas.microsoft.com/office/drawing/2014/main" id="{C8B18E14-FF5F-4A15-A0FA-EA5D3158830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95259" name="Picture 27">
                  <a:extLst>
                    <a:ext uri="{FF2B5EF4-FFF2-40B4-BE49-F238E27FC236}">
                      <a16:creationId xmlns:a16="http://schemas.microsoft.com/office/drawing/2014/main" id="{5DF59E8F-BECA-4B69-8FB4-469BD9491EB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0" name="Picture 28">
                  <a:extLst>
                    <a:ext uri="{FF2B5EF4-FFF2-40B4-BE49-F238E27FC236}">
                      <a16:creationId xmlns:a16="http://schemas.microsoft.com/office/drawing/2014/main" id="{5C1FCBB8-5972-4324-A27B-4C6CB2CE00D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1" name="Picture 29">
                  <a:extLst>
                    <a:ext uri="{FF2B5EF4-FFF2-40B4-BE49-F238E27FC236}">
                      <a16:creationId xmlns:a16="http://schemas.microsoft.com/office/drawing/2014/main" id="{FBEAA263-1D5E-4353-BE4C-945A191907C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2" name="Picture 30">
                  <a:extLst>
                    <a:ext uri="{FF2B5EF4-FFF2-40B4-BE49-F238E27FC236}">
                      <a16:creationId xmlns:a16="http://schemas.microsoft.com/office/drawing/2014/main" id="{8F5566AB-1109-42B4-B58C-68C1B05E230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3" name="Picture 31">
                  <a:extLst>
                    <a:ext uri="{FF2B5EF4-FFF2-40B4-BE49-F238E27FC236}">
                      <a16:creationId xmlns:a16="http://schemas.microsoft.com/office/drawing/2014/main" id="{D7ACA1E4-178D-44A9-99E1-AD049A2050E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4" name="Picture 32">
                  <a:extLst>
                    <a:ext uri="{FF2B5EF4-FFF2-40B4-BE49-F238E27FC236}">
                      <a16:creationId xmlns:a16="http://schemas.microsoft.com/office/drawing/2014/main" id="{7E068ACF-A9B4-4170-BF91-9604E12078C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5" name="Picture 33">
                  <a:extLst>
                    <a:ext uri="{FF2B5EF4-FFF2-40B4-BE49-F238E27FC236}">
                      <a16:creationId xmlns:a16="http://schemas.microsoft.com/office/drawing/2014/main" id="{020533BA-6E79-4BA5-8E0D-031FD65D447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6" name="Picture 34">
                  <a:extLst>
                    <a:ext uri="{FF2B5EF4-FFF2-40B4-BE49-F238E27FC236}">
                      <a16:creationId xmlns:a16="http://schemas.microsoft.com/office/drawing/2014/main" id="{BAAACE54-6F53-4C8A-8605-D99A483573F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7" name="Picture 35">
                  <a:extLst>
                    <a:ext uri="{FF2B5EF4-FFF2-40B4-BE49-F238E27FC236}">
                      <a16:creationId xmlns:a16="http://schemas.microsoft.com/office/drawing/2014/main" id="{90BC1068-CD3D-4F29-AA05-482018A29D4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8" name="Picture 36">
                  <a:extLst>
                    <a:ext uri="{FF2B5EF4-FFF2-40B4-BE49-F238E27FC236}">
                      <a16:creationId xmlns:a16="http://schemas.microsoft.com/office/drawing/2014/main" id="{DA185B21-EA9E-4B43-9345-22E22C90760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69" name="Picture 37">
                  <a:extLst>
                    <a:ext uri="{FF2B5EF4-FFF2-40B4-BE49-F238E27FC236}">
                      <a16:creationId xmlns:a16="http://schemas.microsoft.com/office/drawing/2014/main" id="{34138041-EFBD-4DFC-8303-8782145850B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0" name="Picture 38">
                  <a:extLst>
                    <a:ext uri="{FF2B5EF4-FFF2-40B4-BE49-F238E27FC236}">
                      <a16:creationId xmlns:a16="http://schemas.microsoft.com/office/drawing/2014/main" id="{0D1758A2-ECCB-419D-9E41-F0DB9EDFC48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1" name="Picture 39">
                  <a:extLst>
                    <a:ext uri="{FF2B5EF4-FFF2-40B4-BE49-F238E27FC236}">
                      <a16:creationId xmlns:a16="http://schemas.microsoft.com/office/drawing/2014/main" id="{807BE2CB-9D04-4C89-8D9A-70F1DBD3780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2" name="Picture 40">
                  <a:extLst>
                    <a:ext uri="{FF2B5EF4-FFF2-40B4-BE49-F238E27FC236}">
                      <a16:creationId xmlns:a16="http://schemas.microsoft.com/office/drawing/2014/main" id="{A5CE9A32-2FEA-454C-B9F8-0229A08B281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3" name="Picture 41">
                  <a:extLst>
                    <a:ext uri="{FF2B5EF4-FFF2-40B4-BE49-F238E27FC236}">
                      <a16:creationId xmlns:a16="http://schemas.microsoft.com/office/drawing/2014/main" id="{60525EE9-8B4F-4157-8239-4A3FF5BE5D5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4" name="Picture 42">
                  <a:extLst>
                    <a:ext uri="{FF2B5EF4-FFF2-40B4-BE49-F238E27FC236}">
                      <a16:creationId xmlns:a16="http://schemas.microsoft.com/office/drawing/2014/main" id="{E246211A-80CC-4FA9-865D-C13C7E9E227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5" name="Picture 43">
                  <a:extLst>
                    <a:ext uri="{FF2B5EF4-FFF2-40B4-BE49-F238E27FC236}">
                      <a16:creationId xmlns:a16="http://schemas.microsoft.com/office/drawing/2014/main" id="{8EC136AE-182B-429F-A1B7-3E2226ACF6D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6" name="Picture 44">
                  <a:extLst>
                    <a:ext uri="{FF2B5EF4-FFF2-40B4-BE49-F238E27FC236}">
                      <a16:creationId xmlns:a16="http://schemas.microsoft.com/office/drawing/2014/main" id="{C0D488B1-344A-406F-A768-AD060F3B0D7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95277" name="Picture 45">
                  <a:extLst>
                    <a:ext uri="{FF2B5EF4-FFF2-40B4-BE49-F238E27FC236}">
                      <a16:creationId xmlns:a16="http://schemas.microsoft.com/office/drawing/2014/main" id="{8244A477-2F6E-4225-8479-DD63ED9F458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5278" name="Freeform 46">
              <a:extLst>
                <a:ext uri="{FF2B5EF4-FFF2-40B4-BE49-F238E27FC236}">
                  <a16:creationId xmlns:a16="http://schemas.microsoft.com/office/drawing/2014/main" id="{A8C1422F-2CA1-4E7E-AAE0-30BEAEDDC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79" name="Freeform 47">
              <a:extLst>
                <a:ext uri="{FF2B5EF4-FFF2-40B4-BE49-F238E27FC236}">
                  <a16:creationId xmlns:a16="http://schemas.microsoft.com/office/drawing/2014/main" id="{DCDB4E56-1E71-40D8-8677-73361D0A4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0" name="Freeform 48">
              <a:extLst>
                <a:ext uri="{FF2B5EF4-FFF2-40B4-BE49-F238E27FC236}">
                  <a16:creationId xmlns:a16="http://schemas.microsoft.com/office/drawing/2014/main" id="{C07F0AEC-56E1-4D0E-925A-CB8303106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1" name="Freeform 49" descr="kimonopat1">
              <a:extLst>
                <a:ext uri="{FF2B5EF4-FFF2-40B4-BE49-F238E27FC236}">
                  <a16:creationId xmlns:a16="http://schemas.microsoft.com/office/drawing/2014/main" id="{9DC7485D-D99C-4AEC-B049-0F78D2B82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2" name="Freeform 50" descr="kimonopat1">
              <a:extLst>
                <a:ext uri="{FF2B5EF4-FFF2-40B4-BE49-F238E27FC236}">
                  <a16:creationId xmlns:a16="http://schemas.microsoft.com/office/drawing/2014/main" id="{4790CD66-71D4-4FC4-8839-B3485D70A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3" name="Freeform 51">
              <a:extLst>
                <a:ext uri="{FF2B5EF4-FFF2-40B4-BE49-F238E27FC236}">
                  <a16:creationId xmlns:a16="http://schemas.microsoft.com/office/drawing/2014/main" id="{978966A9-B9DF-49AE-A2A0-108744B98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4" name="Freeform 52">
              <a:extLst>
                <a:ext uri="{FF2B5EF4-FFF2-40B4-BE49-F238E27FC236}">
                  <a16:creationId xmlns:a16="http://schemas.microsoft.com/office/drawing/2014/main" id="{B9435111-FF28-4003-AFC8-FBB5E584B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5" name="Freeform 53">
              <a:extLst>
                <a:ext uri="{FF2B5EF4-FFF2-40B4-BE49-F238E27FC236}">
                  <a16:creationId xmlns:a16="http://schemas.microsoft.com/office/drawing/2014/main" id="{39F82A8C-A200-4FFB-A073-2AF8E01AD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6" name="Rectangle 54">
              <a:extLst>
                <a:ext uri="{FF2B5EF4-FFF2-40B4-BE49-F238E27FC236}">
                  <a16:creationId xmlns:a16="http://schemas.microsoft.com/office/drawing/2014/main" id="{2E1AD8CE-DC5A-409E-9747-1FDFA442F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sl-SI" altLang="sl-SI"/>
            </a:p>
          </p:txBody>
        </p:sp>
        <p:sp>
          <p:nvSpPr>
            <p:cNvPr id="95287" name="Freeform 55">
              <a:extLst>
                <a:ext uri="{FF2B5EF4-FFF2-40B4-BE49-F238E27FC236}">
                  <a16:creationId xmlns:a16="http://schemas.microsoft.com/office/drawing/2014/main" id="{620FE605-0024-411D-8B1F-CF9D0269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5288" name="AutoShape 56">
              <a:extLst>
                <a:ext uri="{FF2B5EF4-FFF2-40B4-BE49-F238E27FC236}">
                  <a16:creationId xmlns:a16="http://schemas.microsoft.com/office/drawing/2014/main" id="{C6B22E04-4C78-4342-801F-456F5FEA37F0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sl-SI" altLang="sl-SI"/>
            </a:p>
          </p:txBody>
        </p:sp>
      </p:grpSp>
      <p:sp>
        <p:nvSpPr>
          <p:cNvPr id="95289" name="Rectangle 57">
            <a:extLst>
              <a:ext uri="{FF2B5EF4-FFF2-40B4-BE49-F238E27FC236}">
                <a16:creationId xmlns:a16="http://schemas.microsoft.com/office/drawing/2014/main" id="{E4E90351-9560-4963-BCCF-8F3682359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95290" name="Rectangle 58">
            <a:extLst>
              <a:ext uri="{FF2B5EF4-FFF2-40B4-BE49-F238E27FC236}">
                <a16:creationId xmlns:a16="http://schemas.microsoft.com/office/drawing/2014/main" id="{1892AA87-2763-4704-964D-8465FF746A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95291" name="Rectangle 59">
            <a:extLst>
              <a:ext uri="{FF2B5EF4-FFF2-40B4-BE49-F238E27FC236}">
                <a16:creationId xmlns:a16="http://schemas.microsoft.com/office/drawing/2014/main" id="{D7E473EC-A905-41B8-8210-2AD86FD15A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sl-SI" altLang="sl-SI"/>
          </a:p>
        </p:txBody>
      </p:sp>
      <p:sp>
        <p:nvSpPr>
          <p:cNvPr id="95292" name="Rectangle 60">
            <a:extLst>
              <a:ext uri="{FF2B5EF4-FFF2-40B4-BE49-F238E27FC236}">
                <a16:creationId xmlns:a16="http://schemas.microsoft.com/office/drawing/2014/main" id="{0153BC58-4A99-47D9-B968-F6F9519E0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sl-SI" altLang="sl-SI"/>
          </a:p>
        </p:txBody>
      </p:sp>
      <p:sp>
        <p:nvSpPr>
          <p:cNvPr id="95293" name="Rectangle 61">
            <a:extLst>
              <a:ext uri="{FF2B5EF4-FFF2-40B4-BE49-F238E27FC236}">
                <a16:creationId xmlns:a16="http://schemas.microsoft.com/office/drawing/2014/main" id="{70461A9C-5CB9-451A-A9E1-43CFDC4AA5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263FA8D-2A6F-4FCD-AD85-44E7A37FEE7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</p:sldLayoutIdLst>
  <p:transition spd="med" advTm="20000">
    <p:wheel spokes="8"/>
  </p:transition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B6804BC-7A45-42CD-9984-6E35BE7B09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6787CA3-58A1-426B-961E-6E08F1F023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86200"/>
            <a:ext cx="6108700" cy="1752600"/>
          </a:xfrm>
        </p:spPr>
        <p:txBody>
          <a:bodyPr/>
          <a:lstStyle/>
          <a:p>
            <a:r>
              <a:rPr lang="sl-SI" altLang="sl-SI" sz="3600" b="1" i="1" dirty="0">
                <a:latin typeface="French Script MT" panose="03020402040607040605" pitchFamily="66" charset="0"/>
              </a:rPr>
              <a:t>Pripravila  </a:t>
            </a:r>
          </a:p>
        </p:txBody>
      </p:sp>
      <p:sp>
        <p:nvSpPr>
          <p:cNvPr id="2052" name="WordArt 4">
            <a:extLst>
              <a:ext uri="{FF2B5EF4-FFF2-40B4-BE49-F238E27FC236}">
                <a16:creationId xmlns:a16="http://schemas.microsoft.com/office/drawing/2014/main" id="{98E7B258-9FDB-4087-A919-C94CF56DAC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2453704">
            <a:off x="1476375" y="115888"/>
            <a:ext cx="5256213" cy="41259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E5E785"/>
              </a:extrusionClr>
              <a:contourClr>
                <a:srgbClr val="9400ED"/>
              </a:contourClr>
            </a:sp3d>
          </a:bodyPr>
          <a:lstStyle/>
          <a:p>
            <a:pPr algn="ctr"/>
            <a:r>
              <a:rPr lang="sl-SI" sz="9600" b="1" kern="10">
                <a:ln w="12700"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746296" scaled="1"/>
                </a:gradFill>
                <a:latin typeface="French Script MT" panose="03020402040607040605" pitchFamily="66" charset="0"/>
              </a:rPr>
              <a:t>Edith Piaf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>
            <a:extLst>
              <a:ext uri="{FF2B5EF4-FFF2-40B4-BE49-F238E27FC236}">
                <a16:creationId xmlns:a16="http://schemas.microsoft.com/office/drawing/2014/main" id="{EBC19A8C-0B6F-4AE9-85E0-6175EC508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47461" name="Rectangle 5">
            <a:extLst>
              <a:ext uri="{FF2B5EF4-FFF2-40B4-BE49-F238E27FC236}">
                <a16:creationId xmlns:a16="http://schemas.microsoft.com/office/drawing/2014/main" id="{4E50BD21-D7E4-4573-A7DA-13D0E420984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turneja po latinski Ameriki</a:t>
            </a:r>
          </a:p>
          <a:p>
            <a:r>
              <a:rPr lang="sl-SI" altLang="sl-SI" sz="2800"/>
              <a:t>1958 spozna Moustakija</a:t>
            </a:r>
          </a:p>
          <a:p>
            <a:r>
              <a:rPr lang="sl-SI" altLang="sl-SI" sz="2800" i="1"/>
              <a:t>Milord</a:t>
            </a:r>
          </a:p>
          <a:p>
            <a:r>
              <a:rPr lang="sl-SI" altLang="sl-SI" sz="2800" i="1"/>
              <a:t>Je ne regrette rien</a:t>
            </a:r>
            <a:endParaRPr lang="sl-SI" altLang="sl-SI" sz="2800"/>
          </a:p>
          <a:p>
            <a:endParaRPr lang="sl-SI" altLang="sl-SI" sz="2800"/>
          </a:p>
        </p:txBody>
      </p:sp>
      <p:sp>
        <p:nvSpPr>
          <p:cNvPr id="147462" name="Rectangle 6">
            <a:extLst>
              <a:ext uri="{FF2B5EF4-FFF2-40B4-BE49-F238E27FC236}">
                <a16:creationId xmlns:a16="http://schemas.microsoft.com/office/drawing/2014/main" id="{F58CB3B8-20CC-4922-AB9D-F7B8EB04BA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l-SI" altLang="sl-SI" sz="2800"/>
              <a:t>huda prometna nesreča v bližini Pariza</a:t>
            </a:r>
          </a:p>
          <a:p>
            <a:r>
              <a:rPr lang="sl-SI" altLang="sl-SI" sz="2800"/>
              <a:t>po dolgem okrevanju zopet na odru</a:t>
            </a:r>
          </a:p>
          <a:p>
            <a:r>
              <a:rPr lang="sl-SI" altLang="sl-SI" sz="2800"/>
              <a:t>1960 koncert v New Yorku</a:t>
            </a:r>
          </a:p>
          <a:p>
            <a:endParaRPr lang="sl-SI" altLang="sl-SI" sz="2800"/>
          </a:p>
        </p:txBody>
      </p:sp>
    </p:spTree>
  </p:cSld>
  <p:clrMapOvr>
    <a:masterClrMapping/>
  </p:clrMapOvr>
  <p:transition spd="med" advTm="20000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23E443E1-A8A8-44DD-9A4F-9B9D6358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5ED236FE-944B-447F-A484-39517827B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Edith aprila pade v komo</a:t>
            </a:r>
          </a:p>
          <a:p>
            <a:r>
              <a:rPr lang="sl-SI" altLang="sl-SI"/>
              <a:t>zadnje mesece življenja preživi na jugu Francije večinoma v postelji</a:t>
            </a:r>
            <a:endParaRPr lang="sl-SI" altLang="sl-SI" i="1"/>
          </a:p>
          <a:p>
            <a:r>
              <a:rPr lang="sl-SI" altLang="sl-SI"/>
              <a:t>umre 11. oktobra 1963 in z rešilnim avtom jo takoj pripeljejo v Pariz</a:t>
            </a:r>
          </a:p>
          <a:p>
            <a:r>
              <a:rPr lang="sl-SI" altLang="sl-SI"/>
              <a:t>istega dne umre njen prijatelj Cocteau, ko jih preko radia izreče zadnje pozdrave svoji mali Edith</a:t>
            </a:r>
          </a:p>
          <a:p>
            <a:endParaRPr lang="sl-SI" altLang="sl-SI"/>
          </a:p>
        </p:txBody>
      </p:sp>
      <p:sp>
        <p:nvSpPr>
          <p:cNvPr id="149508" name="WordArt 4">
            <a:extLst>
              <a:ext uri="{FF2B5EF4-FFF2-40B4-BE49-F238E27FC236}">
                <a16:creationId xmlns:a16="http://schemas.microsoft.com/office/drawing/2014/main" id="{2C817EC8-0848-41E9-8F1F-5FE3AEF82A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19250" y="115888"/>
            <a:ext cx="4032250" cy="13573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konec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21" dur="indefinite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26" dur="indefinite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1" dur="indefinite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36" dur="indefinite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allAtOnce"/>
      <p:bldP spid="149507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9E03DAD7-9D65-4CF7-A235-03CC879C9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KAR OSTANE 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C8F2F363-C3E2-42E6-9EC2-52EB7FAF5B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sl-SI" altLang="sl-SI" sz="2800"/>
              <a:t>Parcela družine Gassion - Piaf na pariškem pokopališču Pere Lachaise</a:t>
            </a:r>
          </a:p>
          <a:p>
            <a:endParaRPr lang="sl-SI" altLang="sl-SI" sz="2800"/>
          </a:p>
          <a:p>
            <a:pPr>
              <a:buFontTx/>
              <a:buNone/>
            </a:pPr>
            <a:r>
              <a:rPr lang="sl-SI" altLang="sl-SI" sz="2800"/>
              <a:t>Spominski muzej Edith Piaf v Parizu</a:t>
            </a:r>
          </a:p>
          <a:p>
            <a:pPr>
              <a:buFontTx/>
              <a:buNone/>
            </a:pPr>
            <a:endParaRPr lang="sl-SI" altLang="sl-SI" sz="2800"/>
          </a:p>
        </p:txBody>
      </p:sp>
      <p:sp>
        <p:nvSpPr>
          <p:cNvPr id="150534" name="Rectangle 6">
            <a:extLst>
              <a:ext uri="{FF2B5EF4-FFF2-40B4-BE49-F238E27FC236}">
                <a16:creationId xmlns:a16="http://schemas.microsoft.com/office/drawing/2014/main" id="{12CC6359-4083-43FF-9D9B-6956821003A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sl-SI" altLang="sl-SI" sz="2800"/>
          </a:p>
        </p:txBody>
      </p:sp>
      <p:pic>
        <p:nvPicPr>
          <p:cNvPr id="150533" name="Picture 5" descr="250px-Piaf">
            <a:extLst>
              <a:ext uri="{FF2B5EF4-FFF2-40B4-BE49-F238E27FC236}">
                <a16:creationId xmlns:a16="http://schemas.microsoft.com/office/drawing/2014/main" id="{BDA81E98-4514-4232-A087-E081A0305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7234">
            <a:off x="4572000" y="2060575"/>
            <a:ext cx="2592388" cy="353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20000"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Rectangle 5">
            <a:extLst>
              <a:ext uri="{FF2B5EF4-FFF2-40B4-BE49-F238E27FC236}">
                <a16:creationId xmlns:a16="http://schemas.microsoft.com/office/drawing/2014/main" id="{175BF1B2-19FE-4792-969C-BBF1F9488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18792" name="Picture 8" descr="f08_r07_04">
            <a:extLst>
              <a:ext uri="{FF2B5EF4-FFF2-40B4-BE49-F238E27FC236}">
                <a16:creationId xmlns:a16="http://schemas.microsoft.com/office/drawing/2014/main" id="{22247FD0-C46F-43B7-8E59-E1FBABA40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8" y="2162175"/>
            <a:ext cx="2381250" cy="24669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90" name="Rectangle 6">
            <a:extLst>
              <a:ext uri="{FF2B5EF4-FFF2-40B4-BE49-F238E27FC236}">
                <a16:creationId xmlns:a16="http://schemas.microsoft.com/office/drawing/2014/main" id="{ADD1E817-B6EB-42CC-BE04-4EB5701B6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1800">
                <a:latin typeface="Lucida Calligraphy" panose="03010101010101010101" pitchFamily="66" charset="0"/>
              </a:rPr>
              <a:t>Po ZDA - Chompagnions de la Chanson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800">
                <a:latin typeface="Lucida Calligraphy" panose="03010101010101010101" pitchFamily="66" charset="0"/>
              </a:rPr>
              <a:t>Pariška Olimpija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800">
                <a:latin typeface="Lucida Calligraphy" panose="03010101010101010101" pitchFamily="66" charset="0"/>
              </a:rPr>
              <a:t>francoske turneje, evropska mesta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800">
                <a:latin typeface="Lucida Calligraphy" panose="03010101010101010101" pitchFamily="66" charset="0"/>
              </a:rPr>
              <a:t>nastopi v ABC-ju v Parizu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800">
                <a:latin typeface="Lucida Calligraphy" panose="03010101010101010101" pitchFamily="66" charset="0"/>
              </a:rPr>
              <a:t>musical </a:t>
            </a:r>
            <a:r>
              <a:rPr lang="sl-SI" altLang="sl-SI" sz="1800" b="1">
                <a:latin typeface="Lucida Calligraphy" panose="03010101010101010101" pitchFamily="66" charset="0"/>
              </a:rPr>
              <a:t>“MALA LILI”</a:t>
            </a:r>
            <a:r>
              <a:rPr lang="sl-SI" altLang="sl-SI" sz="1800">
                <a:latin typeface="Lucida Calligraphy" panose="03010101010101010101" pitchFamily="66" charset="0"/>
              </a:rPr>
              <a:t>(La p’tite Lili) z Eddijem Costantinom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800">
                <a:latin typeface="Lucida Calligraphy" panose="03010101010101010101" pitchFamily="66" charset="0"/>
              </a:rPr>
              <a:t>film </a:t>
            </a:r>
            <a:r>
              <a:rPr lang="sl-SI" altLang="sl-SI" sz="1800" b="1">
                <a:latin typeface="Lucida Calligraphy" panose="03010101010101010101" pitchFamily="66" charset="0"/>
              </a:rPr>
              <a:t>“LEPI BREZBRIŽNEŽ”</a:t>
            </a:r>
            <a:r>
              <a:rPr lang="sl-SI" altLang="sl-SI" sz="1800">
                <a:latin typeface="Lucida Calligraphy" panose="03010101010101010101" pitchFamily="66" charset="0"/>
              </a:rPr>
              <a:t> s Paulom Meurissom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800">
              <a:latin typeface="Lucida Calligraphy" panose="03010101010101010101" pitchFamily="66" charset="0"/>
            </a:endParaRPr>
          </a:p>
        </p:txBody>
      </p:sp>
      <p:sp>
        <p:nvSpPr>
          <p:cNvPr id="118791" name="WordArt 7">
            <a:extLst>
              <a:ext uri="{FF2B5EF4-FFF2-40B4-BE49-F238E27FC236}">
                <a16:creationId xmlns:a16="http://schemas.microsoft.com/office/drawing/2014/main" id="{14BD4AC6-310C-4BA4-AA28-025C2B8152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76375" y="0"/>
            <a:ext cx="5616575" cy="16525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Turneje in musicali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8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87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8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87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8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87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87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87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87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87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879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879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/>
      <p:bldP spid="11879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>
            <a:extLst>
              <a:ext uri="{FF2B5EF4-FFF2-40B4-BE49-F238E27FC236}">
                <a16:creationId xmlns:a16="http://schemas.microsoft.com/office/drawing/2014/main" id="{4613F0EF-F6CB-4011-AC3D-70C3FB236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</a:t>
            </a:r>
          </a:p>
        </p:txBody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F431426A-A022-4D6C-81CC-BB1C3FA4FE4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La vie en rose</a:t>
            </a:r>
            <a:r>
              <a:rPr lang="sl-SI" altLang="sl-SI" sz="1400" i="1">
                <a:latin typeface="Lucida Calligraphy" panose="03010101010101010101" pitchFamily="66" charset="0"/>
              </a:rPr>
              <a:t> (Louiguy-Piaf)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Milord</a:t>
            </a:r>
            <a:r>
              <a:rPr lang="sl-SI" altLang="sl-SI" sz="1400" i="1">
                <a:latin typeface="Lucida Calligraphy" panose="03010101010101010101" pitchFamily="66" charset="0"/>
              </a:rPr>
              <a:t> (Monnot-Moustaki)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Les Trois cloches</a:t>
            </a:r>
            <a:r>
              <a:rPr lang="sl-SI" altLang="sl-SI" sz="1400" i="1">
                <a:latin typeface="Lucida Calligraphy" panose="03010101010101010101" pitchFamily="66" charset="0"/>
              </a:rPr>
              <a:t> (Villard)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L’accordéoniste</a:t>
            </a:r>
            <a:r>
              <a:rPr lang="sl-SI" altLang="sl-SI" sz="1400" i="1">
                <a:latin typeface="Lucida Calligraphy" panose="03010101010101010101" pitchFamily="66" charset="0"/>
              </a:rPr>
              <a:t> (Emer)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Non, je ne regrette rien</a:t>
            </a:r>
            <a:r>
              <a:rPr lang="sl-SI" altLang="sl-SI" sz="1400" i="1">
                <a:latin typeface="Lucida Calligraphy" panose="03010101010101010101" pitchFamily="66" charset="0"/>
              </a:rPr>
              <a:t> (Dumont)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La Foule </a:t>
            </a:r>
            <a:r>
              <a:rPr lang="sl-SI" altLang="sl-SI" sz="1400" i="1">
                <a:latin typeface="Lucida Calligraphy" panose="03010101010101010101" pitchFamily="66" charset="0"/>
              </a:rPr>
              <a:t>(Dumont)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A quoi ça sert l’amour </a:t>
            </a:r>
            <a:r>
              <a:rPr lang="sl-SI" altLang="sl-SI" sz="1400" i="1">
                <a:latin typeface="Lucida Calligraphy" panose="03010101010101010101" pitchFamily="66" charset="0"/>
              </a:rPr>
              <a:t>(Emer)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Mon Dieu </a:t>
            </a:r>
            <a:r>
              <a:rPr lang="sl-SI" altLang="sl-SI" sz="1400" i="1">
                <a:latin typeface="Lucida Calligraphy" panose="03010101010101010101" pitchFamily="66" charset="0"/>
              </a:rPr>
              <a:t>(Vaucaire- Dumont)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 i="1">
                <a:latin typeface="Lucida Calligraphy" panose="03010101010101010101" pitchFamily="66" charset="0"/>
              </a:rPr>
              <a:t>Plus bleu que tes yeux </a:t>
            </a:r>
            <a:r>
              <a:rPr lang="sl-SI" altLang="sl-SI" sz="1400" i="1">
                <a:latin typeface="Lucida Calligraphy" panose="03010101010101010101" pitchFamily="66" charset="0"/>
              </a:rPr>
              <a:t>(Aznavour)</a:t>
            </a:r>
          </a:p>
          <a:p>
            <a:pPr>
              <a:lnSpc>
                <a:spcPct val="80000"/>
              </a:lnSpc>
            </a:pPr>
            <a:endParaRPr lang="sl-SI" altLang="sl-SI" sz="1400" i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endParaRPr lang="sl-SI" altLang="sl-SI" sz="1400"/>
          </a:p>
        </p:txBody>
      </p:sp>
      <p:sp>
        <p:nvSpPr>
          <p:cNvPr id="142342" name="Rectangle 6">
            <a:extLst>
              <a:ext uri="{FF2B5EF4-FFF2-40B4-BE49-F238E27FC236}">
                <a16:creationId xmlns:a16="http://schemas.microsoft.com/office/drawing/2014/main" id="{6DDF9898-24F1-4687-85EE-BDC0D30DB80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Življenje kot roža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Milord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Trije zvonovi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Harmonikar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Ne, ničesar ne obžalujem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Norica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Čemu ljubezen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Moj bog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400" b="1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 b="1">
                <a:latin typeface="Lucida Calligraphy" panose="03010101010101010101" pitchFamily="66" charset="0"/>
              </a:rPr>
              <a:t>Bolj sinje kot tvoje oči</a:t>
            </a:r>
          </a:p>
          <a:p>
            <a:pPr>
              <a:lnSpc>
                <a:spcPct val="80000"/>
              </a:lnSpc>
            </a:pPr>
            <a:endParaRPr lang="sl-SI" altLang="sl-SI" sz="1400"/>
          </a:p>
        </p:txBody>
      </p:sp>
      <p:sp>
        <p:nvSpPr>
          <p:cNvPr id="142343" name="WordArt 7">
            <a:extLst>
              <a:ext uri="{FF2B5EF4-FFF2-40B4-BE49-F238E27FC236}">
                <a16:creationId xmlns:a16="http://schemas.microsoft.com/office/drawing/2014/main" id="{9963DA61-E5A9-423D-9681-3F57D94466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333375"/>
            <a:ext cx="3744913" cy="9255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b="1" i="1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USPEŠNICE</a:t>
            </a:r>
          </a:p>
        </p:txBody>
      </p:sp>
    </p:spTree>
  </p:cSld>
  <p:clrMapOvr>
    <a:masterClrMapping/>
  </p:clrMapOvr>
  <p:transition advTm="2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2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2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2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2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2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2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23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23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2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2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2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2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2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42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23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423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423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  <p:bldP spid="142341" grpId="0" build="p"/>
      <p:bldP spid="14234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1A2A4A95-3884-4812-99DA-1DF52BC03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95B64DF0-D8B0-405D-87CE-1CBB2EED97D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95738" y="1484313"/>
            <a:ext cx="3616325" cy="44973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Moje življenje. To sem jaz.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Ne. Prav ničesar.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Ne. Ničesar ne obžalujem.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Niti dobrega, kar je bilo.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Niti slabega. Vseeno mi je.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Ne. Prav ničesar.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Ne. Ničesar ne obžalujem.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Plačano je, pregnano, pozabljeno.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Briga me za preteklost.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S svojimi spomini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sem zakurila ogenj.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Moje žalosti, moje radosti.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Ne potrebujem jih več.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Pregnala sem ljubezni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in vse njene tresljaje.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Pregnala za vedno.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Začenjam znova.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Ne. Prav ničesar.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Ne. Ničesar ne obžalujem.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Niti dobrega, kar je bilo</a:t>
            </a:r>
            <a:r>
              <a:rPr lang="sl-SI" altLang="sl-SI" sz="140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52580" name="Rectangle 4">
            <a:extLst>
              <a:ext uri="{FF2B5EF4-FFF2-40B4-BE49-F238E27FC236}">
                <a16:creationId xmlns:a16="http://schemas.microsoft.com/office/drawing/2014/main" id="{FC545DAB-DF29-429D-B30A-E14BA11416D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1196975"/>
            <a:ext cx="3617913" cy="46418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rien de rien</a:t>
            </a:r>
            <a:br>
              <a:rPr lang="sl-SI" altLang="sl-SI" sz="1200">
                <a:latin typeface="Comic Sans MS" panose="030F0702030302020204" pitchFamily="66" charset="0"/>
              </a:rPr>
            </a:br>
            <a:endParaRPr lang="sl-SI" altLang="sl-SI" sz="120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je ne regrette rin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Ni le bien qu'on m'a fait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Ni le mal, tout ca m'est bien éga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rien de rein</a:t>
            </a:r>
            <a:br>
              <a:rPr lang="sl-SI" altLang="sl-SI" sz="1200">
                <a:latin typeface="Comic Sans MS" panose="030F0702030302020204" pitchFamily="66" charset="0"/>
              </a:rPr>
            </a:br>
            <a:endParaRPr lang="sl-SI" altLang="sl-SI" sz="120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je ne regrette rien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C'est payé, balayé, oublié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Je me fous du passé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Avec mes souvenirs</a:t>
            </a:r>
            <a:br>
              <a:rPr lang="sl-SI" altLang="sl-SI" sz="1200">
                <a:latin typeface="Comic Sans MS" panose="030F0702030302020204" pitchFamily="66" charset="0"/>
              </a:rPr>
            </a:br>
            <a:endParaRPr lang="sl-SI" altLang="sl-SI" sz="120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J'ai allumé le feu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Mes chagrins, mes plaisirs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Je n'ai plus besoin d'eux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Balayé les amours</a:t>
            </a:r>
            <a:br>
              <a:rPr lang="sl-SI" altLang="sl-SI" sz="1200">
                <a:latin typeface="Comic Sans MS" panose="030F0702030302020204" pitchFamily="66" charset="0"/>
              </a:rPr>
            </a:br>
            <a:endParaRPr lang="sl-SI" altLang="sl-SI" sz="120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Avec leurs trémolos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Balayé pour toujours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Je repars ŕ zéro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rien did rien</a:t>
            </a:r>
            <a:br>
              <a:rPr lang="sl-SI" altLang="sl-SI" sz="1200">
                <a:latin typeface="Comic Sans MS" panose="030F0702030302020204" pitchFamily="66" charset="0"/>
              </a:rPr>
            </a:br>
            <a:endParaRPr lang="sl-SI" altLang="sl-SI" sz="120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je ne regrette rien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Ni le bien, qu'on m'a fait,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Ni le mal, tout ca m'est bien égal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rien de rien</a:t>
            </a:r>
            <a:br>
              <a:rPr lang="sl-SI" altLang="sl-SI" sz="1200">
                <a:latin typeface="Comic Sans MS" panose="030F0702030302020204" pitchFamily="66" charset="0"/>
              </a:rPr>
            </a:br>
            <a:endParaRPr lang="sl-SI" altLang="sl-SI" sz="120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Non, je ne regrette rien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Car ma vie, car mes joies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Aujoud'hui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1200">
                <a:latin typeface="Comic Sans MS" panose="030F0702030302020204" pitchFamily="66" charset="0"/>
              </a:rPr>
              <a:t>Ca commence avec</a:t>
            </a:r>
            <a:r>
              <a:rPr lang="sl-SI" altLang="sl-SI" sz="1200" b="1">
                <a:latin typeface="Comic Sans MS" panose="030F0702030302020204" pitchFamily="66" charset="0"/>
              </a:rPr>
              <a:t> toi</a:t>
            </a:r>
          </a:p>
        </p:txBody>
      </p:sp>
      <p:sp>
        <p:nvSpPr>
          <p:cNvPr id="152581" name="WordArt 5">
            <a:extLst>
              <a:ext uri="{FF2B5EF4-FFF2-40B4-BE49-F238E27FC236}">
                <a16:creationId xmlns:a16="http://schemas.microsoft.com/office/drawing/2014/main" id="{81888E25-1C3A-47AE-B2ED-C83316CAF3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31913" y="404813"/>
            <a:ext cx="4438650" cy="8620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l-SI" sz="3600" b="1" kern="10">
                <a:gradFill rotWithShape="0">
                  <a:gsLst>
                    <a:gs pos="0">
                      <a:srgbClr val="FF8200"/>
                    </a:gs>
                    <a:gs pos="10001">
                      <a:srgbClr val="FF0000"/>
                    </a:gs>
                    <a:gs pos="35001">
                      <a:srgbClr val="BA0066"/>
                    </a:gs>
                    <a:gs pos="70000">
                      <a:srgbClr val="66008F"/>
                    </a:gs>
                    <a:gs pos="100000">
                      <a:srgbClr val="000082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NON REGATE NEIN</a:t>
            </a:r>
          </a:p>
        </p:txBody>
      </p:sp>
    </p:spTree>
  </p:cSld>
  <p:clrMapOvr>
    <a:masterClrMapping/>
  </p:clrMapOvr>
  <p:transition spd="slow" advTm="2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2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525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52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525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5257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5257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5257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5257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5257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5257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5257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5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52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52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52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52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52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152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52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52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52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52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525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1525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1525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1525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5258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15258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15258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15258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15258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15258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15258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500"/>
                                        <p:tgtEl>
                                          <p:spTgt spid="152580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5258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500"/>
                                        <p:tgtEl>
                                          <p:spTgt spid="152580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  <p:bldP spid="152579" grpId="0" build="p"/>
      <p:bldP spid="15258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04" name="Picture 8" descr="15385">
            <a:extLst>
              <a:ext uri="{FF2B5EF4-FFF2-40B4-BE49-F238E27FC236}">
                <a16:creationId xmlns:a16="http://schemas.microsoft.com/office/drawing/2014/main" id="{5ADEB56B-DE24-4D85-B910-CF625CC81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41438"/>
            <a:ext cx="6624637" cy="496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698" name="Rectangle 2">
            <a:extLst>
              <a:ext uri="{FF2B5EF4-FFF2-40B4-BE49-F238E27FC236}">
                <a16:creationId xmlns:a16="http://schemas.microsoft.com/office/drawing/2014/main" id="{7677A126-4E8F-429B-9F3B-97B41E8E9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       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0D1906FA-D56F-4F23-B437-B8016F031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sl-SI" altLang="sl-SI" sz="800">
              <a:effectLst>
                <a:outerShdw blurRad="38100" dist="38100" dir="2700000" algn="tl">
                  <a:srgbClr val="FFFFFF"/>
                </a:outerShdw>
              </a:effectLst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Des yeux qui font baisser les miens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Un rire</a:t>
            </a:r>
            <a:r>
              <a:rPr lang="sl-SI" altLang="sl-SI" sz="12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qui se perd sur sa bouche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Voila le portrait sans retouche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De l'homme auquel j'appartiens</a:t>
            </a:r>
          </a:p>
          <a:p>
            <a:pPr>
              <a:lnSpc>
                <a:spcPct val="80000"/>
              </a:lnSpc>
            </a:pP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{Refrain:}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Quand il me prend dans ses bras,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Il me parle tout bas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Je vois la vie en rose,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Il me dit des mots d'amour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Des mots de tous les jours,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Et ça me fait quelque chose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Il est entré dans mon cour,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Une part de bonheur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Dont je connais la cause,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C'est lui pour moi,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Moi pour lui dans la vie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Il me l'a dit, l'a juré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Pour la vie.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Et des que je l'aperçois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Alors je sens en moi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Mon cour qui bat.</a:t>
            </a:r>
          </a:p>
          <a:p>
            <a:pPr>
              <a:lnSpc>
                <a:spcPct val="80000"/>
              </a:lnSpc>
            </a:pP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Des nuits d'amour a plus finir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Un grand bonheur qui prend sa place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Des ennuis, des chagrins s'effacent</a:t>
            </a:r>
            <a:b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Heureux, heureux a en mourir</a:t>
            </a:r>
          </a:p>
          <a:p>
            <a:pPr>
              <a:lnSpc>
                <a:spcPct val="80000"/>
              </a:lnSpc>
            </a:pPr>
            <a:endParaRPr lang="sl-SI" altLang="sl-SI" sz="1400">
              <a:effectLst>
                <a:outerShdw blurRad="38100" dist="38100" dir="2700000" algn="tl">
                  <a:srgbClr val="FFFFFF"/>
                </a:outerShdw>
              </a:effectLst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endParaRPr lang="sl-SI" altLang="sl-SI" sz="1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endParaRPr lang="sl-SI" altLang="sl-SI" sz="1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sl-SI" altLang="sl-SI" sz="1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57700" name="WordArt 4">
            <a:extLst>
              <a:ext uri="{FF2B5EF4-FFF2-40B4-BE49-F238E27FC236}">
                <a16:creationId xmlns:a16="http://schemas.microsoft.com/office/drawing/2014/main" id="{E4704B37-9999-400E-90D0-DED713450B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19250" y="115888"/>
            <a:ext cx="3816350" cy="13684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CCFF"/>
                    </a:gs>
                    <a:gs pos="100000">
                      <a:srgbClr val="FF99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La vie en rose</a:t>
            </a:r>
          </a:p>
        </p:txBody>
      </p:sp>
    </p:spTree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3ADCDE6-DEC9-495C-806F-2D1560094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4A6BCA5-0FF2-4A34-ABF4-EA01BF706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272337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>
                <a:effectLst>
                  <a:outerShdw blurRad="38100" dist="38100" dir="2700000" algn="tl">
                    <a:srgbClr val="FFFFFF"/>
                  </a:outerShdw>
                </a:effectLst>
                <a:latin typeface="Lucida Calligraphy" panose="03010101010101010101" pitchFamily="66" charset="0"/>
              </a:rPr>
              <a:t>Njeno pravo ime je </a:t>
            </a:r>
            <a:r>
              <a:rPr lang="sl-SI" altLang="sl-SI" sz="2000" b="1">
                <a:effectLst>
                  <a:outerShdw blurRad="38100" dist="38100" dir="2700000" algn="tl">
                    <a:srgbClr val="FFFFFF"/>
                  </a:outerShdw>
                </a:effectLst>
                <a:latin typeface="Lucida Calligraphy" panose="03010101010101010101" pitchFamily="66" charset="0"/>
              </a:rPr>
              <a:t>Édith Giovanna Gassion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 b="1">
              <a:effectLst>
                <a:outerShdw blurRad="38100" dist="38100" dir="2700000" algn="tl">
                  <a:srgbClr val="FFFFFF"/>
                </a:outerShdw>
              </a:effectLst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effectLst>
                  <a:outerShdw blurRad="38100" dist="38100" dir="2700000" algn="tl">
                    <a:srgbClr val="FFFFFF"/>
                  </a:outerShdw>
                </a:effectLst>
                <a:latin typeface="Lucida Calligraphy" panose="03010101010101010101" pitchFamily="66" charset="0"/>
              </a:rPr>
              <a:t> </a:t>
            </a:r>
            <a:r>
              <a:rPr lang="sl-SI" altLang="sl-SI" sz="2000">
                <a:latin typeface="Lucida Calligraphy" panose="03010101010101010101" pitchFamily="66" charset="0"/>
              </a:rPr>
              <a:t>rojena 19.12. 1915- Belleville, Pariz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že kot majhen otrok si je s petjem na ulici služila denar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vedno v družbi polsestre Simone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zelo močan in ekspresiven glas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Zgodba o Rojstvu na ulici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Zanjo poskrbi babica</a:t>
            </a:r>
          </a:p>
        </p:txBody>
      </p:sp>
      <p:sp>
        <p:nvSpPr>
          <p:cNvPr id="92164" name="WordArt 4" descr="Paper bag">
            <a:extLst>
              <a:ext uri="{FF2B5EF4-FFF2-40B4-BE49-F238E27FC236}">
                <a16:creationId xmlns:a16="http://schemas.microsoft.com/office/drawing/2014/main" id="{6F352DF3-E249-4314-A3FD-F61D18794B2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4392613" cy="106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b="1" i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Na ulici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2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8" name="Rectangle 14">
            <a:extLst>
              <a:ext uri="{FF2B5EF4-FFF2-40B4-BE49-F238E27FC236}">
                <a16:creationId xmlns:a16="http://schemas.microsoft.com/office/drawing/2014/main" id="{BE0B7231-5C7E-4B41-9CC9-D605111B1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98311" name="Picture 7" descr="edithpiafpic">
            <a:extLst>
              <a:ext uri="{FF2B5EF4-FFF2-40B4-BE49-F238E27FC236}">
                <a16:creationId xmlns:a16="http://schemas.microsoft.com/office/drawing/2014/main" id="{FE0F9A8D-85DA-4800-B5F7-B4A472748C41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4076700"/>
            <a:ext cx="2627313" cy="217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8315" name="Picture 11" descr="Sparrow">
            <a:extLst>
              <a:ext uri="{FF2B5EF4-FFF2-40B4-BE49-F238E27FC236}">
                <a16:creationId xmlns:a16="http://schemas.microsoft.com/office/drawing/2014/main" id="{83AE3D90-ED57-4E3E-99DE-1121D2E02C3D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412875"/>
            <a:ext cx="2581275" cy="2173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8309" name="Rectangle 5">
            <a:extLst>
              <a:ext uri="{FF2B5EF4-FFF2-40B4-BE49-F238E27FC236}">
                <a16:creationId xmlns:a16="http://schemas.microsoft.com/office/drawing/2014/main" id="{6B0DC088-538A-408C-A868-970F4635F279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140200" y="1557338"/>
            <a:ext cx="3617913" cy="4497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odkril jo je Louis Leplée in ji dal vzdevek “piaf”- vrabček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v njegovem baru “Lulu” je Edith debutirala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l.1936- Leplée ustreljen, Edith zopet brez “menedžerja”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0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Lucida Calligraphy" panose="03010101010101010101" pitchFamily="66" charset="0"/>
              </a:rPr>
              <a:t>nastane pesem “Browning”</a:t>
            </a: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endParaRPr lang="sl-SI" altLang="sl-SI" sz="2000">
              <a:latin typeface="Lucida Calligraphy" panose="03010101010101010101" pitchFamily="66" charset="0"/>
            </a:endParaRPr>
          </a:p>
        </p:txBody>
      </p:sp>
      <p:sp>
        <p:nvSpPr>
          <p:cNvPr id="98319" name="WordArt 15">
            <a:extLst>
              <a:ext uri="{FF2B5EF4-FFF2-40B4-BE49-F238E27FC236}">
                <a16:creationId xmlns:a16="http://schemas.microsoft.com/office/drawing/2014/main" id="{04D4EDCE-DEF9-433C-A400-276367CDA6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87450" y="188913"/>
            <a:ext cx="4968875" cy="1295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l-SI" sz="3600" kern="10">
                <a:gradFill rotWithShape="0">
                  <a:gsLst>
                    <a:gs pos="0">
                      <a:srgbClr val="005CBF"/>
                    </a:gs>
                    <a:gs pos="25000">
                      <a:srgbClr val="0087E6"/>
                    </a:gs>
                    <a:gs pos="75000">
                      <a:srgbClr val="21D6E0"/>
                    </a:gs>
                    <a:gs pos="100000">
                      <a:srgbClr val="03D4A8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Prvič na odru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20000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Rectangle 7">
            <a:extLst>
              <a:ext uri="{FF2B5EF4-FFF2-40B4-BE49-F238E27FC236}">
                <a16:creationId xmlns:a16="http://schemas.microsoft.com/office/drawing/2014/main" id="{7D23FFAE-D6FA-4440-9CFB-5E2BD2C9F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05480" name="Rectangle 8">
            <a:extLst>
              <a:ext uri="{FF2B5EF4-FFF2-40B4-BE49-F238E27FC236}">
                <a16:creationId xmlns:a16="http://schemas.microsoft.com/office/drawing/2014/main" id="{B02B00E8-CF3F-4C72-9E14-31398899357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400">
                <a:latin typeface="Lucida Calligraphy" panose="03010101010101010101" pitchFamily="66" charset="0"/>
              </a:rPr>
              <a:t>pod okriljem R. Assoja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400">
                <a:latin typeface="Lucida Calligraphy" panose="03010101010101010101" pitchFamily="66" charset="0"/>
              </a:rPr>
              <a:t>nekaj let pozneje posname film s Paulom Meurisseom “Lepi brezbrižnež”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400">
                <a:latin typeface="Lucida Calligraphy" panose="03010101010101010101" pitchFamily="66" charset="0"/>
              </a:rPr>
              <a:t>nastane ena od njenih največjih uspešnic “L’accordéoniste”- Harmonikar</a:t>
            </a:r>
          </a:p>
          <a:p>
            <a:pPr>
              <a:lnSpc>
                <a:spcPct val="80000"/>
              </a:lnSpc>
            </a:pPr>
            <a:endParaRPr lang="sl-SI" altLang="sl-SI" sz="2400">
              <a:latin typeface="Lucida Calligraphy" panose="03010101010101010101" pitchFamily="66" charset="0"/>
            </a:endParaRPr>
          </a:p>
        </p:txBody>
      </p:sp>
      <p:sp>
        <p:nvSpPr>
          <p:cNvPr id="105482" name="WordArt 10">
            <a:extLst>
              <a:ext uri="{FF2B5EF4-FFF2-40B4-BE49-F238E27FC236}">
                <a16:creationId xmlns:a16="http://schemas.microsoft.com/office/drawing/2014/main" id="{4C3B882D-38CB-462B-B435-8C9B118163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1550" y="-171450"/>
            <a:ext cx="5545138" cy="15843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sl-SI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AE3B7"/>
                    </a:gs>
                    <a:gs pos="17999">
                      <a:srgbClr val="A28949"/>
                    </a:gs>
                    <a:gs pos="31000">
                      <a:srgbClr val="835E17"/>
                    </a:gs>
                    <a:gs pos="33000">
                      <a:srgbClr val="BD922A"/>
                    </a:gs>
                    <a:gs pos="37000">
                      <a:srgbClr val="FBE4AE"/>
                    </a:gs>
                    <a:gs pos="78999">
                      <a:srgbClr val="BD922A"/>
                    </a:gs>
                    <a:gs pos="87000">
                      <a:srgbClr val="BD922A"/>
                    </a:gs>
                    <a:gs pos="100000">
                      <a:srgbClr val="FBE4AE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Edith postane zvezda</a:t>
            </a:r>
          </a:p>
        </p:txBody>
      </p:sp>
      <p:pic>
        <p:nvPicPr>
          <p:cNvPr id="105483" name="Picture 11" descr="recto0wu">
            <a:extLst>
              <a:ext uri="{FF2B5EF4-FFF2-40B4-BE49-F238E27FC236}">
                <a16:creationId xmlns:a16="http://schemas.microsoft.com/office/drawing/2014/main" id="{61D039FA-1E36-4D7F-8DF3-F7B17D4604D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1628775"/>
            <a:ext cx="3617913" cy="3543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 advTm="20000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44" name="Rectangle 16">
            <a:extLst>
              <a:ext uri="{FF2B5EF4-FFF2-40B4-BE49-F238E27FC236}">
                <a16:creationId xmlns:a16="http://schemas.microsoft.com/office/drawing/2014/main" id="{A94966E1-AF46-4F79-806B-6B4FCAB7E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94A0FB41-C3E2-4A51-9919-97884E707A7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lligraphy" panose="03010101010101010101" pitchFamily="66" charset="0"/>
              </a:rPr>
              <a:t>1947 Edith se poroči z boksarjem Marcelom Cerdanom</a:t>
            </a:r>
          </a:p>
          <a:p>
            <a:pPr>
              <a:lnSpc>
                <a:spcPct val="90000"/>
              </a:lnSpc>
            </a:pPr>
            <a:endParaRPr lang="sl-SI" altLang="sl-SI" sz="2400" b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r>
              <a:rPr lang="sl-SI" altLang="sl-SI" sz="24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lligraphy" panose="03010101010101010101" pitchFamily="66" charset="0"/>
              </a:rPr>
              <a:t>Postane velika prijateljica z Marlene Dietrich</a:t>
            </a:r>
          </a:p>
          <a:p>
            <a:pPr>
              <a:lnSpc>
                <a:spcPct val="90000"/>
              </a:lnSpc>
            </a:pPr>
            <a:endParaRPr lang="sl-SI" altLang="sl-SI" sz="2400" b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Calligraphy" panose="03010101010101010101" pitchFamily="66" charset="0"/>
            </a:endParaRPr>
          </a:p>
        </p:txBody>
      </p:sp>
      <p:sp>
        <p:nvSpPr>
          <p:cNvPr id="124932" name="WordArt 4" descr="Pink tissue paper">
            <a:extLst>
              <a:ext uri="{FF2B5EF4-FFF2-40B4-BE49-F238E27FC236}">
                <a16:creationId xmlns:a16="http://schemas.microsoft.com/office/drawing/2014/main" id="{750FB5CB-3F26-4674-BC30-C8F54C3BA7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60350"/>
            <a:ext cx="5688012" cy="927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 panose="030F0702030302020204" pitchFamily="66" charset="0"/>
              </a:rPr>
              <a:t>Cerdan in la vie en rose</a:t>
            </a:r>
            <a:endParaRPr lang="sl-SI" sz="3600" b="1" i="1" kern="10">
              <a:ln w="19050">
                <a:solidFill>
                  <a:srgbClr val="99CCFF"/>
                </a:solidFill>
                <a:round/>
                <a:headEnd/>
                <a:tailEnd/>
              </a:ln>
              <a:blipFill dpi="0" rotWithShape="1">
                <a:blip r:embed="rId3"/>
                <a:srcRect/>
                <a:tile tx="0" ty="0" sx="100000" sy="100000" flip="none" algn="tl"/>
              </a:blipFill>
              <a:effectLst>
                <a:outerShdw dist="35921" dir="2700000" algn="ctr" rotWithShape="0">
                  <a:srgbClr val="99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4945" name="Rectangle 17">
            <a:extLst>
              <a:ext uri="{FF2B5EF4-FFF2-40B4-BE49-F238E27FC236}">
                <a16:creationId xmlns:a16="http://schemas.microsoft.com/office/drawing/2014/main" id="{10A14C85-6AEB-4183-A322-3B915F4F025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r>
              <a:rPr lang="sl-SI" altLang="sl-SI" sz="24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alligraphy" panose="03010101010101010101" pitchFamily="66" charset="0"/>
              </a:rPr>
              <a:t>Nastane njen najbolj znan šanson- La vie en rose (Življenje kot roža)</a:t>
            </a:r>
          </a:p>
          <a:p>
            <a:pPr>
              <a:lnSpc>
                <a:spcPct val="90000"/>
              </a:lnSpc>
            </a:pPr>
            <a:endParaRPr lang="sl-SI" altLang="sl-SI" sz="2400" b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24947" name="Picture 19" descr="clanok_foto">
            <a:extLst>
              <a:ext uri="{FF2B5EF4-FFF2-40B4-BE49-F238E27FC236}">
                <a16:creationId xmlns:a16="http://schemas.microsoft.com/office/drawing/2014/main" id="{40C839EB-8990-41C9-9369-A2506EC2E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1584325" cy="220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20000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6F922A07-77C8-4302-9E0C-9BA67D2B4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3AF9950D-5E57-499D-BCDC-6EDDA9290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latin typeface="Lucida Calligraphy" panose="03010101010101010101" pitchFamily="66" charset="0"/>
              </a:rPr>
              <a:t>28.10.1949- Marcel umre v letalski nesreči, obupana Edith kliče duhove</a:t>
            </a:r>
          </a:p>
          <a:p>
            <a:pPr>
              <a:buFontTx/>
              <a:buNone/>
            </a:pPr>
            <a:endParaRPr lang="sl-SI" altLang="sl-SI">
              <a:latin typeface="Lucida Calligraphy" panose="03010101010101010101" pitchFamily="66" charset="0"/>
            </a:endParaRPr>
          </a:p>
          <a:p>
            <a:r>
              <a:rPr lang="sl-SI" altLang="sl-SI">
                <a:latin typeface="Lucida Calligraphy" panose="03010101010101010101" pitchFamily="66" charset="0"/>
              </a:rPr>
              <a:t>obdobje morfija, alkohola</a:t>
            </a:r>
          </a:p>
          <a:p>
            <a:pPr>
              <a:buFontTx/>
              <a:buNone/>
            </a:pPr>
            <a:endParaRPr lang="sl-SI" altLang="sl-SI">
              <a:latin typeface="Lucida Calligraphy" panose="03010101010101010101" pitchFamily="66" charset="0"/>
            </a:endParaRPr>
          </a:p>
          <a:p>
            <a:r>
              <a:rPr lang="sl-SI" altLang="sl-SI" i="1">
                <a:latin typeface="Lucida Calligraphy" panose="03010101010101010101" pitchFamily="66" charset="0"/>
              </a:rPr>
              <a:t>Hymne á l’amour</a:t>
            </a:r>
            <a:endParaRPr lang="sl-SI" altLang="sl-SI">
              <a:latin typeface="Lucida Calligraphy" panose="03010101010101010101" pitchFamily="66" charset="0"/>
            </a:endParaRPr>
          </a:p>
          <a:p>
            <a:endParaRPr lang="sl-SI" altLang="sl-SI">
              <a:latin typeface="Lucida Calligraphy" panose="03010101010101010101" pitchFamily="66" charset="0"/>
            </a:endParaRPr>
          </a:p>
        </p:txBody>
      </p:sp>
      <p:sp>
        <p:nvSpPr>
          <p:cNvPr id="141316" name="WordArt 4">
            <a:extLst>
              <a:ext uri="{FF2B5EF4-FFF2-40B4-BE49-F238E27FC236}">
                <a16:creationId xmlns:a16="http://schemas.microsoft.com/office/drawing/2014/main" id="{FD857915-DCDB-42A6-A83B-E54035DE8D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227943">
            <a:off x="1403350" y="333375"/>
            <a:ext cx="4681538" cy="8588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b="1" i="1" kern="10">
                <a:gradFill rotWithShape="0">
                  <a:gsLst>
                    <a:gs pos="0">
                      <a:srgbClr val="660033"/>
                    </a:gs>
                    <a:gs pos="100000">
                      <a:srgbClr val="000066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Temno obdobje</a:t>
            </a:r>
          </a:p>
        </p:txBody>
      </p:sp>
      <p:pic>
        <p:nvPicPr>
          <p:cNvPr id="141318" name="Picture 6" descr="3326368m">
            <a:extLst>
              <a:ext uri="{FF2B5EF4-FFF2-40B4-BE49-F238E27FC236}">
                <a16:creationId xmlns:a16="http://schemas.microsoft.com/office/drawing/2014/main" id="{BDFB85A7-507D-4317-94F6-A4E243C3F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66833">
            <a:off x="5148263" y="4292600"/>
            <a:ext cx="2087562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0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65" name="Rectangle 21">
            <a:extLst>
              <a:ext uri="{FF2B5EF4-FFF2-40B4-BE49-F238E27FC236}">
                <a16:creationId xmlns:a16="http://schemas.microsoft.com/office/drawing/2014/main" id="{A5B0F8A2-B0A7-4DBA-85B3-42AFAFCD4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08555" name="Picture 11" descr="cd3cloches2004">
            <a:extLst>
              <a:ext uri="{FF2B5EF4-FFF2-40B4-BE49-F238E27FC236}">
                <a16:creationId xmlns:a16="http://schemas.microsoft.com/office/drawing/2014/main" id="{DCA725FC-198B-4D92-BEB6-A049401F5AA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9579644">
            <a:off x="755650" y="1773238"/>
            <a:ext cx="2033588" cy="1752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8554" name="Picture 10" descr="images">
            <a:extLst>
              <a:ext uri="{FF2B5EF4-FFF2-40B4-BE49-F238E27FC236}">
                <a16:creationId xmlns:a16="http://schemas.microsoft.com/office/drawing/2014/main" id="{7126F968-88B5-4F0E-A1F7-4A0947F48B5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193111">
            <a:off x="1042988" y="4221163"/>
            <a:ext cx="2020887" cy="1947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8552" name="Rectangle 8">
            <a:extLst>
              <a:ext uri="{FF2B5EF4-FFF2-40B4-BE49-F238E27FC236}">
                <a16:creationId xmlns:a16="http://schemas.microsoft.com/office/drawing/2014/main" id="{61A219CA-DEB5-4EA3-A925-2F44C588B270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l-SI" altLang="sl-SI" sz="2400">
                <a:latin typeface="Lucida Calligraphy" panose="03010101010101010101" pitchFamily="66" charset="0"/>
              </a:rPr>
              <a:t>1944 Edith spozna Yvesa Montanda in odkrije njegov talent. Pomaga mu do slave</a:t>
            </a:r>
          </a:p>
          <a:p>
            <a:pPr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r>
              <a:rPr lang="sl-SI" altLang="sl-SI" sz="2400">
                <a:latin typeface="Lucida Calligraphy" panose="03010101010101010101" pitchFamily="66" charset="0"/>
              </a:rPr>
              <a:t>Nekaj let deluje s skupino “Chompagnons de la chanson- turneja po ZDA</a:t>
            </a:r>
          </a:p>
          <a:p>
            <a:pPr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</p:txBody>
      </p:sp>
      <p:sp>
        <p:nvSpPr>
          <p:cNvPr id="108553" name="WordArt 9">
            <a:extLst>
              <a:ext uri="{FF2B5EF4-FFF2-40B4-BE49-F238E27FC236}">
                <a16:creationId xmlns:a16="http://schemas.microsoft.com/office/drawing/2014/main" id="{AE09E90C-A385-4D44-88BC-3F8E33AA1B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47813" y="404813"/>
            <a:ext cx="4679950" cy="9493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sl-SI" sz="3600" b="1" i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 panose="030F0702030302020204" pitchFamily="66" charset="0"/>
              </a:rPr>
              <a:t>Edithina odkritja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20000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61" name="Picture 5" descr="imagesr">
            <a:extLst>
              <a:ext uri="{FF2B5EF4-FFF2-40B4-BE49-F238E27FC236}">
                <a16:creationId xmlns:a16="http://schemas.microsoft.com/office/drawing/2014/main" id="{0E1B5D0D-BB4A-4C5E-9445-A8F3F7156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173">
            <a:off x="4716463" y="1700213"/>
            <a:ext cx="2376487" cy="237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84" name="Rectangle 28">
            <a:extLst>
              <a:ext uri="{FF2B5EF4-FFF2-40B4-BE49-F238E27FC236}">
                <a16:creationId xmlns:a16="http://schemas.microsoft.com/office/drawing/2014/main" id="{37B6BC2C-BF72-4901-8F4F-4F07900D8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829CD409-C476-43CA-B64D-54174ECFA9B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557338"/>
            <a:ext cx="3616325" cy="44973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400" b="1">
                <a:latin typeface="Lucida Calligraphy" panose="03010101010101010101" pitchFamily="66" charset="0"/>
              </a:rPr>
              <a:t>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 b="1">
                <a:latin typeface="Lucida Calligraphy" panose="03010101010101010101" pitchFamily="66" charset="0"/>
              </a:rPr>
              <a:t>                  Charles Aznavour</a:t>
            </a:r>
            <a:r>
              <a:rPr lang="sl-SI" altLang="sl-SI" sz="2400">
                <a:latin typeface="Lucida Calligraphy" panose="03010101010101010101" pitchFamily="66" charset="0"/>
              </a:rPr>
              <a:t>(skupaj             sta posnela “Plus bleu que tes Yeux”,…)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 b="1">
                <a:latin typeface="Lucida Calligraphy" panose="03010101010101010101" pitchFamily="66" charset="0"/>
              </a:rPr>
              <a:t> </a:t>
            </a:r>
            <a:endParaRPr lang="sl-SI" altLang="sl-SI" sz="2400">
              <a:latin typeface="Lucida Calligraphy" panose="03010101010101010101" pitchFamily="66" charset="0"/>
            </a:endParaRPr>
          </a:p>
        </p:txBody>
      </p:sp>
      <p:sp>
        <p:nvSpPr>
          <p:cNvPr id="121885" name="Rectangle 29">
            <a:extLst>
              <a:ext uri="{FF2B5EF4-FFF2-40B4-BE49-F238E27FC236}">
                <a16:creationId xmlns:a16="http://schemas.microsoft.com/office/drawing/2014/main" id="{2E501CC4-61E0-43D0-B95D-104CF0E32C8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700213"/>
            <a:ext cx="3617912" cy="44973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 b="1">
                <a:latin typeface="Lucida Calligraphy" panose="03010101010101010101" pitchFamily="66" charset="0"/>
              </a:rPr>
              <a:t>Gilbert Becaud</a:t>
            </a:r>
            <a:r>
              <a:rPr lang="sl-SI" altLang="sl-SI" sz="2400">
                <a:latin typeface="Lucida Calligraphy" panose="03010101010101010101" pitchFamily="66" charset="0"/>
              </a:rPr>
              <a:t>(uspešnice: “C’est en septembre”,…)</a:t>
            </a:r>
            <a:endParaRPr lang="sl-SI" altLang="sl-SI" sz="2400" b="1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endParaRPr lang="sl-SI" altLang="sl-SI" sz="2400"/>
          </a:p>
        </p:txBody>
      </p:sp>
      <p:pic>
        <p:nvPicPr>
          <p:cNvPr id="121862" name="Picture 6" descr="Gilbert-Becaud-002">
            <a:extLst>
              <a:ext uri="{FF2B5EF4-FFF2-40B4-BE49-F238E27FC236}">
                <a16:creationId xmlns:a16="http://schemas.microsoft.com/office/drawing/2014/main" id="{58DCE9A0-77A4-49AE-BDD5-AE5438976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93592">
            <a:off x="827088" y="3860800"/>
            <a:ext cx="244792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1" name="Rectangle 7">
            <a:extLst>
              <a:ext uri="{FF2B5EF4-FFF2-40B4-BE49-F238E27FC236}">
                <a16:creationId xmlns:a16="http://schemas.microsoft.com/office/drawing/2014/main" id="{D4DF836A-9FE2-46EE-BAB1-E431EB6541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44392" name="Rectangle 8">
            <a:extLst>
              <a:ext uri="{FF2B5EF4-FFF2-40B4-BE49-F238E27FC236}">
                <a16:creationId xmlns:a16="http://schemas.microsoft.com/office/drawing/2014/main" id="{C758D353-706B-4A3E-85F1-68FEF841E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>
                <a:latin typeface="Lucida Calligraphy" panose="03010101010101010101" pitchFamily="66" charset="0"/>
              </a:rPr>
              <a:t>Julija 1952- poroka z Jacquesom Pillsom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Lucida Calligraphy" panose="03010101010101010101" pitchFamily="66" charset="0"/>
              </a:rPr>
              <a:t>še vedno v alkoholu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Lucida Calligraphy" panose="03010101010101010101" pitchFamily="66" charset="0"/>
              </a:rPr>
              <a:t>huda prometna nesreča v bližini Pariza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Lucida Calligraphy" panose="03010101010101010101" pitchFamily="66" charset="0"/>
              </a:rPr>
              <a:t>ločitev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Lucida Calligraphy" panose="03010101010101010101" pitchFamily="66" charset="0"/>
              </a:rPr>
              <a:t>55. leta nastop v pariški Olympiji</a:t>
            </a:r>
          </a:p>
          <a:p>
            <a:pPr>
              <a:lnSpc>
                <a:spcPct val="90000"/>
              </a:lnSpc>
            </a:pPr>
            <a:endParaRPr lang="sl-SI" altLang="sl-SI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r>
              <a:rPr lang="sl-SI" altLang="sl-SI" sz="2800" i="1">
                <a:latin typeface="Lucida Calligraphy" panose="03010101010101010101" pitchFamily="66" charset="0"/>
              </a:rPr>
              <a:t>Je t’ai dans la peau</a:t>
            </a:r>
            <a:endParaRPr lang="sl-SI" altLang="sl-SI">
              <a:latin typeface="Lucida Calligraphy" panose="03010101010101010101" pitchFamily="66" charset="0"/>
            </a:endParaRPr>
          </a:p>
          <a:p>
            <a:pPr>
              <a:lnSpc>
                <a:spcPct val="90000"/>
              </a:lnSpc>
            </a:pPr>
            <a:endParaRPr lang="sl-SI" altLang="sl-SI" sz="2800">
              <a:latin typeface="Lucida Calligraphy" panose="03010101010101010101" pitchFamily="66" charset="0"/>
            </a:endParaRPr>
          </a:p>
        </p:txBody>
      </p:sp>
      <p:sp>
        <p:nvSpPr>
          <p:cNvPr id="144393" name="WordArt 9" descr="Paper bag">
            <a:extLst>
              <a:ext uri="{FF2B5EF4-FFF2-40B4-BE49-F238E27FC236}">
                <a16:creationId xmlns:a16="http://schemas.microsoft.com/office/drawing/2014/main" id="{698F3CA5-96AA-462A-B588-54FF2F9877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95513" y="692150"/>
            <a:ext cx="28765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Novi podvigi</a:t>
            </a:r>
          </a:p>
        </p:txBody>
      </p:sp>
    </p:spTree>
  </p:cSld>
  <p:clrMapOvr>
    <a:masterClrMapping/>
  </p:clrMapOvr>
  <p:transition advTm="20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4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4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4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4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xit" presetSubtype="32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4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4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4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4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1" grpId="0"/>
      <p:bldP spid="144391" grpId="1"/>
      <p:bldP spid="144391" grpId="2"/>
      <p:bldP spid="144392" grpId="0" build="p"/>
      <p:bldP spid="144392" grpId="1" build="allAtOnce"/>
    </p:bldLst>
  </p:timing>
</p:sld>
</file>

<file path=ppt/theme/theme1.xml><?xml version="1.0" encoding="utf-8"?>
<a:theme xmlns:a="http://schemas.openxmlformats.org/drawingml/2006/main" name="Kimono">
  <a:themeElements>
    <a:clrScheme name="Kimono 8">
      <a:dk1>
        <a:srgbClr val="000000"/>
      </a:dk1>
      <a:lt1>
        <a:srgbClr val="F0EED8"/>
      </a:lt1>
      <a:dk2>
        <a:srgbClr val="666729"/>
      </a:dk2>
      <a:lt2>
        <a:srgbClr val="3F3B19"/>
      </a:lt2>
      <a:accent1>
        <a:srgbClr val="E9D47D"/>
      </a:accent1>
      <a:accent2>
        <a:srgbClr val="D4DD91"/>
      </a:accent2>
      <a:accent3>
        <a:srgbClr val="F6F5E9"/>
      </a:accent3>
      <a:accent4>
        <a:srgbClr val="000000"/>
      </a:accent4>
      <a:accent5>
        <a:srgbClr val="F2E6BF"/>
      </a:accent5>
      <a:accent6>
        <a:srgbClr val="C0C883"/>
      </a:accent6>
      <a:hlink>
        <a:srgbClr val="9D943F"/>
      </a:hlink>
      <a:folHlink>
        <a:srgbClr val="C9C177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imono 6">
    <a:dk1>
      <a:srgbClr val="000000"/>
    </a:dk1>
    <a:lt1>
      <a:srgbClr val="D9EFE0"/>
    </a:lt1>
    <a:dk2>
      <a:srgbClr val="30605A"/>
    </a:dk2>
    <a:lt2>
      <a:srgbClr val="15331E"/>
    </a:lt2>
    <a:accent1>
      <a:srgbClr val="A4C6BA"/>
    </a:accent1>
    <a:accent2>
      <a:srgbClr val="558F7D"/>
    </a:accent2>
    <a:accent3>
      <a:srgbClr val="E9F6ED"/>
    </a:accent3>
    <a:accent4>
      <a:srgbClr val="000000"/>
    </a:accent4>
    <a:accent5>
      <a:srgbClr val="CFDFD9"/>
    </a:accent5>
    <a:accent6>
      <a:srgbClr val="4C8171"/>
    </a:accent6>
    <a:hlink>
      <a:srgbClr val="C1C177"/>
    </a:hlink>
    <a:folHlink>
      <a:srgbClr val="A08F5E"/>
    </a:folHlink>
  </a:clrScheme>
</a:themeOverride>
</file>

<file path=ppt/theme/themeOverride2.xml><?xml version="1.0" encoding="utf-8"?>
<a:themeOverride xmlns:a="http://schemas.openxmlformats.org/drawingml/2006/main">
  <a:clrScheme name="Kimono 7">
    <a:dk1>
      <a:srgbClr val="2F1311"/>
    </a:dk1>
    <a:lt1>
      <a:srgbClr val="CFC7B5"/>
    </a:lt1>
    <a:dk2>
      <a:srgbClr val="853F35"/>
    </a:dk2>
    <a:lt2>
      <a:srgbClr val="8E7F5E"/>
    </a:lt2>
    <a:accent1>
      <a:srgbClr val="EBD2A5"/>
    </a:accent1>
    <a:accent2>
      <a:srgbClr val="A5C9A8"/>
    </a:accent2>
    <a:accent3>
      <a:srgbClr val="E4E0D7"/>
    </a:accent3>
    <a:accent4>
      <a:srgbClr val="270E0D"/>
    </a:accent4>
    <a:accent5>
      <a:srgbClr val="F3E5CF"/>
    </a:accent5>
    <a:accent6>
      <a:srgbClr val="95B698"/>
    </a:accent6>
    <a:hlink>
      <a:srgbClr val="C68510"/>
    </a:hlink>
    <a:folHlink>
      <a:srgbClr val="E5A871"/>
    </a:folHlink>
  </a:clrScheme>
</a:themeOverride>
</file>

<file path=ppt/theme/themeOverride3.xml><?xml version="1.0" encoding="utf-8"?>
<a:themeOverride xmlns:a="http://schemas.openxmlformats.org/drawingml/2006/main">
  <a:clrScheme name="Kimono 6">
    <a:dk1>
      <a:srgbClr val="000000"/>
    </a:dk1>
    <a:lt1>
      <a:srgbClr val="D9EFE0"/>
    </a:lt1>
    <a:dk2>
      <a:srgbClr val="30605A"/>
    </a:dk2>
    <a:lt2>
      <a:srgbClr val="15331E"/>
    </a:lt2>
    <a:accent1>
      <a:srgbClr val="A4C6BA"/>
    </a:accent1>
    <a:accent2>
      <a:srgbClr val="558F7D"/>
    </a:accent2>
    <a:accent3>
      <a:srgbClr val="E9F6ED"/>
    </a:accent3>
    <a:accent4>
      <a:srgbClr val="000000"/>
    </a:accent4>
    <a:accent5>
      <a:srgbClr val="CFDFD9"/>
    </a:accent5>
    <a:accent6>
      <a:srgbClr val="4C8171"/>
    </a:accent6>
    <a:hlink>
      <a:srgbClr val="C1C177"/>
    </a:hlink>
    <a:folHlink>
      <a:srgbClr val="A08F5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0</TotalTime>
  <Words>506</Words>
  <Application>Microsoft Office PowerPoint</Application>
  <PresentationFormat>On-screen Show (4:3)</PresentationFormat>
  <Paragraphs>202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Comic Sans MS</vt:lpstr>
      <vt:lpstr>French Script MT</vt:lpstr>
      <vt:lpstr>Impact</vt:lpstr>
      <vt:lpstr>Lucida Calligraphy</vt:lpstr>
      <vt:lpstr>Kimono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KAR OSTANE </vt:lpstr>
      <vt:lpstr>PowerPoint Presentation</vt:lpstr>
      <vt:lpstr> </vt:lpstr>
      <vt:lpstr>PowerPoint Presentation</vt:lpstr>
      <vt:lpstr>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2019-05-31T08:46:30Z</dcterms:created>
  <dcterms:modified xsi:type="dcterms:W3CDTF">2019-05-31T08:46:30Z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