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4B9D67-12A8-4C73-8006-40913B92D1A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sl-SI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661AF-A7B7-4FFB-881D-D89F2C6800F8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sl-SI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7F5C3A-4E7F-4EB7-BA6E-A90611CF36E9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sl-SI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1CCE2-FD64-4D8B-A54A-FE4A7F319895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33EF7D80-9510-464A-81C1-2A7C59475D9A}" type="slidenum">
              <a:t>‹#›</a:t>
            </a:fld>
            <a:endParaRPr lang="sl-SI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56796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BDAA8D-A75F-4500-891B-F7D2D98D02D5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7E73DF87-B337-453C-86E9-6038FC2096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11798640" y="-11796840"/>
            <a:ext cx="11798280" cy="12492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C2948842-1D0D-4C86-AFCA-DE152A2B90E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4960" cy="41137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310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buNone/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sl-SI" sz="1200" b="0" i="0" u="none" strike="noStrike" baseline="0">
        <a:ln>
          <a:noFill/>
        </a:ln>
        <a:solidFill>
          <a:srgbClr val="000000"/>
        </a:solidFill>
        <a:latin typeface="Times New Roman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805B70-D163-4D76-809F-F1866A3B1E99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67990D-436D-4209-8986-EDC5512B93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 kern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70386E-38AB-4C1B-A6C0-378A7EF9083F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BEDFD3-AE4D-4047-8C0E-ADBAC5CB23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6700C1-A784-4165-960E-736D2EC7A0D9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63CC59-D646-4873-B350-C9A7461C97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82F851-4F43-471A-8205-8FCC390B2957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9598D0-AC6C-4766-B961-E7F3D7F42F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C8F0AE-BC75-4692-B1F3-7607A14D9C19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DBE42B-3F9D-4515-B0FD-6A3782623E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5051EA-8565-4E2E-B0BC-FA2AA4BF32B1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6B750D-9025-4323-A385-58AF714AD3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005068-CB7F-4E35-8937-FAF084F1A929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2D20C2-E5D5-48C2-BE3B-0753D3875F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1FB5C5-7C0E-4FCF-8C88-9B3A16A2CEE8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564D36-1806-4B8D-B68E-D9F0FE55ED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372810-2E5F-4DD2-98F5-4AE37F58D0C6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C9F0F8-FA81-48FB-8B8E-86B94EE1A6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7465CC-77E3-4874-BE81-2FA110429E51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47F987-3DC2-46C0-BF01-728E5765AD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0AAF11-3213-4438-85AA-8177D410E51F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7051F3-22AC-4A42-93D2-D2EA5F1FA2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CABA0C-8B55-4C5E-A1DB-A45EC529ED85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F96F00-C499-4CB5-92C0-6A74DF70DD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058FC6-50C1-4790-84CB-6B16A22BD4F7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500FD7-CCDB-4180-8EB3-C5A208CBE5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7A467B-5A8A-4034-8E38-FE9FDC529606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6EDFF7-6F30-47CF-9EAB-68C905161D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554445-70A4-46C6-8EBC-9494972FEE2C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723FFB-3DB7-406D-B09E-878E3982B4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31ADDD-0763-4C2C-B361-FEDEDF2B8D3B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D167A8-3F39-4583-A68A-F9DE4A8D90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813B-D290-4389-83AA-DF133B7FE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1869A-0C5B-40C6-AA23-50B819044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4656F-E580-4DD0-A801-A91C9C3E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45E4A-709D-494D-A863-A37DB2DF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8448E-2FB5-4598-8483-4BDC1787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7F38F0-9149-41C5-8192-71AA593F77A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38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4CB6F-45C7-41E2-B2A1-2C7692026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C344AC-C31C-4E3A-8D41-2BD520CB0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D8CB4-00D8-43BA-B691-4D7B88C00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4B17F-2E81-4596-8BF1-94EEBDCC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8AEED-6BEB-4275-8FC1-77973D48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A276D0-6080-48D0-9B40-47CC45E715A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92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44A862-A0F9-48D7-8153-9D1AB7D4B8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26125" y="141288"/>
            <a:ext cx="1868488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EA848-6C1A-446C-AAF0-AD75B53B4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9075" y="141288"/>
            <a:ext cx="5454650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44157-ABEA-42CE-BC68-54CF59A6A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EA29D-DE40-4CCB-919E-26B97A45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60F58-9D9B-4014-A7B6-A7B72666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4EBA2F-3BEF-4271-91AF-DF9D322D205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594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727C-E1FD-4C97-9831-CD10D6B6A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F8923-0F40-4B69-809E-A0783CC8C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E74EA-2646-49B3-BDD6-CA7B92388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00C29-88B1-40A9-B8D5-9B796B9F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4125B-E2A4-4886-85D5-79483649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C6806D-3628-42D7-94F3-C869E8195EF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341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1E89-8A11-4858-B66C-1A33A082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00CF8-2586-4E2E-B8D3-BF96CB28D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18D3F-53FA-43B5-A4AB-28621BE90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344B4-6560-40B4-AADF-5AD85949B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DC985-91A3-4A1F-A260-8B01927C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74FC5D-C91D-4C90-AEED-AAB330F9232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507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A305-1D4D-423F-AC58-052EBC50F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C20C7-DFF9-44DD-BDF7-A1D8F8E87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73F55-0E8E-4E87-8461-1F2DBCEE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A65B0-A6C9-41B6-8370-9327DC35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AF9DF-355D-4087-B415-F5D0F5D6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DFD964-A350-4456-ABB0-1C64FE5EC2C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916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5446A-AA88-44C0-8549-8E58E3D1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71BBD-1099-4773-927C-99D49D5CC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1266D-593D-42B6-8E0E-BE090686F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B097D-1A18-4B21-A614-4BAE5E97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FA737-0E9C-456B-8F97-05D0E05C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8A04D-80F3-43A8-924E-03B38827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252D4A-8160-4D97-A8D2-C5759BCC77B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701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5D083-8189-406E-8C21-A273937A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33710-C29A-4600-9B13-36004C072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2439E-76CE-4A89-9BAA-061781684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7753E-A905-45F3-9718-43B58BEFB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11808-6794-4418-AB58-4B6FCBFF4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B71002-5BA3-4DCE-BEE9-91FD91866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2DC654-29D2-4F87-BC9A-BEC335E1F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61B235-B757-49C1-8D43-833EEFF4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939828-2A94-4B87-A3AA-B153966B61E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743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679F2-951F-4562-8F1A-102C96BF5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E889D-EB4D-435A-A0CD-C6960F2C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21F3A-D05D-49BA-94FA-022A1A40C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9AC15-D114-4EF4-9A48-47663E52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50C06D-49DE-4420-8EFC-DA232BA81F7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005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7A1590-36AC-45D0-9F59-ADB7DBACE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A57939-2301-47FE-8762-083D2A456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7ADCF-B286-4223-8B7A-B2E7F2E9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7D8FB0-790D-4284-9A77-9E81D8D319C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64348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CD06D-C001-4407-8C02-85E6B55AB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E6713-7C8D-440E-9382-D8433FCF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2C80A-3E88-40F9-BB6C-E98952CAB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C01DF-F893-40AF-BCA9-6AFCBCD9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EABA9-8B90-48C5-8BFB-6EE28DFB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CBCD3-88BC-470F-B6A6-8684953E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D4645B-176D-4BD4-B22A-FA08CD8F0DB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07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E9146-BAE7-433F-96EE-86B2696E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BDD62-A0A8-4036-AD9D-BF8FC5002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FE447-DFE6-4EC1-A478-E51751D31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41A8B-0319-4DFD-B08B-6C1DB1262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EEB9D-C241-4E7A-9E5D-B9CB8B33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AE8DA7-D151-42B4-8627-8B1FAD4CAB4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20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01E8B-9BEC-4E05-9935-0F6DCED0F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65D67B-2AA4-4847-B521-0A359E120C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BAD52-9009-4860-A72A-22C9691D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6AC45-0C1B-491D-AF2A-B059BC091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6D154-CA8F-41E0-B1F4-AB4BCB6C5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75234-0160-48BD-9E97-A9E415669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CD1163-B9E2-439C-9099-1020B8F9997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821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C9552-5349-4D79-B485-615F71B39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229B5-5CF7-4EB8-94D2-C3A09B63B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B879C-DB95-4FEA-822C-1EC0F036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99541-1128-43E0-8CED-519DA839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C86CF-0B0B-41AE-8F25-97C1A097C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7E292B-7003-40F1-8059-D25A5767ED4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37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FC8D4C-690A-4A6A-8EE7-DF8C363F76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370013"/>
            <a:ext cx="2055813" cy="4759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009AF-6870-4717-952B-CE26F7F00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370013"/>
            <a:ext cx="6019800" cy="4759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7347D-833D-4004-8A64-67A964135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72DA-7F6C-4FA2-875B-5727CFC0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AAEFB-904A-4558-A4DB-FD75337A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A3AE2C-A85B-40CE-ACBE-2CF306A4B15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07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DEB4-2DAC-4DED-84DF-E94D3C4F2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C7819-404F-4FB1-A3C6-B2BD7FC4B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ADD10-BC24-441C-8198-54BC22D86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935A3-209D-427F-830F-6C6B9E7E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33481-88DD-42DA-930B-111DAE70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933105-B011-461C-AF85-3447C8860B4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30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778C9-0DB6-4461-B142-CFFA009B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B9191-BC91-42A3-9725-E95B4CD51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418E5-012C-4980-A02B-2D5D96543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6325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9B73B-BB72-489F-9FBE-2D98B301E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95565-791F-461B-96B9-A9977DB2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05F64-0738-4948-BAA3-25AE780F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90BBAE-F1CC-44B6-8E89-3D80C82054F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0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A3FD-8BF8-4DAB-A564-DE2A25587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AEDAF-42F0-41FA-AE4D-86CA1B47D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17808-CD52-4875-871B-BDCDA089C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301839-61D3-44FB-B7FF-FCEFAA1E2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1626C-1C23-4798-AEFA-3D0A82722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548311-1A5A-43CB-B995-BDB953C62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36425-9CF3-4E95-9636-20978145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099D17-4041-4ECC-9C01-50DB654E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001EDA-05D5-4D41-BF7C-C1FE0DCA23F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58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E7F23-563F-4722-A222-6AB66165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62894-39E7-4CF6-B1B3-200595236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A5DD7-8CC7-4CC4-BC21-AA71C249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5DC55-0549-4BAD-BBB7-1B8AC9D3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3258DF-C707-4707-BCF1-9168760CC17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7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C19EDB-AB19-413D-B425-71DD9131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5FD59-7F75-4EAA-AB24-162456FC0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4DCC2-9C8D-4EAF-8FA7-39311A3B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001E6F-1720-4ACE-B713-4BD0158FEFA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6299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01936-9DC0-422B-A96D-B1DE242A6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B5279-6061-472D-B7F7-AD259B143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ECDC7-B6EC-4C78-A4F0-D01C16050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025EC-5365-4F4C-A2EF-12391844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DFAE8-3813-40FD-9CFD-F4A98961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52599-B91A-40A7-BCA1-6736AEC0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F255A1-BE10-4F8F-8A94-8888C6AAE1A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15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4240A-3F3A-46E6-9AF2-F475A343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6841E-5C9F-4D45-BC00-646D3D44B1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3C0FE-709F-42D2-9841-32E955D19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711FA-8449-4F64-9726-71818C57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92B7E-7094-4EEB-8830-7D239498C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6D8AA-ED6A-4881-9907-5DBFADAA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046EB5-1D7B-4B67-B952-95A83553562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19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6550C1-DB2C-4A56-8D62-4FCBA7F4A6E8}"/>
              </a:ext>
            </a:extLst>
          </p:cNvPr>
          <p:cNvGrpSpPr/>
          <p:nvPr/>
        </p:nvGrpSpPr>
        <p:grpSpPr>
          <a:xfrm>
            <a:off x="0" y="0"/>
            <a:ext cx="9159840" cy="6870600"/>
            <a:chOff x="0" y="0"/>
            <a:chExt cx="9159840" cy="687060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B108C5E-3A2C-45F3-BCD6-1A5859CF6E13}"/>
                </a:ext>
              </a:extLst>
            </p:cNvPr>
            <p:cNvSpPr/>
            <p:nvPr/>
          </p:nvSpPr>
          <p:spPr>
            <a:xfrm>
              <a:off x="0" y="6645240"/>
              <a:ext cx="80787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F0EED8"/>
                </a:gs>
                <a:gs pos="100000">
                  <a:srgbClr val="3F3B19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CC43442-8F2D-4E97-BDDC-CF71DA0048DB}"/>
                </a:ext>
              </a:extLst>
            </p:cNvPr>
            <p:cNvSpPr/>
            <p:nvPr/>
          </p:nvSpPr>
          <p:spPr>
            <a:xfrm>
              <a:off x="0" y="0"/>
              <a:ext cx="8078760" cy="200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3F3B19"/>
                </a:gs>
                <a:gs pos="100000">
                  <a:srgbClr val="F0EED8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97A90C6-D474-4F36-9B94-7AC633306B3D}"/>
                </a:ext>
              </a:extLst>
            </p:cNvPr>
            <p:cNvSpPr/>
            <p:nvPr/>
          </p:nvSpPr>
          <p:spPr>
            <a:xfrm>
              <a:off x="7953480" y="0"/>
              <a:ext cx="1203119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C4B269"/>
                </a:gs>
                <a:gs pos="50000">
                  <a:srgbClr val="E9D47D"/>
                </a:gs>
                <a:gs pos="100000">
                  <a:srgbClr val="C4B269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FB4C66-1CBA-48DE-9276-4381588BEC27}"/>
                </a:ext>
              </a:extLst>
            </p:cNvPr>
            <p:cNvGrpSpPr/>
            <p:nvPr/>
          </p:nvGrpSpPr>
          <p:grpSpPr>
            <a:xfrm>
              <a:off x="7848720" y="122400"/>
              <a:ext cx="1295280" cy="6188039"/>
              <a:chOff x="7848720" y="122400"/>
              <a:chExt cx="1295280" cy="618803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C32A295-2618-4A23-B3DC-99AADEBC84D6}"/>
                  </a:ext>
                </a:extLst>
              </p:cNvPr>
              <p:cNvGrpSpPr/>
              <p:nvPr/>
            </p:nvGrpSpPr>
            <p:grpSpPr>
              <a:xfrm>
                <a:off x="8213759" y="122400"/>
                <a:ext cx="930241" cy="2149200"/>
                <a:chOff x="8213759" y="122400"/>
                <a:chExt cx="930241" cy="2149200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C45E6FA2-A041-4E39-8AA6-A9D0F6BE08AD}"/>
                    </a:ext>
                  </a:extLst>
                </p:cNvPr>
                <p:cNvGrpSpPr/>
                <p:nvPr/>
              </p:nvGrpSpPr>
              <p:grpSpPr>
                <a:xfrm>
                  <a:off x="8213759" y="122400"/>
                  <a:ext cx="682561" cy="204480"/>
                  <a:chOff x="8213759" y="122400"/>
                  <a:chExt cx="682561" cy="204480"/>
                </a:xfrm>
              </p:grpSpPr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F32642D5-8D93-4721-BA48-84BA32F79BA5}"/>
                      </a:ext>
                    </a:extLst>
                  </p:cNvPr>
                  <p:cNvGrpSpPr/>
                  <p:nvPr/>
                </p:nvGrpSpPr>
                <p:grpSpPr>
                  <a:xfrm>
                    <a:off x="8213759" y="183960"/>
                    <a:ext cx="428761" cy="142920"/>
                    <a:chOff x="8213759" y="183960"/>
                    <a:chExt cx="428761" cy="142920"/>
                  </a:xfrm>
                </p:grpSpPr>
                <p:sp>
                  <p:nvSpPr>
                    <p:cNvPr id="10" name="Freeform: Shape 9">
                      <a:extLst>
                        <a:ext uri="{FF2B5EF4-FFF2-40B4-BE49-F238E27FC236}">
                          <a16:creationId xmlns:a16="http://schemas.microsoft.com/office/drawing/2014/main" id="{01215CB0-B1E4-42E1-955F-653251A43A3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355779" y="41940"/>
                      <a:ext cx="135000" cy="419040"/>
                    </a:xfrm>
                    <a:custGeom>
                      <a:avLst/>
                      <a:gdLst>
                        <a:gd name="f0" fmla="val 360"/>
                        <a:gd name="f1" fmla="val 0"/>
                        <a:gd name="f2" fmla="val 1231"/>
                        <a:gd name="f3" fmla="val 2560"/>
                        <a:gd name="f4" fmla="val 307"/>
                        <a:gd name="f5" fmla="val 367"/>
                        <a:gd name="f6" fmla="val 317"/>
                        <a:gd name="f7" fmla="val 336"/>
                        <a:gd name="f8" fmla="val 326"/>
                        <a:gd name="f9" fmla="val 303"/>
                        <a:gd name="f10" fmla="val 337"/>
                        <a:gd name="f11" fmla="val 283"/>
                        <a:gd name="f12" fmla="val 348"/>
                        <a:gd name="f13" fmla="val 263"/>
                        <a:gd name="f14" fmla="val 275"/>
                        <a:gd name="f15" fmla="val 373"/>
                        <a:gd name="f16" fmla="val 247"/>
                        <a:gd name="f17" fmla="val 386"/>
                        <a:gd name="f18" fmla="val 219"/>
                        <a:gd name="f19" fmla="val 400"/>
                        <a:gd name="f20" fmla="val 147"/>
                        <a:gd name="f21" fmla="val 415"/>
                        <a:gd name="f22" fmla="val 115"/>
                        <a:gd name="f23" fmla="val 430"/>
                        <a:gd name="f24" fmla="val 83"/>
                        <a:gd name="f25" fmla="val 435"/>
                        <a:gd name="f26" fmla="val 73"/>
                        <a:gd name="f27" fmla="val 463"/>
                        <a:gd name="f28" fmla="val 55"/>
                        <a:gd name="f29" fmla="val 491"/>
                        <a:gd name="f30" fmla="val 37"/>
                        <a:gd name="f31" fmla="val 536"/>
                        <a:gd name="f32" fmla="val 14"/>
                        <a:gd name="f33" fmla="val 583"/>
                        <a:gd name="f34" fmla="val 7"/>
                        <a:gd name="f35" fmla="val 630"/>
                        <a:gd name="f36" fmla="val 693"/>
                        <a:gd name="f37" fmla="val 4"/>
                        <a:gd name="f38" fmla="val 745"/>
                        <a:gd name="f39" fmla="val 13"/>
                        <a:gd name="f40" fmla="val 797"/>
                        <a:gd name="f41" fmla="val 22"/>
                        <a:gd name="f42" fmla="val 852"/>
                        <a:gd name="f43" fmla="val 34"/>
                        <a:gd name="f44" fmla="val 895"/>
                        <a:gd name="f45" fmla="val 61"/>
                        <a:gd name="f46" fmla="val 938"/>
                        <a:gd name="f47" fmla="val 88"/>
                        <a:gd name="f48" fmla="val 977"/>
                        <a:gd name="f49" fmla="val 127"/>
                        <a:gd name="f50" fmla="val 1003"/>
                        <a:gd name="f51" fmla="val 175"/>
                        <a:gd name="f52" fmla="val 1029"/>
                        <a:gd name="f53" fmla="val 223"/>
                        <a:gd name="f54" fmla="val 1044"/>
                        <a:gd name="f55" fmla="val 287"/>
                        <a:gd name="f56" fmla="val 1051"/>
                        <a:gd name="f57" fmla="val 349"/>
                        <a:gd name="f58" fmla="val 1058"/>
                        <a:gd name="f59" fmla="val 411"/>
                        <a:gd name="f60" fmla="val 1057"/>
                        <a:gd name="f61" fmla="val 477"/>
                        <a:gd name="f62" fmla="val 1045"/>
                        <a:gd name="f63" fmla="val 547"/>
                        <a:gd name="f64" fmla="val 1033"/>
                        <a:gd name="f65" fmla="val 617"/>
                        <a:gd name="f66" fmla="val 995"/>
                        <a:gd name="f67" fmla="val 712"/>
                        <a:gd name="f68" fmla="val 979"/>
                        <a:gd name="f69" fmla="val 769"/>
                        <a:gd name="f70" fmla="val 963"/>
                        <a:gd name="f71" fmla="val 826"/>
                        <a:gd name="f72" fmla="val 955"/>
                        <a:gd name="f73" fmla="val 860"/>
                        <a:gd name="f74" fmla="val 949"/>
                        <a:gd name="f75" fmla="val 889"/>
                        <a:gd name="f76" fmla="val 943"/>
                        <a:gd name="f77" fmla="val 918"/>
                        <a:gd name="f78" fmla="val 936"/>
                        <a:gd name="f79" fmla="val 925"/>
                        <a:gd name="f80" fmla="val 950"/>
                        <a:gd name="f81" fmla="val 961"/>
                        <a:gd name="f82" fmla="val 964"/>
                        <a:gd name="f83" fmla="val 975"/>
                        <a:gd name="f84" fmla="val 991"/>
                        <a:gd name="f85" fmla="val 997"/>
                        <a:gd name="f86" fmla="val 1018"/>
                        <a:gd name="f87" fmla="val 1019"/>
                        <a:gd name="f88" fmla="val 1069"/>
                        <a:gd name="f89" fmla="val 1105"/>
                        <a:gd name="f90" fmla="val 1075"/>
                        <a:gd name="f91" fmla="val 1141"/>
                        <a:gd name="f92" fmla="val 1117"/>
                        <a:gd name="f93" fmla="val 1186"/>
                        <a:gd name="f94" fmla="val 1174"/>
                        <a:gd name="f95" fmla="val 1207"/>
                        <a:gd name="f96" fmla="val 1249"/>
                        <a:gd name="f97" fmla="val 1228"/>
                        <a:gd name="f98" fmla="val 1324"/>
                        <a:gd name="f99" fmla="val 1441"/>
                        <a:gd name="f100" fmla="val 1525"/>
                        <a:gd name="f101" fmla="val 1609"/>
                        <a:gd name="f102" fmla="val 1225"/>
                        <a:gd name="f103" fmla="val 1679"/>
                        <a:gd name="f104" fmla="val 1753"/>
                        <a:gd name="f105" fmla="val 1189"/>
                        <a:gd name="f106" fmla="val 1827"/>
                        <a:gd name="f107" fmla="val 1153"/>
                        <a:gd name="f108" fmla="val 1917"/>
                        <a:gd name="f109" fmla="val 1123"/>
                        <a:gd name="f110" fmla="val 1969"/>
                        <a:gd name="f111" fmla="val 1093"/>
                        <a:gd name="f112" fmla="val 2021"/>
                        <a:gd name="f113" fmla="val 1063"/>
                        <a:gd name="f114" fmla="val 2047"/>
                        <a:gd name="f115" fmla="val 1027"/>
                        <a:gd name="f116" fmla="val 2065"/>
                        <a:gd name="f117" fmla="val 2083"/>
                        <a:gd name="f118" fmla="val 951"/>
                        <a:gd name="f119" fmla="val 2079"/>
                        <a:gd name="f120" fmla="val 907"/>
                        <a:gd name="f121" fmla="val 2077"/>
                        <a:gd name="f122" fmla="val 863"/>
                        <a:gd name="f123" fmla="val 2075"/>
                        <a:gd name="f124" fmla="val 794"/>
                        <a:gd name="f125" fmla="val 2056"/>
                        <a:gd name="f126" fmla="val 763"/>
                        <a:gd name="f127" fmla="val 2053"/>
                        <a:gd name="f128" fmla="val 732"/>
                        <a:gd name="f129" fmla="val 2050"/>
                        <a:gd name="f130" fmla="val 733"/>
                        <a:gd name="f131" fmla="val 721"/>
                        <a:gd name="f132" fmla="val 2059"/>
                        <a:gd name="f133" fmla="val 709"/>
                        <a:gd name="f134" fmla="val 2068"/>
                        <a:gd name="f135" fmla="val 702"/>
                        <a:gd name="f136" fmla="val 691"/>
                        <a:gd name="f137" fmla="val 2107"/>
                        <a:gd name="f138" fmla="val 680"/>
                        <a:gd name="f139" fmla="val 2139"/>
                        <a:gd name="f140" fmla="val 665"/>
                        <a:gd name="f141" fmla="val 2205"/>
                        <a:gd name="f142" fmla="val 655"/>
                        <a:gd name="f143" fmla="val 2251"/>
                        <a:gd name="f144" fmla="val 645"/>
                        <a:gd name="f145" fmla="val 2297"/>
                        <a:gd name="f146" fmla="val 652"/>
                        <a:gd name="f147" fmla="val 2337"/>
                        <a:gd name="f148" fmla="val 631"/>
                        <a:gd name="f149" fmla="val 2383"/>
                        <a:gd name="f150" fmla="val 610"/>
                        <a:gd name="f151" fmla="val 2429"/>
                        <a:gd name="f152" fmla="val 574"/>
                        <a:gd name="f153" fmla="val 2498"/>
                        <a:gd name="f154" fmla="val 529"/>
                        <a:gd name="f155" fmla="val 2527"/>
                        <a:gd name="f156" fmla="val 484"/>
                        <a:gd name="f157" fmla="val 2556"/>
                        <a:gd name="f158" fmla="val 414"/>
                        <a:gd name="f159" fmla="val 361"/>
                        <a:gd name="f160" fmla="val 2557"/>
                        <a:gd name="f161" fmla="val 308"/>
                        <a:gd name="f162" fmla="val 2554"/>
                        <a:gd name="f163" fmla="val 256"/>
                        <a:gd name="f164" fmla="val 2537"/>
                        <a:gd name="f165" fmla="val 211"/>
                        <a:gd name="f166" fmla="val 2509"/>
                        <a:gd name="f167" fmla="val 166"/>
                        <a:gd name="f168" fmla="val 2481"/>
                        <a:gd name="f169" fmla="val 121"/>
                        <a:gd name="f170" fmla="val 2436"/>
                        <a:gd name="f171" fmla="val 91"/>
                        <a:gd name="f172" fmla="val 2389"/>
                        <a:gd name="f173" fmla="val 2342"/>
                        <a:gd name="f174" fmla="val 46"/>
                        <a:gd name="f175" fmla="val 2275"/>
                        <a:gd name="f176" fmla="val 31"/>
                        <a:gd name="f177" fmla="val 2227"/>
                        <a:gd name="f178" fmla="val 16"/>
                        <a:gd name="f179" fmla="val 2179"/>
                        <a:gd name="f180" fmla="val 2"/>
                        <a:gd name="f181" fmla="val 2144"/>
                        <a:gd name="f182" fmla="val 1"/>
                        <a:gd name="f183" fmla="val 2101"/>
                        <a:gd name="f184" fmla="val 2058"/>
                        <a:gd name="f185" fmla="val 2018"/>
                        <a:gd name="f186" fmla="val 25"/>
                        <a:gd name="f187" fmla="val 1920"/>
                        <a:gd name="f188" fmla="val 53"/>
                        <a:gd name="f189" fmla="val 1860"/>
                        <a:gd name="f190" fmla="val 1807"/>
                        <a:gd name="f191" fmla="val 93"/>
                        <a:gd name="f192" fmla="val 1754"/>
                        <a:gd name="f193" fmla="val 122"/>
                        <a:gd name="f194" fmla="val 1698"/>
                        <a:gd name="f195" fmla="val 145"/>
                        <a:gd name="f196" fmla="val 1651"/>
                        <a:gd name="f197" fmla="val 168"/>
                        <a:gd name="f198" fmla="val 1604"/>
                        <a:gd name="f199" fmla="val 192"/>
                        <a:gd name="f200" fmla="val 1548"/>
                        <a:gd name="f201" fmla="val 230"/>
                        <a:gd name="f202" fmla="val 1502"/>
                        <a:gd name="f203" fmla="val 249"/>
                        <a:gd name="f204" fmla="val 259"/>
                        <a:gd name="f205" fmla="val 1513"/>
                        <a:gd name="f206" fmla="val 269"/>
                        <a:gd name="f207" fmla="val 1524"/>
                        <a:gd name="f208" fmla="val 278"/>
                        <a:gd name="f209" fmla="val 1555"/>
                        <a:gd name="f210" fmla="val 271"/>
                        <a:gd name="f211" fmla="val 1591"/>
                        <a:gd name="f212" fmla="val 264"/>
                        <a:gd name="f213" fmla="val 1627"/>
                        <a:gd name="f214" fmla="val 242"/>
                        <a:gd name="f215" fmla="val 1682"/>
                        <a:gd name="f216" fmla="val 217"/>
                        <a:gd name="f217" fmla="val 1729"/>
                        <a:gd name="f218" fmla="val 1776"/>
                        <a:gd name="f219" fmla="val 1824"/>
                        <a:gd name="f220" fmla="val 1873"/>
                        <a:gd name="f221" fmla="val 97"/>
                        <a:gd name="f222" fmla="val 1922"/>
                        <a:gd name="f223" fmla="val 76"/>
                        <a:gd name="f224" fmla="val 1970"/>
                        <a:gd name="f225" fmla="val 2023"/>
                        <a:gd name="f226" fmla="val 70"/>
                        <a:gd name="f227" fmla="val 2076"/>
                        <a:gd name="f228" fmla="val 87"/>
                        <a:gd name="f229" fmla="val 2141"/>
                        <a:gd name="f230" fmla="val 103"/>
                        <a:gd name="f231" fmla="val 2191"/>
                        <a:gd name="f232" fmla="val 119"/>
                        <a:gd name="f233" fmla="val 2241"/>
                        <a:gd name="f234" fmla="val 140"/>
                        <a:gd name="f235" fmla="val 2285"/>
                        <a:gd name="f236" fmla="val 169"/>
                        <a:gd name="f237" fmla="val 2323"/>
                        <a:gd name="f238" fmla="val 198"/>
                        <a:gd name="f239" fmla="val 2361"/>
                        <a:gd name="f240" fmla="val 232"/>
                        <a:gd name="f241" fmla="val 2401"/>
                        <a:gd name="f242" fmla="val 277"/>
                        <a:gd name="f243" fmla="val 2419"/>
                        <a:gd name="f244" fmla="val 322"/>
                        <a:gd name="f245" fmla="val 2437"/>
                        <a:gd name="f246" fmla="val 395"/>
                        <a:gd name="f247" fmla="val 2440"/>
                        <a:gd name="f248" fmla="val 439"/>
                        <a:gd name="f249" fmla="val 2431"/>
                        <a:gd name="f250" fmla="val 483"/>
                        <a:gd name="f251" fmla="val 2422"/>
                        <a:gd name="f252" fmla="val 515"/>
                        <a:gd name="f253" fmla="val 2399"/>
                        <a:gd name="f254" fmla="val 541"/>
                        <a:gd name="f255" fmla="val 2365"/>
                        <a:gd name="f256" fmla="val 567"/>
                        <a:gd name="f257" fmla="val 2331"/>
                        <a:gd name="f258" fmla="val 2280"/>
                        <a:gd name="f259" fmla="val 595"/>
                        <a:gd name="f260" fmla="val 607"/>
                        <a:gd name="f261" fmla="val 2174"/>
                        <a:gd name="f262" fmla="val 616"/>
                        <a:gd name="f263" fmla="val 2117"/>
                        <a:gd name="f264" fmla="val 613"/>
                        <a:gd name="f265" fmla="val 1977"/>
                        <a:gd name="f266" fmla="val 589"/>
                        <a:gd name="f267" fmla="val 1871"/>
                        <a:gd name="f268" fmla="val 577"/>
                        <a:gd name="f269" fmla="val 565"/>
                        <a:gd name="f270" fmla="val 1743"/>
                        <a:gd name="f271" fmla="val 555"/>
                        <a:gd name="f272" fmla="val 1709"/>
                        <a:gd name="f273" fmla="val 1663"/>
                        <a:gd name="f274" fmla="val 527"/>
                        <a:gd name="f275" fmla="val 1617"/>
                        <a:gd name="f276" fmla="val 502"/>
                        <a:gd name="f277" fmla="val 1561"/>
                        <a:gd name="f278" fmla="val 493"/>
                        <a:gd name="f279" fmla="val 1531"/>
                        <a:gd name="f280" fmla="val 1501"/>
                        <a:gd name="f281" fmla="val 480"/>
                        <a:gd name="f282" fmla="val 1495"/>
                        <a:gd name="f283" fmla="val 487"/>
                        <a:gd name="f284" fmla="val 1483"/>
                        <a:gd name="f285" fmla="val 494"/>
                        <a:gd name="f286" fmla="val 1471"/>
                        <a:gd name="f287" fmla="val 519"/>
                        <a:gd name="f288" fmla="val 1455"/>
                        <a:gd name="f289" fmla="val 535"/>
                        <a:gd name="f290" fmla="val 1459"/>
                        <a:gd name="f291" fmla="val 551"/>
                        <a:gd name="f292" fmla="val 1463"/>
                        <a:gd name="f293" fmla="val 568"/>
                        <a:gd name="f294" fmla="val 1478"/>
                        <a:gd name="f295" fmla="val 1507"/>
                        <a:gd name="f296" fmla="val 598"/>
                        <a:gd name="f297" fmla="val 1536"/>
                        <a:gd name="f298" fmla="val 1583"/>
                        <a:gd name="f299" fmla="val 625"/>
                        <a:gd name="f300" fmla="val 1633"/>
                        <a:gd name="f301" fmla="val 640"/>
                        <a:gd name="f302" fmla="val 1683"/>
                        <a:gd name="f303" fmla="val 657"/>
                        <a:gd name="f304" fmla="val 1757"/>
                        <a:gd name="f305" fmla="val 673"/>
                        <a:gd name="f306" fmla="val 689"/>
                        <a:gd name="f307" fmla="val 1857"/>
                        <a:gd name="f308" fmla="val 697"/>
                        <a:gd name="f309" fmla="val 1905"/>
                        <a:gd name="f310" fmla="val 1933"/>
                        <a:gd name="f311" fmla="val 1961"/>
                        <a:gd name="f312" fmla="val 776"/>
                        <a:gd name="f313" fmla="val 817"/>
                        <a:gd name="f314" fmla="val 1975"/>
                        <a:gd name="f315" fmla="val 858"/>
                        <a:gd name="f316" fmla="val 1980"/>
                        <a:gd name="f317" fmla="val 926"/>
                        <a:gd name="f318" fmla="val 967"/>
                        <a:gd name="f319" fmla="val 1963"/>
                        <a:gd name="f320" fmla="val 1008"/>
                        <a:gd name="f321" fmla="val 1946"/>
                        <a:gd name="f322" fmla="val 1035"/>
                        <a:gd name="f323" fmla="val 1919"/>
                        <a:gd name="f324" fmla="val 1091"/>
                        <a:gd name="f325" fmla="val 1122"/>
                        <a:gd name="f326" fmla="val 1761"/>
                        <a:gd name="f327" fmla="val 1135"/>
                        <a:gd name="f328" fmla="val 1687"/>
                        <a:gd name="f329" fmla="val 1148"/>
                        <a:gd name="f330" fmla="val 1613"/>
                        <a:gd name="f331" fmla="val 1144"/>
                        <a:gd name="f332" fmla="val 1498"/>
                        <a:gd name="f333" fmla="val 1429"/>
                        <a:gd name="f334" fmla="val 1138"/>
                        <a:gd name="f335" fmla="val 1360"/>
                        <a:gd name="f336" fmla="val 1140"/>
                        <a:gd name="f337" fmla="val 1325"/>
                        <a:gd name="f338" fmla="val 1273"/>
                        <a:gd name="f339" fmla="val 1094"/>
                        <a:gd name="f340" fmla="val 1221"/>
                        <a:gd name="f341" fmla="val 1042"/>
                        <a:gd name="f342" fmla="val 1081"/>
                        <a:gd name="f343" fmla="val 919"/>
                        <a:gd name="f344" fmla="val 1064"/>
                        <a:gd name="f345" fmla="val 883"/>
                        <a:gd name="f346" fmla="val 847"/>
                        <a:gd name="f347" fmla="val 1050"/>
                        <a:gd name="f348" fmla="val 821"/>
                        <a:gd name="f349" fmla="val 787"/>
                        <a:gd name="f350" fmla="val 753"/>
                        <a:gd name="f351" fmla="val 1087"/>
                        <a:gd name="f352" fmla="val 706"/>
                        <a:gd name="f353" fmla="val 679"/>
                        <a:gd name="f354" fmla="val 1129"/>
                        <a:gd name="f355" fmla="val 642"/>
                        <a:gd name="f356" fmla="val 1149"/>
                        <a:gd name="f357" fmla="val 1147"/>
                        <a:gd name="f358" fmla="val 608"/>
                        <a:gd name="f359" fmla="val 1145"/>
                        <a:gd name="f360" fmla="val 584"/>
                        <a:gd name="f361" fmla="val 1130"/>
                        <a:gd name="f362" fmla="val 570"/>
                        <a:gd name="f363" fmla="val 1104"/>
                        <a:gd name="f364" fmla="val 576"/>
                        <a:gd name="f365" fmla="val 1083"/>
                        <a:gd name="f366" fmla="val 590"/>
                        <a:gd name="f367" fmla="val 1055"/>
                        <a:gd name="f368" fmla="val 599"/>
                        <a:gd name="f369" fmla="val 1043"/>
                        <a:gd name="f370" fmla="val 619"/>
                        <a:gd name="f371" fmla="val 639"/>
                        <a:gd name="f372" fmla="val 1023"/>
                        <a:gd name="f373" fmla="val 671"/>
                        <a:gd name="f374" fmla="val 1025"/>
                        <a:gd name="f375" fmla="val 703"/>
                        <a:gd name="f376" fmla="val 1009"/>
                        <a:gd name="f377" fmla="val 735"/>
                        <a:gd name="f378" fmla="val 993"/>
                        <a:gd name="f379" fmla="val 780"/>
                        <a:gd name="f380" fmla="val 965"/>
                        <a:gd name="f381" fmla="val 811"/>
                        <a:gd name="f382" fmla="val 937"/>
                        <a:gd name="f383" fmla="val 842"/>
                        <a:gd name="f384" fmla="val 909"/>
                        <a:gd name="f385" fmla="val 866"/>
                        <a:gd name="f386" fmla="val 841"/>
                        <a:gd name="f387" fmla="val 912"/>
                        <a:gd name="f388" fmla="val 939"/>
                        <a:gd name="f389" fmla="val 696"/>
                        <a:gd name="f390" fmla="val 959"/>
                        <a:gd name="f391" fmla="val 530"/>
                        <a:gd name="f392" fmla="val 960"/>
                        <a:gd name="f393" fmla="val 416"/>
                        <a:gd name="f394" fmla="val 343"/>
                        <a:gd name="f395" fmla="val 270"/>
                        <a:gd name="f396" fmla="val 914"/>
                        <a:gd name="f397" fmla="val 215"/>
                        <a:gd name="f398" fmla="val 135"/>
                        <a:gd name="f399" fmla="val 807"/>
                        <a:gd name="f400" fmla="val 719"/>
                        <a:gd name="f401" fmla="val 90"/>
                        <a:gd name="f402" fmla="val 573"/>
                        <a:gd name="f403" fmla="val 116"/>
                        <a:gd name="f404" fmla="val 525"/>
                        <a:gd name="f405" fmla="val 139"/>
                        <a:gd name="f406" fmla="val 181"/>
                        <a:gd name="f407" fmla="val 449"/>
                        <a:gd name="f408" fmla="val 412"/>
                        <a:gd name="f409" fmla="val 301"/>
                        <a:gd name="f410" fmla="val 391"/>
                        <a:gd name="f411" fmla="val 355"/>
                        <a:gd name="f412" fmla="val 370"/>
                        <a:gd name="f413" fmla="val 409"/>
                        <a:gd name="f414" fmla="val 359"/>
                        <a:gd name="f415" fmla="val 437"/>
                        <a:gd name="f416" fmla="val 505"/>
                        <a:gd name="f417" fmla="val 363"/>
                        <a:gd name="f418" fmla="val 399"/>
                        <a:gd name="f419" fmla="val 403"/>
                        <a:gd name="f420" fmla="val 407"/>
                        <a:gd name="f421" fmla="val 835"/>
                        <a:gd name="f422" fmla="val 906"/>
                        <a:gd name="f423" fmla="val 385"/>
                        <a:gd name="f424" fmla="val 375"/>
                        <a:gd name="f425" fmla="val 968"/>
                        <a:gd name="f426" fmla="val 356"/>
                        <a:gd name="f427" fmla="val 957"/>
                        <a:gd name="f428" fmla="val 330"/>
                        <a:gd name="f429" fmla="val 941"/>
                        <a:gd name="f430" fmla="val 316"/>
                        <a:gd name="f431" fmla="val 933"/>
                        <a:gd name="f432" fmla="val 298"/>
                        <a:gd name="f433" fmla="val 845"/>
                        <a:gd name="f434" fmla="val 294"/>
                        <a:gd name="f435" fmla="val 755"/>
                        <a:gd name="f436" fmla="val 289"/>
                        <a:gd name="f437" fmla="val 685"/>
                        <a:gd name="f438" fmla="val 284"/>
                        <a:gd name="f439" fmla="val 615"/>
                        <a:gd name="f440" fmla="val 273"/>
                        <a:gd name="f441" fmla="val 523"/>
                        <a:gd name="f442" fmla="val 469"/>
                        <a:gd name="f443" fmla="val 281"/>
                        <a:gd name="f444" fmla="val 297"/>
                        <a:gd name="f445" fmla="val 398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</a:cxnLst>
                      <a:rect l="l" t="t" r="r" b="b"/>
                      <a:pathLst>
                        <a:path w="1231" h="2560">
                          <a:moveTo>
                            <a:pt x="f4" y="f5"/>
                          </a:moveTo>
                          <a:cubicBezTo>
                            <a:pt x="f6" y="f7"/>
                            <a:pt x="f8" y="f9"/>
                            <a:pt x="f10" y="f11"/>
                          </a:cubicBezTo>
                          <a:cubicBezTo>
                            <a:pt x="f12" y="f13"/>
                            <a:pt x="f0" y="f14"/>
                            <a:pt x="f15" y="f16"/>
                          </a:cubicBezTo>
                          <a:cubicBezTo>
                            <a:pt x="f17" y="f18"/>
                            <a:pt x="f19" y="f20"/>
                            <a:pt x="f21" y="f22"/>
                          </a:cubicBezTo>
                          <a:cubicBezTo>
                            <a:pt x="f23" y="f24"/>
                            <a:pt x="f25" y="f26"/>
                            <a:pt x="f27" y="f28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1"/>
                            <a:pt x="f36" y="f37"/>
                            <a:pt x="f38" y="f39"/>
                          </a:cubicBezTo>
                          <a:cubicBezTo>
                            <a:pt x="f40" y="f41"/>
                            <a:pt x="f42" y="f43"/>
                            <a:pt x="f44" y="f45"/>
                          </a:cubicBezTo>
                          <a:cubicBezTo>
                            <a:pt x="f46" y="f47"/>
                            <a:pt x="f48" y="f49"/>
                            <a:pt x="f50" y="f51"/>
                          </a:cubicBezTo>
                          <a:cubicBezTo>
                            <a:pt x="f52" y="f53"/>
                            <a:pt x="f54" y="f55"/>
                            <a:pt x="f56" y="f57"/>
                          </a:cubicBezTo>
                          <a:cubicBezTo>
                            <a:pt x="f58" y="f59"/>
                            <a:pt x="f60" y="f61"/>
                            <a:pt x="f62" y="f63"/>
                          </a:cubicBezTo>
                          <a:cubicBezTo>
                            <a:pt x="f64" y="f65"/>
                            <a:pt x="f66" y="f67"/>
                            <a:pt x="f68" y="f69"/>
                          </a:cubicBezTo>
                          <a:cubicBezTo>
                            <a:pt x="f70" y="f71"/>
                            <a:pt x="f72" y="f73"/>
                            <a:pt x="f74" y="f75"/>
                          </a:cubicBezTo>
                          <a:cubicBezTo>
                            <a:pt x="f76" y="f77"/>
                            <a:pt x="f78" y="f79"/>
                            <a:pt x="f76" y="f76"/>
                          </a:cubicBezTo>
                          <a:cubicBezTo>
                            <a:pt x="f80" y="f81"/>
                            <a:pt x="f82" y="f83"/>
                            <a:pt x="f84" y="f85"/>
                          </a:cubicBezTo>
                          <a:cubicBezTo>
                            <a:pt x="f86" y="f87"/>
                            <a:pt x="f88" y="f64"/>
                            <a:pt x="f89" y="f90"/>
                          </a:cubicBezTo>
                          <a:cubicBezTo>
                            <a:pt x="f91" y="f92"/>
                            <a:pt x="f93" y="f94"/>
                            <a:pt x="f95" y="f96"/>
                          </a:cubicBezTo>
                          <a:cubicBezTo>
                            <a:pt x="f97" y="f98"/>
                            <a:pt x="f2" y="f99"/>
                            <a:pt x="f2" y="f100"/>
                          </a:cubicBezTo>
                          <a:cubicBezTo>
                            <a:pt x="f2" y="f101"/>
                            <a:pt x="f102" y="f103"/>
                            <a:pt x="f95" y="f104"/>
                          </a:cubicBezTo>
                          <a:cubicBezTo>
                            <a:pt x="f105" y="f106"/>
                            <a:pt x="f107" y="f108"/>
                            <a:pt x="f109" y="f110"/>
                          </a:cubicBezTo>
                          <a:cubicBezTo>
                            <a:pt x="f111" y="f112"/>
                            <a:pt x="f113" y="f114"/>
                            <a:pt x="f115" y="f116"/>
                          </a:cubicBezTo>
                          <a:cubicBezTo>
                            <a:pt x="f84" y="f117"/>
                            <a:pt x="f118" y="f119"/>
                            <a:pt x="f120" y="f121"/>
                          </a:cubicBezTo>
                          <a:cubicBezTo>
                            <a:pt x="f122" y="f123"/>
                            <a:pt x="f124" y="f125"/>
                            <a:pt x="f126" y="f127"/>
                          </a:cubicBezTo>
                          <a:cubicBezTo>
                            <a:pt x="f128" y="f129"/>
                            <a:pt x="f130" y="f129"/>
                            <a:pt x="f131" y="f132"/>
                          </a:cubicBezTo>
                          <a:cubicBezTo>
                            <a:pt x="f133" y="f134"/>
                            <a:pt x="f135" y="f123"/>
                            <a:pt x="f136" y="f137"/>
                          </a:cubicBezTo>
                          <a:cubicBezTo>
                            <a:pt x="f138" y="f139"/>
                            <a:pt x="f140" y="f141"/>
                            <a:pt x="f142" y="f143"/>
                          </a:cubicBezTo>
                          <a:cubicBezTo>
                            <a:pt x="f144" y="f145"/>
                            <a:pt x="f146" y="f147"/>
                            <a:pt x="f148" y="f149"/>
                          </a:cubicBezTo>
                          <a:cubicBezTo>
                            <a:pt x="f150" y="f151"/>
                            <a:pt x="f152" y="f153"/>
                            <a:pt x="f154" y="f155"/>
                          </a:cubicBezTo>
                          <a:cubicBezTo>
                            <a:pt x="f156" y="f157"/>
                            <a:pt x="f158" y="f3"/>
                            <a:pt x="f159" y="f160"/>
                          </a:cubicBezTo>
                          <a:cubicBezTo>
                            <a:pt x="f161" y="f162"/>
                            <a:pt x="f163" y="f164"/>
                            <a:pt x="f165" y="f166"/>
                          </a:cubicBezTo>
                          <a:cubicBezTo>
                            <a:pt x="f167" y="f168"/>
                            <a:pt x="f169" y="f170"/>
                            <a:pt x="f171" y="f172"/>
                          </a:cubicBezTo>
                          <a:cubicBezTo>
                            <a:pt x="f45" y="f173"/>
                            <a:pt x="f174" y="f175"/>
                            <a:pt x="f176" y="f177"/>
                          </a:cubicBezTo>
                          <a:cubicBezTo>
                            <a:pt x="f178" y="f179"/>
                            <a:pt x="f180" y="f181"/>
                            <a:pt x="f182" y="f183"/>
                          </a:cubicBezTo>
                          <a:cubicBezTo>
                            <a:pt x="f1" y="f184"/>
                            <a:pt x="f39" y="f185"/>
                            <a:pt x="f186" y="f110"/>
                          </a:cubicBezTo>
                          <a:cubicBezTo>
                            <a:pt x="f30" y="f187"/>
                            <a:pt x="f188" y="f189"/>
                            <a:pt x="f26" y="f190"/>
                          </a:cubicBezTo>
                          <a:cubicBezTo>
                            <a:pt x="f191" y="f192"/>
                            <a:pt x="f193" y="f194"/>
                            <a:pt x="f195" y="f196"/>
                          </a:cubicBezTo>
                          <a:cubicBezTo>
                            <a:pt x="f197" y="f198"/>
                            <a:pt x="f199" y="f200"/>
                            <a:pt x="f165" y="f100"/>
                          </a:cubicBezTo>
                          <a:cubicBezTo>
                            <a:pt x="f201" y="f202"/>
                            <a:pt x="f203" y="f202"/>
                            <a:pt x="f204" y="f205"/>
                          </a:cubicBezTo>
                          <a:cubicBezTo>
                            <a:pt x="f206" y="f207"/>
                            <a:pt x="f208" y="f209"/>
                            <a:pt x="f210" y="f211"/>
                          </a:cubicBezTo>
                          <a:cubicBezTo>
                            <a:pt x="f212" y="f213"/>
                            <a:pt x="f214" y="f215"/>
                            <a:pt x="f216" y="f217"/>
                          </a:cubicBezTo>
                          <a:cubicBezTo>
                            <a:pt x="f199" y="f218"/>
                            <a:pt x="f195" y="f219"/>
                            <a:pt x="f169" y="f220"/>
                          </a:cubicBezTo>
                          <a:cubicBezTo>
                            <a:pt x="f221" y="f222"/>
                            <a:pt x="f223" y="f224"/>
                            <a:pt x="f26" y="f225"/>
                          </a:cubicBezTo>
                          <a:cubicBezTo>
                            <a:pt x="f226" y="f227"/>
                            <a:pt x="f228" y="f229"/>
                            <a:pt x="f230" y="f231"/>
                          </a:cubicBezTo>
                          <a:cubicBezTo>
                            <a:pt x="f232" y="f233"/>
                            <a:pt x="f234" y="f235"/>
                            <a:pt x="f236" y="f237"/>
                          </a:cubicBezTo>
                          <a:cubicBezTo>
                            <a:pt x="f238" y="f239"/>
                            <a:pt x="f240" y="f241"/>
                            <a:pt x="f242" y="f243"/>
                          </a:cubicBezTo>
                          <a:cubicBezTo>
                            <a:pt x="f244" y="f245"/>
                            <a:pt x="f246" y="f247"/>
                            <a:pt x="f248" y="f249"/>
                          </a:cubicBezTo>
                          <a:cubicBezTo>
                            <a:pt x="f250" y="f251"/>
                            <a:pt x="f252" y="f253"/>
                            <a:pt x="f254" y="f255"/>
                          </a:cubicBezTo>
                          <a:cubicBezTo>
                            <a:pt x="f256" y="f257"/>
                            <a:pt x="f33" y="f258"/>
                            <a:pt x="f259" y="f177"/>
                          </a:cubicBezTo>
                          <a:cubicBezTo>
                            <a:pt x="f260" y="f261"/>
                            <a:pt x="f262" y="f263"/>
                            <a:pt x="f264" y="f114"/>
                          </a:cubicBezTo>
                          <a:cubicBezTo>
                            <a:pt x="f150" y="f265"/>
                            <a:pt x="f266" y="f267"/>
                            <a:pt x="f268" y="f190"/>
                          </a:cubicBezTo>
                          <a:cubicBezTo>
                            <a:pt x="f269" y="f270"/>
                            <a:pt x="f271" y="f272"/>
                            <a:pt x="f254" y="f273"/>
                          </a:cubicBezTo>
                          <a:cubicBezTo>
                            <a:pt x="f274" y="f275"/>
                            <a:pt x="f276" y="f277"/>
                            <a:pt x="f278" y="f279"/>
                          </a:cubicBezTo>
                          <a:cubicBezTo>
                            <a:pt x="f156" y="f280"/>
                            <a:pt x="f281" y="f282"/>
                            <a:pt x="f283" y="f284"/>
                          </a:cubicBezTo>
                          <a:cubicBezTo>
                            <a:pt x="f285" y="f286"/>
                            <a:pt x="f287" y="f288"/>
                            <a:pt x="f289" y="f290"/>
                          </a:cubicBezTo>
                          <a:cubicBezTo>
                            <a:pt x="f291" y="f292"/>
                            <a:pt x="f293" y="f294"/>
                            <a:pt x="f33" y="f295"/>
                          </a:cubicBezTo>
                          <a:cubicBezTo>
                            <a:pt x="f296" y="f297"/>
                            <a:pt x="f150" y="f298"/>
                            <a:pt x="f299" y="f300"/>
                          </a:cubicBezTo>
                          <a:cubicBezTo>
                            <a:pt x="f301" y="f302"/>
                            <a:pt x="f303" y="f304"/>
                            <a:pt x="f305" y="f190"/>
                          </a:cubicBezTo>
                          <a:cubicBezTo>
                            <a:pt x="f306" y="f307"/>
                            <a:pt x="f308" y="f309"/>
                            <a:pt x="f131" y="f310"/>
                          </a:cubicBezTo>
                          <a:cubicBezTo>
                            <a:pt x="f38" y="f311"/>
                            <a:pt x="f312" y="f224"/>
                            <a:pt x="f313" y="f314"/>
                          </a:cubicBezTo>
                          <a:cubicBezTo>
                            <a:pt x="f315" y="f316"/>
                            <a:pt x="f317" y="f316"/>
                            <a:pt x="f318" y="f319"/>
                          </a:cubicBezTo>
                          <a:cubicBezTo>
                            <a:pt x="f320" y="f321"/>
                            <a:pt x="f322" y="f323"/>
                            <a:pt x="f113" y="f220"/>
                          </a:cubicBezTo>
                          <a:cubicBezTo>
                            <a:pt x="f324" y="f106"/>
                            <a:pt x="f325" y="f326"/>
                            <a:pt x="f327" y="f328"/>
                          </a:cubicBezTo>
                          <a:cubicBezTo>
                            <a:pt x="f329" y="f330"/>
                            <a:pt x="f331" y="f332"/>
                            <a:pt x="f91" y="f333"/>
                          </a:cubicBezTo>
                          <a:cubicBezTo>
                            <a:pt x="f334" y="f335"/>
                            <a:pt x="f336" y="f337"/>
                            <a:pt x="f92" y="f338"/>
                          </a:cubicBezTo>
                          <a:cubicBezTo>
                            <a:pt x="f339" y="f340"/>
                            <a:pt x="f341" y="f107"/>
                            <a:pt x="f50" y="f92"/>
                          </a:cubicBezTo>
                          <a:cubicBezTo>
                            <a:pt x="f82" y="f342"/>
                            <a:pt x="f343" y="f344"/>
                            <a:pt x="f345" y="f60"/>
                          </a:cubicBezTo>
                          <a:cubicBezTo>
                            <a:pt x="f346" y="f347"/>
                            <a:pt x="f348" y="f113"/>
                            <a:pt x="f349" y="f90"/>
                          </a:cubicBezTo>
                          <a:cubicBezTo>
                            <a:pt x="f350" y="f351"/>
                            <a:pt x="f352" y="f92"/>
                            <a:pt x="f353" y="f354"/>
                          </a:cubicBezTo>
                          <a:cubicBezTo>
                            <a:pt x="f146" y="f91"/>
                            <a:pt x="f355" y="f356"/>
                            <a:pt x="f299" y="f357"/>
                          </a:cubicBezTo>
                          <a:cubicBezTo>
                            <a:pt x="f358" y="f359"/>
                            <a:pt x="f360" y="f361"/>
                            <a:pt x="f268" y="f92"/>
                          </a:cubicBezTo>
                          <a:cubicBezTo>
                            <a:pt x="f362" y="f363"/>
                            <a:pt x="f364" y="f365"/>
                            <a:pt x="f33" y="f88"/>
                          </a:cubicBezTo>
                          <a:cubicBezTo>
                            <a:pt x="f366" y="f367"/>
                            <a:pt x="f368" y="f369"/>
                            <a:pt x="f370" y="f64"/>
                          </a:cubicBezTo>
                          <a:cubicBezTo>
                            <a:pt x="f371" y="f372"/>
                            <a:pt x="f373" y="f374"/>
                            <a:pt x="f375" y="f376"/>
                          </a:cubicBezTo>
                          <a:cubicBezTo>
                            <a:pt x="f377" y="f378"/>
                            <a:pt x="f379" y="f380"/>
                            <a:pt x="f381" y="f382"/>
                          </a:cubicBezTo>
                          <a:cubicBezTo>
                            <a:pt x="f383" y="f384"/>
                            <a:pt x="f385" y="f44"/>
                            <a:pt x="f75" y="f386"/>
                          </a:cubicBezTo>
                          <a:cubicBezTo>
                            <a:pt x="f387" y="f349"/>
                            <a:pt x="f388" y="f389"/>
                            <a:pt x="f74" y="f264"/>
                          </a:cubicBezTo>
                          <a:cubicBezTo>
                            <a:pt x="f390" y="f391"/>
                            <a:pt x="f392" y="f393"/>
                            <a:pt x="f74" y="f394"/>
                          </a:cubicBezTo>
                          <a:cubicBezTo>
                            <a:pt x="f46" y="f395"/>
                            <a:pt x="f396" y="f397"/>
                            <a:pt x="f345" y="f51"/>
                          </a:cubicBezTo>
                          <a:cubicBezTo>
                            <a:pt x="f42" y="f398"/>
                            <a:pt x="f399" y="f22"/>
                            <a:pt x="f126" y="f230"/>
                          </a:cubicBezTo>
                          <a:cubicBezTo>
                            <a:pt x="f400" y="f171"/>
                            <a:pt x="f140" y="f401"/>
                            <a:pt x="f370" y="f230"/>
                          </a:cubicBezTo>
                          <a:cubicBezTo>
                            <a:pt x="f402" y="f403"/>
                            <a:pt x="f404" y="f405"/>
                            <a:pt x="f283" y="f406"/>
                          </a:cubicBezTo>
                          <a:cubicBezTo>
                            <a:pt x="f407" y="f53"/>
                            <a:pt x="f408" y="f409"/>
                            <a:pt x="f410" y="f411"/>
                          </a:cubicBezTo>
                          <a:cubicBezTo>
                            <a:pt x="f412" y="f413"/>
                            <a:pt x="f414" y="f415"/>
                            <a:pt x="f159" y="f416"/>
                          </a:cubicBezTo>
                          <a:cubicBezTo>
                            <a:pt x="f417" y="f402"/>
                            <a:pt x="f418" y="f136"/>
                            <a:pt x="f419" y="f126"/>
                          </a:cubicBezTo>
                          <a:cubicBezTo>
                            <a:pt x="f420" y="f421"/>
                            <a:pt x="f246" y="f422"/>
                            <a:pt x="f423" y="f382"/>
                          </a:cubicBezTo>
                          <a:cubicBezTo>
                            <a:pt x="f424" y="f425"/>
                            <a:pt x="f426" y="f427"/>
                            <a:pt x="f394" y="f74"/>
                          </a:cubicBezTo>
                          <a:cubicBezTo>
                            <a:pt x="f428" y="f429"/>
                            <a:pt x="f430" y="f431"/>
                            <a:pt x="f4" y="f75"/>
                          </a:cubicBezTo>
                          <a:cubicBezTo>
                            <a:pt x="f432" y="f433"/>
                            <a:pt x="f434" y="f435"/>
                            <a:pt x="f436" y="f437"/>
                          </a:cubicBezTo>
                          <a:cubicBezTo>
                            <a:pt x="f438" y="f439"/>
                            <a:pt x="f440" y="f441"/>
                            <a:pt x="f242" y="f442"/>
                          </a:cubicBezTo>
                          <a:cubicBezTo>
                            <a:pt x="f443" y="f21"/>
                            <a:pt x="f444" y="f445"/>
                            <a:pt x="f4" y="f5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  <a:prstDash val="solid"/>
                    </a:ln>
                  </p:spPr>
                  <p:txBody>
                    <a:bodyPr vert="horz" wrap="square" lIns="90000" tIns="46800" rIns="90000" bIns="46800" anchor="ctr" anchorCtr="0" compatLnSpc="1">
                      <a:noAutofit/>
                    </a:bodyPr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endParaRPr lang="sl-SI" sz="1800" b="0" i="0" u="none" strike="noStrik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Lucida Sans Unicode" pitchFamily="2"/>
                        <a:cs typeface="Lucida Sans Unicode" pitchFamily="2"/>
                      </a:endParaRPr>
                    </a:p>
                  </p:txBody>
                </p:sp>
                <p:sp>
                  <p:nvSpPr>
                    <p:cNvPr id="11" name="Freeform: Shape 10">
                      <a:extLst>
                        <a:ext uri="{FF2B5EF4-FFF2-40B4-BE49-F238E27FC236}">
                          <a16:creationId xmlns:a16="http://schemas.microsoft.com/office/drawing/2014/main" id="{9596EA44-71EF-490B-9C9D-7DCE00ABB0E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425980" y="110340"/>
                      <a:ext cx="93600" cy="339480"/>
                    </a:xfrm>
                    <a:custGeom>
                      <a:avLst/>
                      <a:gdLst>
                        <a:gd name="f0" fmla="val 0"/>
                        <a:gd name="f1" fmla="val 865"/>
                        <a:gd name="f2" fmla="val 2071"/>
                        <a:gd name="f3" fmla="val 785"/>
                        <a:gd name="f4" fmla="val 530"/>
                        <a:gd name="f5" fmla="val 783"/>
                        <a:gd name="f6" fmla="val 491"/>
                        <a:gd name="f7" fmla="val 784"/>
                        <a:gd name="f8" fmla="val 404"/>
                        <a:gd name="f9" fmla="val 797"/>
                        <a:gd name="f10" fmla="val 350"/>
                        <a:gd name="f11" fmla="val 810"/>
                        <a:gd name="f12" fmla="val 296"/>
                        <a:gd name="f13" fmla="val 861"/>
                        <a:gd name="f14" fmla="val 228"/>
                        <a:gd name="f15" fmla="val 863"/>
                        <a:gd name="f16" fmla="val 206"/>
                        <a:gd name="f17" fmla="val 184"/>
                        <a:gd name="f18" fmla="val 828"/>
                        <a:gd name="f19" fmla="val 216"/>
                        <a:gd name="f20" fmla="val 809"/>
                        <a:gd name="f21" fmla="val 218"/>
                        <a:gd name="f22" fmla="val 790"/>
                        <a:gd name="f23" fmla="val 220"/>
                        <a:gd name="f24" fmla="val 770"/>
                        <a:gd name="f25" fmla="val 235"/>
                        <a:gd name="f26" fmla="val 749"/>
                        <a:gd name="f27" fmla="val 728"/>
                        <a:gd name="f28" fmla="val 201"/>
                        <a:gd name="f29" fmla="val 706"/>
                        <a:gd name="f30" fmla="val 147"/>
                        <a:gd name="f31" fmla="val 683"/>
                        <a:gd name="f32" fmla="val 116"/>
                        <a:gd name="f33" fmla="val 660"/>
                        <a:gd name="f34" fmla="val 85"/>
                        <a:gd name="f35" fmla="val 640"/>
                        <a:gd name="f36" fmla="val 51"/>
                        <a:gd name="f37" fmla="val 611"/>
                        <a:gd name="f38" fmla="val 32"/>
                        <a:gd name="f39" fmla="val 582"/>
                        <a:gd name="f40" fmla="val 13"/>
                        <a:gd name="f41" fmla="val 543"/>
                        <a:gd name="f42" fmla="val 4"/>
                        <a:gd name="f43" fmla="val 509"/>
                        <a:gd name="f44" fmla="val 2"/>
                        <a:gd name="f45" fmla="val 475"/>
                        <a:gd name="f46" fmla="val 445"/>
                        <a:gd name="f47" fmla="val 8"/>
                        <a:gd name="f48" fmla="val 407"/>
                        <a:gd name="f49" fmla="val 20"/>
                        <a:gd name="f50" fmla="val 369"/>
                        <a:gd name="f51" fmla="val 320"/>
                        <a:gd name="f52" fmla="val 43"/>
                        <a:gd name="f53" fmla="val 281"/>
                        <a:gd name="f54" fmla="val 74"/>
                        <a:gd name="f55" fmla="val 242"/>
                        <a:gd name="f56" fmla="val 105"/>
                        <a:gd name="f57" fmla="val 200"/>
                        <a:gd name="f58" fmla="val 151"/>
                        <a:gd name="f59" fmla="val 173"/>
                        <a:gd name="f60" fmla="val 146"/>
                        <a:gd name="f61" fmla="val 261"/>
                        <a:gd name="f62" fmla="val 126"/>
                        <a:gd name="f63" fmla="val 340"/>
                        <a:gd name="f64" fmla="val 119"/>
                        <a:gd name="f65" fmla="val 112"/>
                        <a:gd name="f66" fmla="val 468"/>
                        <a:gd name="f67" fmla="val 122"/>
                        <a:gd name="f68" fmla="val 527"/>
                        <a:gd name="f69" fmla="val 131"/>
                        <a:gd name="f70" fmla="val 590"/>
                        <a:gd name="f71" fmla="val 140"/>
                        <a:gd name="f72" fmla="val 653"/>
                        <a:gd name="f73" fmla="val 162"/>
                        <a:gd name="f74" fmla="val 733"/>
                        <a:gd name="f75" fmla="val 782"/>
                        <a:gd name="f76" fmla="val 831"/>
                        <a:gd name="f77" fmla="val 198"/>
                        <a:gd name="f78" fmla="val 850"/>
                        <a:gd name="f79" fmla="val 197"/>
                        <a:gd name="f80" fmla="val 884"/>
                        <a:gd name="f81" fmla="val 196"/>
                        <a:gd name="f82" fmla="val 918"/>
                        <a:gd name="f83" fmla="val 189"/>
                        <a:gd name="f84" fmla="val 946"/>
                        <a:gd name="f85" fmla="val 167"/>
                        <a:gd name="f86" fmla="val 986"/>
                        <a:gd name="f87" fmla="val 145"/>
                        <a:gd name="f88" fmla="val 1026"/>
                        <a:gd name="f89" fmla="val 90"/>
                        <a:gd name="f90" fmla="val 1072"/>
                        <a:gd name="f91" fmla="val 65"/>
                        <a:gd name="f92" fmla="val 1124"/>
                        <a:gd name="f93" fmla="val 40"/>
                        <a:gd name="f94" fmla="val 1176"/>
                        <a:gd name="f95" fmla="val 27"/>
                        <a:gd name="f96" fmla="val 1227"/>
                        <a:gd name="f97" fmla="val 17"/>
                        <a:gd name="f98" fmla="val 1298"/>
                        <a:gd name="f99" fmla="val 7"/>
                        <a:gd name="f100" fmla="val 1369"/>
                        <a:gd name="f101" fmla="val 1475"/>
                        <a:gd name="f102" fmla="val 5"/>
                        <a:gd name="f103" fmla="val 1550"/>
                        <a:gd name="f104" fmla="val 10"/>
                        <a:gd name="f105" fmla="val 1625"/>
                        <a:gd name="f106" fmla="val 26"/>
                        <a:gd name="f107" fmla="val 1690"/>
                        <a:gd name="f108" fmla="val 47"/>
                        <a:gd name="f109" fmla="val 1748"/>
                        <a:gd name="f110" fmla="val 68"/>
                        <a:gd name="f111" fmla="val 1806"/>
                        <a:gd name="f112" fmla="val 89"/>
                        <a:gd name="f113" fmla="val 1858"/>
                        <a:gd name="f114" fmla="val 1898"/>
                        <a:gd name="f115" fmla="val 1938"/>
                        <a:gd name="f116" fmla="val 250"/>
                        <a:gd name="f117" fmla="val 1974"/>
                        <a:gd name="f118" fmla="val 299"/>
                        <a:gd name="f119" fmla="val 1988"/>
                        <a:gd name="f120" fmla="val 348"/>
                        <a:gd name="f121" fmla="val 2002"/>
                        <a:gd name="f122" fmla="val 397"/>
                        <a:gd name="f123" fmla="val 1981"/>
                        <a:gd name="f124" fmla="val 425"/>
                        <a:gd name="f125" fmla="val 1982"/>
                        <a:gd name="f126" fmla="val 453"/>
                        <a:gd name="f127" fmla="val 1983"/>
                        <a:gd name="f128" fmla="val 455"/>
                        <a:gd name="f129" fmla="val 1980"/>
                        <a:gd name="f130" fmla="val 467"/>
                        <a:gd name="f131" fmla="val 1994"/>
                        <a:gd name="f132" fmla="val 479"/>
                        <a:gd name="f133" fmla="val 2008"/>
                        <a:gd name="f134" fmla="val 492"/>
                        <a:gd name="f135" fmla="val 497"/>
                        <a:gd name="f136" fmla="val 2066"/>
                        <a:gd name="f137" fmla="val 502"/>
                        <a:gd name="f138" fmla="val 2061"/>
                        <a:gd name="f139" fmla="val 487"/>
                        <a:gd name="f140" fmla="val 2012"/>
                        <a:gd name="f141" fmla="val 1964"/>
                        <a:gd name="f142" fmla="val 507"/>
                        <a:gd name="f143" fmla="val 1916"/>
                        <a:gd name="f144" fmla="val 537"/>
                        <a:gd name="f145" fmla="val 1829"/>
                        <a:gd name="f146" fmla="val 557"/>
                        <a:gd name="f147" fmla="val 1778"/>
                        <a:gd name="f148" fmla="val 577"/>
                        <a:gd name="f149" fmla="val 1727"/>
                        <a:gd name="f150" fmla="val 613"/>
                        <a:gd name="f151" fmla="val 1671"/>
                        <a:gd name="f152" fmla="val 617"/>
                        <a:gd name="f153" fmla="val 1658"/>
                        <a:gd name="f154" fmla="val 621"/>
                        <a:gd name="f155" fmla="val 1645"/>
                        <a:gd name="f156" fmla="val 598"/>
                        <a:gd name="f157" fmla="val 1673"/>
                        <a:gd name="f158" fmla="val 581"/>
                        <a:gd name="f159" fmla="val 1700"/>
                        <a:gd name="f160" fmla="val 564"/>
                        <a:gd name="f161" fmla="val 544"/>
                        <a:gd name="f162" fmla="val 1786"/>
                        <a:gd name="f163" fmla="val 515"/>
                        <a:gd name="f164" fmla="val 1820"/>
                        <a:gd name="f165" fmla="val 486"/>
                        <a:gd name="f166" fmla="val 1854"/>
                        <a:gd name="f167" fmla="val 448"/>
                        <a:gd name="f168" fmla="val 1891"/>
                        <a:gd name="f169" fmla="val 1904"/>
                        <a:gd name="f170" fmla="val 366"/>
                        <a:gd name="f171" fmla="val 1917"/>
                        <a:gd name="f172" fmla="val 307"/>
                        <a:gd name="f173" fmla="val 1913"/>
                        <a:gd name="f174" fmla="val 269"/>
                        <a:gd name="f175" fmla="val 231"/>
                        <a:gd name="f176" fmla="val 1883"/>
                        <a:gd name="f177" fmla="val 205"/>
                        <a:gd name="f178" fmla="val 1857"/>
                        <a:gd name="f179" fmla="val 179"/>
                        <a:gd name="f180" fmla="val 1814"/>
                        <a:gd name="f181" fmla="val 153"/>
                        <a:gd name="f182" fmla="val 1771"/>
                        <a:gd name="f183" fmla="val 125"/>
                        <a:gd name="f184" fmla="val 1710"/>
                        <a:gd name="f185" fmla="val 113"/>
                        <a:gd name="f186" fmla="val 1640"/>
                        <a:gd name="f187" fmla="val 101"/>
                        <a:gd name="f188" fmla="val 1570"/>
                        <a:gd name="f189" fmla="val 103"/>
                        <a:gd name="f190" fmla="val 1469"/>
                        <a:gd name="f191" fmla="val 107"/>
                        <a:gd name="f192" fmla="val 1394"/>
                        <a:gd name="f193" fmla="val 111"/>
                        <a:gd name="f194" fmla="val 1319"/>
                        <a:gd name="f195" fmla="val 121"/>
                        <a:gd name="f196" fmla="val 1244"/>
                        <a:gd name="f197" fmla="val 137"/>
                        <a:gd name="f198" fmla="val 1190"/>
                        <a:gd name="f199" fmla="val 1136"/>
                        <a:gd name="f200" fmla="val 172"/>
                        <a:gd name="f201" fmla="val 1098"/>
                        <a:gd name="f202" fmla="val 203"/>
                        <a:gd name="f203" fmla="val 1070"/>
                        <a:gd name="f204" fmla="val 234"/>
                        <a:gd name="f205" fmla="val 1042"/>
                        <a:gd name="f206" fmla="val 272"/>
                        <a:gd name="f207" fmla="val 1021"/>
                        <a:gd name="f208" fmla="val 323"/>
                        <a:gd name="f209" fmla="val 1022"/>
                        <a:gd name="f210" fmla="val 374"/>
                        <a:gd name="f211" fmla="val 1023"/>
                        <a:gd name="f212" fmla="val 461"/>
                        <a:gd name="f213" fmla="val 1059"/>
                        <a:gd name="f214" fmla="val 1076"/>
                        <a:gd name="f215" fmla="val 1093"/>
                        <a:gd name="f216" fmla="val 585"/>
                        <a:gd name="f217" fmla="val 1120"/>
                        <a:gd name="f218" fmla="val 637"/>
                        <a:gd name="f219" fmla="val 1128"/>
                        <a:gd name="f220" fmla="val 657"/>
                        <a:gd name="f221" fmla="val 1113"/>
                        <a:gd name="f222" fmla="val 665"/>
                        <a:gd name="f223" fmla="val 1100"/>
                        <a:gd name="f224" fmla="val 673"/>
                        <a:gd name="f225" fmla="val 1087"/>
                        <a:gd name="f226" fmla="val 668"/>
                        <a:gd name="f227" fmla="val 1062"/>
                        <a:gd name="f228" fmla="val 659"/>
                        <a:gd name="f229" fmla="val 1046"/>
                        <a:gd name="f230" fmla="val 650"/>
                        <a:gd name="f231" fmla="val 1030"/>
                        <a:gd name="f232" fmla="val 638"/>
                        <a:gd name="f233" fmla="val 1015"/>
                        <a:gd name="f234" fmla="val 1004"/>
                        <a:gd name="f235" fmla="val 584"/>
                        <a:gd name="f236" fmla="val 993"/>
                        <a:gd name="f237" fmla="val 545"/>
                        <a:gd name="f238" fmla="val 998"/>
                        <a:gd name="f239" fmla="val 980"/>
                        <a:gd name="f240" fmla="val 449"/>
                        <a:gd name="f241" fmla="val 962"/>
                        <a:gd name="f242" fmla="val 367"/>
                        <a:gd name="f243" fmla="val 896"/>
                        <a:gd name="f244" fmla="val 279"/>
                        <a:gd name="f245" fmla="val 846"/>
                        <a:gd name="f246" fmla="val 252"/>
                        <a:gd name="f247" fmla="val 760"/>
                        <a:gd name="f248" fmla="val 233"/>
                        <a:gd name="f249" fmla="val 680"/>
                        <a:gd name="f250" fmla="val 214"/>
                        <a:gd name="f251" fmla="val 600"/>
                        <a:gd name="f252" fmla="val 195"/>
                        <a:gd name="f253" fmla="val 501"/>
                        <a:gd name="f254" fmla="val 209"/>
                        <a:gd name="f255" fmla="val 416"/>
                        <a:gd name="f256" fmla="val 223"/>
                        <a:gd name="f257" fmla="val 331"/>
                        <a:gd name="f258" fmla="val 271"/>
                        <a:gd name="f259" fmla="val 221"/>
                        <a:gd name="f260" fmla="val 317"/>
                        <a:gd name="f261" fmla="val 170"/>
                        <a:gd name="f262" fmla="val 363"/>
                        <a:gd name="f263" fmla="val 435"/>
                        <a:gd name="f264" fmla="val 485"/>
                        <a:gd name="f265" fmla="val 110"/>
                        <a:gd name="f266" fmla="val 535"/>
                        <a:gd name="f267" fmla="val 109"/>
                        <a:gd name="f268" fmla="val 580"/>
                        <a:gd name="f269" fmla="val 134"/>
                        <a:gd name="f270" fmla="val 164"/>
                        <a:gd name="f271" fmla="val 654"/>
                        <a:gd name="f272" fmla="val 194"/>
                        <a:gd name="f273" fmla="val 687"/>
                        <a:gd name="f274" fmla="val 246"/>
                        <a:gd name="f275" fmla="val 707"/>
                        <a:gd name="f276" fmla="val 290"/>
                        <a:gd name="f277" fmla="val 727"/>
                        <a:gd name="f278" fmla="val 334"/>
                        <a:gd name="f279" fmla="val 726"/>
                        <a:gd name="f280" fmla="val 376"/>
                        <a:gd name="f281" fmla="val 737"/>
                        <a:gd name="f282" fmla="val 428"/>
                        <a:gd name="f283" fmla="val 748"/>
                        <a:gd name="f284" fmla="val 480"/>
                        <a:gd name="f285" fmla="val 761"/>
                        <a:gd name="f286" fmla="val 576"/>
                        <a:gd name="f287" fmla="val 773"/>
                        <a:gd name="f288" fmla="val 602"/>
                        <a:gd name="f289" fmla="val 628"/>
                        <a:gd name="f290" fmla="val 807"/>
                        <a:gd name="f291" fmla="val 597"/>
                        <a:gd name="f292" fmla="val 811"/>
                        <a:gd name="f293" fmla="val 571"/>
                        <a:gd name="f294" fmla="val 787"/>
                        <a:gd name="f295" fmla="val 569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</a:cxnLst>
                      <a:rect l="l" t="t" r="r" b="b"/>
                      <a:pathLst>
                        <a:path w="865" h="2071">
                          <a:moveTo>
                            <a:pt x="f3" y="f4"/>
                          </a:moveTo>
                          <a:cubicBezTo>
                            <a:pt x="f5" y="f6"/>
                            <a:pt x="f7" y="f8"/>
                            <a:pt x="f9" y="f10"/>
                          </a:cubicBezTo>
                          <a:cubicBezTo>
                            <a:pt x="f11" y="f12"/>
                            <a:pt x="f13" y="f14"/>
                            <a:pt x="f15" y="f16"/>
                          </a:cubicBezTo>
                          <a:cubicBezTo>
                            <a:pt x="f1" y="f17"/>
                            <a:pt x="f18" y="f19"/>
                            <a:pt x="f20" y="f21"/>
                          </a:cubicBezTo>
                          <a:cubicBezTo>
                            <a:pt x="f22" y="f23"/>
                            <a:pt x="f24" y="f25"/>
                            <a:pt x="f26" y="f21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33" y="f34"/>
                            <a:pt x="f35" y="f36"/>
                            <a:pt x="f37" y="f38"/>
                          </a:cubicBezTo>
                          <a:cubicBezTo>
                            <a:pt x="f39" y="f40"/>
                            <a:pt x="f41" y="f42"/>
                            <a:pt x="f43" y="f44"/>
                          </a:cubicBezTo>
                          <a:cubicBezTo>
                            <a:pt x="f45" y="f0"/>
                            <a:pt x="f46" y="f47"/>
                            <a:pt x="f48" y="f49"/>
                          </a:cubicBezTo>
                          <a:cubicBezTo>
                            <a:pt x="f50" y="f38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16"/>
                          </a:cubicBezTo>
                          <a:cubicBezTo>
                            <a:pt x="f60" y="f61"/>
                            <a:pt x="f62" y="f63"/>
                            <a:pt x="f64" y="f8"/>
                          </a:cubicBezTo>
                          <a:cubicBezTo>
                            <a:pt x="f65" y="f66"/>
                            <a:pt x="f67" y="f68"/>
                            <a:pt x="f69" y="f70"/>
                          </a:cubicBezTo>
                          <a:cubicBezTo>
                            <a:pt x="f71" y="f72"/>
                            <a:pt x="f73" y="f74"/>
                            <a:pt x="f59" y="f75"/>
                          </a:cubicBezTo>
                          <a:cubicBezTo>
                            <a:pt x="f17" y="f76"/>
                            <a:pt x="f77" y="f78"/>
                            <a:pt x="f79" y="f80"/>
                          </a:cubicBezTo>
                          <a:cubicBezTo>
                            <a:pt x="f81" y="f82"/>
                            <a:pt x="f83" y="f84"/>
                            <a:pt x="f85" y="f86"/>
                          </a:cubicBezTo>
                          <a:cubicBezTo>
                            <a:pt x="f87" y="f88"/>
                            <a:pt x="f89" y="f90"/>
                            <a:pt x="f91" y="f92"/>
                          </a:cubicBezTo>
                          <a:cubicBezTo>
                            <a:pt x="f93" y="f94"/>
                            <a:pt x="f95" y="f96"/>
                            <a:pt x="f97" y="f98"/>
                          </a:cubicBezTo>
                          <a:cubicBezTo>
                            <a:pt x="f99" y="f100"/>
                            <a:pt x="f0" y="f101"/>
                            <a:pt x="f102" y="f103"/>
                          </a:cubicBezTo>
                          <a:cubicBezTo>
                            <a:pt x="f104" y="f105"/>
                            <a:pt x="f106" y="f107"/>
                            <a:pt x="f108" y="f109"/>
                          </a:cubicBezTo>
                          <a:cubicBezTo>
                            <a:pt x="f110" y="f111"/>
                            <a:pt x="f112" y="f113"/>
                            <a:pt x="f69" y="f114"/>
                          </a:cubicBezTo>
                          <a:cubicBezTo>
                            <a:pt x="f59" y="f115"/>
                            <a:pt x="f116" y="f117"/>
                            <a:pt x="f118" y="f119"/>
                          </a:cubicBezTo>
                          <a:cubicBezTo>
                            <a:pt x="f120" y="f121"/>
                            <a:pt x="f122" y="f123"/>
                            <a:pt x="f124" y="f125"/>
                          </a:cubicBezTo>
                          <a:cubicBezTo>
                            <a:pt x="f126" y="f127"/>
                            <a:pt x="f128" y="f129"/>
                            <a:pt x="f130" y="f131"/>
                          </a:cubicBezTo>
                          <a:cubicBezTo>
                            <a:pt x="f132" y="f133"/>
                            <a:pt x="f134" y="f2"/>
                            <a:pt x="f135" y="f136"/>
                          </a:cubicBezTo>
                          <a:cubicBezTo>
                            <a:pt x="f137" y="f138"/>
                            <a:pt x="f139" y="f140"/>
                            <a:pt x="f135" y="f141"/>
                          </a:cubicBezTo>
                          <a:cubicBezTo>
                            <a:pt x="f142" y="f143"/>
                            <a:pt x="f144" y="f145"/>
                            <a:pt x="f146" y="f147"/>
                          </a:cubicBezTo>
                          <a:cubicBezTo>
                            <a:pt x="f148" y="f149"/>
                            <a:pt x="f150" y="f151"/>
                            <a:pt x="f152" y="f153"/>
                          </a:cubicBezTo>
                          <a:cubicBezTo>
                            <a:pt x="f154" y="f155"/>
                            <a:pt x="f156" y="f157"/>
                            <a:pt x="f158" y="f159"/>
                          </a:cubicBezTo>
                          <a:cubicBezTo>
                            <a:pt x="f160" y="f149"/>
                            <a:pt x="f161" y="f162"/>
                            <a:pt x="f163" y="f164"/>
                          </a:cubicBezTo>
                          <a:cubicBezTo>
                            <a:pt x="f165" y="f166"/>
                            <a:pt x="f167" y="f168"/>
                            <a:pt x="f48" y="f169"/>
                          </a:cubicBezTo>
                          <a:cubicBezTo>
                            <a:pt x="f170" y="f171"/>
                            <a:pt x="f172" y="f173"/>
                            <a:pt x="f174" y="f114"/>
                          </a:cubicBezTo>
                          <a:cubicBezTo>
                            <a:pt x="f175" y="f176"/>
                            <a:pt x="f177" y="f178"/>
                            <a:pt x="f179" y="f180"/>
                          </a:cubicBezTo>
                          <a:cubicBezTo>
                            <a:pt x="f181" y="f182"/>
                            <a:pt x="f183" y="f184"/>
                            <a:pt x="f185" y="f186"/>
                          </a:cubicBezTo>
                          <a:cubicBezTo>
                            <a:pt x="f187" y="f188"/>
                            <a:pt x="f189" y="f190"/>
                            <a:pt x="f191" y="f192"/>
                          </a:cubicBezTo>
                          <a:cubicBezTo>
                            <a:pt x="f193" y="f194"/>
                            <a:pt x="f195" y="f196"/>
                            <a:pt x="f197" y="f198"/>
                          </a:cubicBezTo>
                          <a:cubicBezTo>
                            <a:pt x="f181" y="f199"/>
                            <a:pt x="f200" y="f201"/>
                            <a:pt x="f202" y="f203"/>
                          </a:cubicBezTo>
                          <a:cubicBezTo>
                            <a:pt x="f204" y="f205"/>
                            <a:pt x="f206" y="f207"/>
                            <a:pt x="f208" y="f209"/>
                          </a:cubicBezTo>
                          <a:cubicBezTo>
                            <a:pt x="f210" y="f211"/>
                            <a:pt x="f212" y="f213"/>
                            <a:pt x="f43" y="f214"/>
                          </a:cubicBezTo>
                          <a:cubicBezTo>
                            <a:pt x="f146" y="f215"/>
                            <a:pt x="f216" y="f217"/>
                            <a:pt x="f37" y="f92"/>
                          </a:cubicBezTo>
                          <a:cubicBezTo>
                            <a:pt x="f218" y="f219"/>
                            <a:pt x="f220" y="f221"/>
                            <a:pt x="f222" y="f223"/>
                          </a:cubicBezTo>
                          <a:cubicBezTo>
                            <a:pt x="f224" y="f225"/>
                            <a:pt x="f226" y="f227"/>
                            <a:pt x="f228" y="f229"/>
                          </a:cubicBezTo>
                          <a:cubicBezTo>
                            <a:pt x="f230" y="f231"/>
                            <a:pt x="f232" y="f233"/>
                            <a:pt x="f37" y="f234"/>
                          </a:cubicBezTo>
                          <a:cubicBezTo>
                            <a:pt x="f235" y="f236"/>
                            <a:pt x="f237" y="f238"/>
                            <a:pt x="f135" y="f239"/>
                          </a:cubicBezTo>
                          <a:cubicBezTo>
                            <a:pt x="f240" y="f241"/>
                            <a:pt x="f242" y="f84"/>
                            <a:pt x="f208" y="f243"/>
                          </a:cubicBezTo>
                          <a:cubicBezTo>
                            <a:pt x="f244" y="f245"/>
                            <a:pt x="f246" y="f247"/>
                            <a:pt x="f248" y="f249"/>
                          </a:cubicBezTo>
                          <a:cubicBezTo>
                            <a:pt x="f250" y="f251"/>
                            <a:pt x="f252" y="f253"/>
                            <a:pt x="f254" y="f255"/>
                          </a:cubicBezTo>
                          <a:cubicBezTo>
                            <a:pt x="f256" y="f257"/>
                            <a:pt x="f258" y="f259"/>
                            <a:pt x="f260" y="f261"/>
                          </a:cubicBezTo>
                          <a:cubicBezTo>
                            <a:pt x="f262" y="f64"/>
                            <a:pt x="f263" y="f193"/>
                            <a:pt x="f264" y="f265"/>
                          </a:cubicBezTo>
                          <a:cubicBezTo>
                            <a:pt x="f266" y="f267"/>
                            <a:pt x="f268" y="f269"/>
                            <a:pt x="f152" y="f270"/>
                          </a:cubicBezTo>
                          <a:cubicBezTo>
                            <a:pt x="f271" y="f272"/>
                            <a:pt x="f273" y="f274"/>
                            <a:pt x="f275" y="f276"/>
                          </a:cubicBezTo>
                          <a:cubicBezTo>
                            <a:pt x="f277" y="f278"/>
                            <a:pt x="f279" y="f280"/>
                            <a:pt x="f281" y="f282"/>
                          </a:cubicBezTo>
                          <a:cubicBezTo>
                            <a:pt x="f283" y="f284"/>
                            <a:pt x="f285" y="f286"/>
                            <a:pt x="f287" y="f288"/>
                          </a:cubicBezTo>
                          <a:cubicBezTo>
                            <a:pt x="f3" y="f289"/>
                            <a:pt x="f290" y="f291"/>
                            <a:pt x="f20" y="f235"/>
                          </a:cubicBezTo>
                          <a:cubicBezTo>
                            <a:pt x="f292" y="f293"/>
                            <a:pt x="f294" y="f295"/>
                            <a:pt x="f3" y="f4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  <a:prstDash val="solid"/>
                    </a:ln>
                  </p:spPr>
                  <p:txBody>
                    <a:bodyPr vert="horz" wrap="square" lIns="90000" tIns="46800" rIns="90000" bIns="46800" anchor="ctr" anchorCtr="0" compatLnSpc="1">
                      <a:noAutofit/>
                    </a:bodyPr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endParaRPr lang="sl-SI" sz="1800" b="0" i="0" u="none" strike="noStrik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Lucida Sans Unicode" pitchFamily="2"/>
                        <a:cs typeface="Lucida Sans Unicode" pitchFamily="2"/>
                      </a:endParaRPr>
                    </a:p>
                  </p:txBody>
                </p:sp>
              </p:grpSp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FB6207CB-74A5-4966-BDB8-21D6CC18DD5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85439" y="141120"/>
                    <a:ext cx="17280" cy="39600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*/ 5419351 1 1725033"/>
                      <a:gd name="f6" fmla="*/ 10800 10800 1"/>
                      <a:gd name="f7" fmla="+- 0 0 0"/>
                      <a:gd name="f8" fmla="+- 0 0 360"/>
                      <a:gd name="f9" fmla="val 10800"/>
                      <a:gd name="f10" fmla="*/ f3 1 21600"/>
                      <a:gd name="f11" fmla="*/ f4 1 21600"/>
                      <a:gd name="f12" fmla="*/ 0 f5 1"/>
                      <a:gd name="f13" fmla="*/ f7 f0 1"/>
                      <a:gd name="f14" fmla="*/ f8 f0 1"/>
                      <a:gd name="f15" fmla="*/ 3200 f10 1"/>
                      <a:gd name="f16" fmla="*/ 18400 f10 1"/>
                      <a:gd name="f17" fmla="*/ 18400 f11 1"/>
                      <a:gd name="f18" fmla="*/ 3200 f11 1"/>
                      <a:gd name="f19" fmla="*/ f12 1 f2"/>
                      <a:gd name="f20" fmla="*/ f13 1 f2"/>
                      <a:gd name="f21" fmla="*/ f14 1 f2"/>
                      <a:gd name="f22" fmla="*/ 10800 f10 1"/>
                      <a:gd name="f23" fmla="*/ 0 f11 1"/>
                      <a:gd name="f24" fmla="*/ 3160 f10 1"/>
                      <a:gd name="f25" fmla="*/ 3160 f11 1"/>
                      <a:gd name="f26" fmla="*/ 0 f10 1"/>
                      <a:gd name="f27" fmla="*/ 10800 f11 1"/>
                      <a:gd name="f28" fmla="*/ 18440 f11 1"/>
                      <a:gd name="f29" fmla="*/ 21600 f11 1"/>
                      <a:gd name="f30" fmla="*/ 18440 f10 1"/>
                      <a:gd name="f31" fmla="*/ 21600 f10 1"/>
                      <a:gd name="f32" fmla="+- 0 0 f19"/>
                      <a:gd name="f33" fmla="+- f20 0 f1"/>
                      <a:gd name="f34" fmla="+- f21 0 f1"/>
                      <a:gd name="f35" fmla="*/ f32 f0 1"/>
                      <a:gd name="f36" fmla="+- f34 0 f33"/>
                      <a:gd name="f37" fmla="*/ f35 1 f5"/>
                      <a:gd name="f38" fmla="+- f37 0 f1"/>
                      <a:gd name="f39" fmla="cos 1 f38"/>
                      <a:gd name="f40" fmla="sin 1 f38"/>
                      <a:gd name="f41" fmla="+- 0 0 f39"/>
                      <a:gd name="f42" fmla="+- 0 0 f40"/>
                      <a:gd name="f43" fmla="*/ 10800 f41 1"/>
                      <a:gd name="f44" fmla="*/ 10800 f42 1"/>
                      <a:gd name="f45" fmla="*/ f43 f43 1"/>
                      <a:gd name="f46" fmla="*/ f44 f44 1"/>
                      <a:gd name="f47" fmla="+- f45 f46 0"/>
                      <a:gd name="f48" fmla="sqrt f47"/>
                      <a:gd name="f49" fmla="*/ f6 1 f48"/>
                      <a:gd name="f50" fmla="*/ f41 f49 1"/>
                      <a:gd name="f51" fmla="*/ f42 f49 1"/>
                      <a:gd name="f52" fmla="+- 10800 0 f50"/>
                      <a:gd name="f53" fmla="+- 10800 0 f5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33">
                        <a:pos x="f22" y="f23"/>
                      </a:cxn>
                      <a:cxn ang="f33">
                        <a:pos x="f24" y="f25"/>
                      </a:cxn>
                      <a:cxn ang="f33">
                        <a:pos x="f26" y="f27"/>
                      </a:cxn>
                      <a:cxn ang="f33">
                        <a:pos x="f24" y="f28"/>
                      </a:cxn>
                      <a:cxn ang="f33">
                        <a:pos x="f22" y="f29"/>
                      </a:cxn>
                      <a:cxn ang="f33">
                        <a:pos x="f30" y="f28"/>
                      </a:cxn>
                      <a:cxn ang="f33">
                        <a:pos x="f31" y="f27"/>
                      </a:cxn>
                      <a:cxn ang="f33">
                        <a:pos x="f30" y="f25"/>
                      </a:cxn>
                    </a:cxnLst>
                    <a:rect l="f15" t="f18" r="f16" b="f17"/>
                    <a:pathLst>
                      <a:path w="21600" h="21600">
                        <a:moveTo>
                          <a:pt x="f52" y="f53"/>
                        </a:moveTo>
                        <a:arcTo wR="f9" hR="f9" stAng="f33" swAng="f36"/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ctr" anchorCtr="0" compatLnSpc="1">
                    <a:noAutofit/>
                  </a:bodyPr>
                  <a:lstStyle/>
                  <a:p>
                    <a:pPr marL="0" marR="0" lvl="0" indent="0" algn="l" rtl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448919" algn="l"/>
                        <a:tab pos="898199" algn="l"/>
                        <a:tab pos="1347480" algn="l"/>
                        <a:tab pos="1796760" algn="l"/>
                        <a:tab pos="2246040" algn="l"/>
                        <a:tab pos="2695320" algn="l"/>
                        <a:tab pos="3144600" algn="l"/>
                        <a:tab pos="3593880" algn="l"/>
                        <a:tab pos="4043159" algn="l"/>
                        <a:tab pos="4492440" algn="l"/>
                        <a:tab pos="4941719" algn="l"/>
                        <a:tab pos="5391000" algn="l"/>
                        <a:tab pos="5840280" algn="l"/>
                        <a:tab pos="6289560" algn="l"/>
                        <a:tab pos="6738840" algn="l"/>
                        <a:tab pos="7188120" algn="l"/>
                        <a:tab pos="7637400" algn="l"/>
                        <a:tab pos="8086679" algn="l"/>
                        <a:tab pos="8535960" algn="l"/>
                        <a:tab pos="8985240" algn="l"/>
                      </a:tabLst>
                    </a:pPr>
                    <a:endParaRPr lang="sl-SI" sz="1800" b="0" i="0" u="none" strike="noStrik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Lucida Sans Unicode" pitchFamily="2"/>
                      <a:cs typeface="Lucida Sans Unicode" pitchFamily="2"/>
                    </a:endParaRPr>
                  </a:p>
                </p:txBody>
              </p:sp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2EA0C634-7C6C-4814-92FC-A7BF75F616C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43960" y="101880"/>
                    <a:ext cx="28800" cy="85680"/>
                  </a:xfrm>
                  <a:custGeom>
                    <a:avLst/>
                    <a:gdLst>
                      <a:gd name="f0" fmla="val 0"/>
                      <a:gd name="f1" fmla="val 266"/>
                      <a:gd name="f2" fmla="val 521"/>
                      <a:gd name="f3" fmla="val 3"/>
                      <a:gd name="f4" fmla="val 483"/>
                      <a:gd name="f5" fmla="val 445"/>
                      <a:gd name="f6" fmla="val 9"/>
                      <a:gd name="f7" fmla="val 346"/>
                      <a:gd name="f8" fmla="val 27"/>
                      <a:gd name="f9" fmla="val 273"/>
                      <a:gd name="f10" fmla="val 45"/>
                      <a:gd name="f11" fmla="val 200"/>
                      <a:gd name="f12" fmla="val 85"/>
                      <a:gd name="f13" fmla="val 90"/>
                      <a:gd name="f14" fmla="val 111"/>
                      <a:gd name="f15" fmla="val 137"/>
                      <a:gd name="f16" fmla="val 162"/>
                      <a:gd name="f17" fmla="val 4"/>
                      <a:gd name="f18" fmla="val 183"/>
                      <a:gd name="f19" fmla="val 204"/>
                      <a:gd name="f20" fmla="val 2"/>
                      <a:gd name="f21" fmla="val 224"/>
                      <a:gd name="f22" fmla="val 18"/>
                      <a:gd name="f23" fmla="val 237"/>
                      <a:gd name="f24" fmla="val 39"/>
                      <a:gd name="f25" fmla="val 250"/>
                      <a:gd name="f26" fmla="val 60"/>
                      <a:gd name="f27" fmla="val 261"/>
                      <a:gd name="f28" fmla="val 129"/>
                      <a:gd name="f29" fmla="val 256"/>
                      <a:gd name="f30" fmla="val 168"/>
                      <a:gd name="f31" fmla="val 233"/>
                      <a:gd name="f32" fmla="val 215"/>
                      <a:gd name="f33" fmla="val 207"/>
                      <a:gd name="f34" fmla="val 181"/>
                      <a:gd name="f35" fmla="val 331"/>
                      <a:gd name="f36" fmla="val 132"/>
                      <a:gd name="f37" fmla="val 439"/>
                      <a:gd name="f38" fmla="val 105"/>
                      <a:gd name="f39" fmla="val 477"/>
                      <a:gd name="f40" fmla="val 78"/>
                      <a:gd name="f41" fmla="val 515"/>
                      <a:gd name="f42" fmla="val 61"/>
                      <a:gd name="f43" fmla="val 501"/>
                      <a:gd name="f44" fmla="val 29"/>
                      <a:gd name="f45" fmla="val 6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66" h="521">
                        <a:moveTo>
                          <a:pt x="f3" y="f4"/>
                        </a:moveTo>
                        <a:cubicBezTo>
                          <a:pt x="f0" y="f5"/>
                          <a:pt x="f6" y="f7"/>
                          <a:pt x="f8" y="f9"/>
                        </a:cubicBezTo>
                        <a:cubicBezTo>
                          <a:pt x="f10" y="f11"/>
                          <a:pt x="f12" y="f13"/>
                          <a:pt x="f14" y="f10"/>
                        </a:cubicBezTo>
                        <a:cubicBezTo>
                          <a:pt x="f15" y="f0"/>
                          <a:pt x="f16" y="f17"/>
                          <a:pt x="f18" y="f3"/>
                        </a:cubicBezTo>
                        <a:cubicBezTo>
                          <a:pt x="f19" y="f20"/>
                          <a:pt x="f21" y="f22"/>
                          <a:pt x="f23" y="f24"/>
                        </a:cubicBezTo>
                        <a:cubicBezTo>
                          <a:pt x="f25" y="f26"/>
                          <a:pt x="f1" y="f13"/>
                          <a:pt x="f27" y="f28"/>
                        </a:cubicBezTo>
                        <a:cubicBezTo>
                          <a:pt x="f29" y="f30"/>
                          <a:pt x="f31" y="f32"/>
                          <a:pt x="f33" y="f9"/>
                        </a:cubicBezTo>
                        <a:cubicBezTo>
                          <a:pt x="f34" y="f35"/>
                          <a:pt x="f36" y="f37"/>
                          <a:pt x="f38" y="f39"/>
                        </a:cubicBezTo>
                        <a:cubicBezTo>
                          <a:pt x="f40" y="f41"/>
                          <a:pt x="f42" y="f43"/>
                          <a:pt x="f10" y="f43"/>
                        </a:cubicBezTo>
                        <a:cubicBezTo>
                          <a:pt x="f44" y="f43"/>
                          <a:pt x="f45" y="f2"/>
                          <a:pt x="f3" y="f4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ctr" anchorCtr="0" compatLnSpc="1">
                    <a:noAutofit/>
                  </a:bodyPr>
                  <a:lstStyle/>
                  <a:p>
                    <a:pPr marL="0" marR="0" lvl="0" indent="0" algn="l" rtl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448919" algn="l"/>
                        <a:tab pos="898199" algn="l"/>
                        <a:tab pos="1347480" algn="l"/>
                        <a:tab pos="1796760" algn="l"/>
                        <a:tab pos="2246040" algn="l"/>
                        <a:tab pos="2695320" algn="l"/>
                        <a:tab pos="3144600" algn="l"/>
                        <a:tab pos="3593880" algn="l"/>
                        <a:tab pos="4043159" algn="l"/>
                        <a:tab pos="4492440" algn="l"/>
                        <a:tab pos="4941719" algn="l"/>
                        <a:tab pos="5391000" algn="l"/>
                        <a:tab pos="5840280" algn="l"/>
                        <a:tab pos="6289560" algn="l"/>
                        <a:tab pos="6738840" algn="l"/>
                        <a:tab pos="7188120" algn="l"/>
                        <a:tab pos="7637400" algn="l"/>
                        <a:tab pos="8086679" algn="l"/>
                        <a:tab pos="8535960" algn="l"/>
                        <a:tab pos="8985240" algn="l"/>
                      </a:tabLst>
                    </a:pPr>
                    <a:endParaRPr lang="sl-SI" sz="1800" b="0" i="0" u="none" strike="noStrik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Lucida Sans Unicode" pitchFamily="2"/>
                      <a:cs typeface="Lucida Sans Unicode" pitchFamily="2"/>
                    </a:endParaRPr>
                  </a:p>
                </p:txBody>
              </p:sp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5148A9F3-37A6-4964-8E58-EBE0BE3B392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91560" y="116280"/>
                    <a:ext cx="43200" cy="55440"/>
                  </a:xfrm>
                  <a:custGeom>
                    <a:avLst/>
                    <a:gdLst>
                      <a:gd name="f0" fmla="val 0"/>
                      <a:gd name="f1" fmla="val 392"/>
                      <a:gd name="f2" fmla="val 340"/>
                      <a:gd name="f3" fmla="val 100"/>
                      <a:gd name="f4" fmla="val 201"/>
                      <a:gd name="f5" fmla="val 62"/>
                      <a:gd name="f6" fmla="val 163"/>
                      <a:gd name="f7" fmla="val 32"/>
                      <a:gd name="f8" fmla="val 113"/>
                      <a:gd name="f9" fmla="val 16"/>
                      <a:gd name="f10" fmla="val 87"/>
                      <a:gd name="f11" fmla="val 61"/>
                      <a:gd name="f12" fmla="val 2"/>
                      <a:gd name="f13" fmla="val 59"/>
                      <a:gd name="f14" fmla="val 4"/>
                      <a:gd name="f15" fmla="val 45"/>
                      <a:gd name="f16" fmla="val 6"/>
                      <a:gd name="f17" fmla="val 31"/>
                      <a:gd name="f18" fmla="val 7"/>
                      <a:gd name="f19" fmla="val 28"/>
                      <a:gd name="f20" fmla="val 3"/>
                      <a:gd name="f21" fmla="val 49"/>
                      <a:gd name="f22" fmla="val 93"/>
                      <a:gd name="f23" fmla="val 15"/>
                      <a:gd name="f24" fmla="val 130"/>
                      <a:gd name="f25" fmla="val 27"/>
                      <a:gd name="f26" fmla="val 167"/>
                      <a:gd name="f27" fmla="val 39"/>
                      <a:gd name="f28" fmla="val 211"/>
                      <a:gd name="f29" fmla="val 53"/>
                      <a:gd name="f30" fmla="val 250"/>
                      <a:gd name="f31" fmla="val 75"/>
                      <a:gd name="f32" fmla="val 289"/>
                      <a:gd name="f33" fmla="val 97"/>
                      <a:gd name="f34" fmla="val 341"/>
                      <a:gd name="f35" fmla="val 126"/>
                      <a:gd name="f36" fmla="val 364"/>
                      <a:gd name="f37" fmla="val 159"/>
                      <a:gd name="f38" fmla="val 387"/>
                      <a:gd name="f39" fmla="val 192"/>
                      <a:gd name="f40" fmla="val 244"/>
                      <a:gd name="f41" fmla="val 388"/>
                      <a:gd name="f42" fmla="val 273"/>
                      <a:gd name="f43" fmla="val 384"/>
                      <a:gd name="f44" fmla="val 302"/>
                      <a:gd name="f45" fmla="val 326"/>
                      <a:gd name="f46" fmla="val 333"/>
                      <a:gd name="f47" fmla="val 316"/>
                      <a:gd name="f48" fmla="val 282"/>
                      <a:gd name="f49" fmla="val 336"/>
                      <a:gd name="f50" fmla="val 315"/>
                      <a:gd name="f51" fmla="val 206"/>
                      <a:gd name="f52" fmla="val 294"/>
                      <a:gd name="f53" fmla="val 138"/>
                      <a:gd name="f54" fmla="val 239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392" h="340">
                        <a:moveTo>
                          <a:pt x="f3" y="f4"/>
                        </a:moveTo>
                        <a:cubicBezTo>
                          <a:pt x="f5" y="f6"/>
                          <a:pt x="f7" y="f8"/>
                          <a:pt x="f9" y="f10"/>
                        </a:cubicBezTo>
                        <a:cubicBezTo>
                          <a:pt x="f0" y="f11"/>
                          <a:pt x="f12" y="f13"/>
                          <a:pt x="f14" y="f15"/>
                        </a:cubicBezTo>
                        <a:cubicBezTo>
                          <a:pt x="f16" y="f17"/>
                          <a:pt x="f18" y="f16"/>
                          <a:pt x="f19" y="f20"/>
                        </a:cubicBezTo>
                        <a:cubicBezTo>
                          <a:pt x="f21" y="f0"/>
                          <a:pt x="f22" y="f23"/>
                          <a:pt x="f24" y="f25"/>
                        </a:cubicBezTo>
                        <a:cubicBezTo>
                          <a:pt x="f26" y="f27"/>
                          <a:pt x="f28" y="f29"/>
                          <a:pt x="f30" y="f31"/>
                        </a:cubicBezTo>
                        <a:cubicBezTo>
                          <a:pt x="f32" y="f33"/>
                          <a:pt x="f34" y="f35"/>
                          <a:pt x="f36" y="f37"/>
                        </a:cubicBezTo>
                        <a:cubicBezTo>
                          <a:pt x="f38" y="f39"/>
                          <a:pt x="f1" y="f40"/>
                          <a:pt x="f41" y="f42"/>
                        </a:cubicBezTo>
                        <a:cubicBezTo>
                          <a:pt x="f43" y="f44"/>
                          <a:pt x="f36" y="f45"/>
                          <a:pt x="f2" y="f46"/>
                        </a:cubicBezTo>
                        <a:cubicBezTo>
                          <a:pt x="f47" y="f2"/>
                          <a:pt x="f48" y="f49"/>
                          <a:pt x="f40" y="f50"/>
                        </a:cubicBezTo>
                        <a:cubicBezTo>
                          <a:pt x="f51" y="f52"/>
                          <a:pt x="f53" y="f54"/>
                          <a:pt x="f3" y="f4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ctr" anchorCtr="0" compatLnSpc="1">
                    <a:noAutofit/>
                  </a:bodyPr>
                  <a:lstStyle/>
                  <a:p>
                    <a:pPr marL="0" marR="0" lvl="0" indent="0" algn="l" rtl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448919" algn="l"/>
                        <a:tab pos="898199" algn="l"/>
                        <a:tab pos="1347480" algn="l"/>
                        <a:tab pos="1796760" algn="l"/>
                        <a:tab pos="2246040" algn="l"/>
                        <a:tab pos="2695320" algn="l"/>
                        <a:tab pos="3144600" algn="l"/>
                        <a:tab pos="3593880" algn="l"/>
                        <a:tab pos="4043159" algn="l"/>
                        <a:tab pos="4492440" algn="l"/>
                        <a:tab pos="4941719" algn="l"/>
                        <a:tab pos="5391000" algn="l"/>
                        <a:tab pos="5840280" algn="l"/>
                        <a:tab pos="6289560" algn="l"/>
                        <a:tab pos="6738840" algn="l"/>
                        <a:tab pos="7188120" algn="l"/>
                        <a:tab pos="7637400" algn="l"/>
                        <a:tab pos="8086679" algn="l"/>
                        <a:tab pos="8535960" algn="l"/>
                        <a:tab pos="8985240" algn="l"/>
                      </a:tabLst>
                    </a:pPr>
                    <a:endParaRPr lang="sl-SI" sz="1800" b="0" i="0" u="none" strike="noStrik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Lucida Sans Unicode" pitchFamily="2"/>
                      <a:cs typeface="Lucida Sans Unicode" pitchFamily="2"/>
                    </a:endParaRPr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FB96D8B5-849E-4365-BB99-233A5E2365F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843040" y="111960"/>
                    <a:ext cx="16200" cy="90360"/>
                  </a:xfrm>
                  <a:custGeom>
                    <a:avLst/>
                    <a:gdLst>
                      <a:gd name="f0" fmla="val 360"/>
                      <a:gd name="f1" fmla="val 0"/>
                      <a:gd name="f2" fmla="val 151"/>
                      <a:gd name="f3" fmla="val 558"/>
                      <a:gd name="f4" fmla="val 18"/>
                      <a:gd name="f5" fmla="val 165"/>
                      <a:gd name="f6" fmla="val 25"/>
                      <a:gd name="f7" fmla="val 119"/>
                      <a:gd name="f8" fmla="val 34"/>
                      <a:gd name="f9" fmla="val 66"/>
                      <a:gd name="f10" fmla="val 42"/>
                      <a:gd name="f11" fmla="val 39"/>
                      <a:gd name="f12" fmla="val 50"/>
                      <a:gd name="f13" fmla="val 12"/>
                      <a:gd name="f14" fmla="val 55"/>
                      <a:gd name="f15" fmla="val 5"/>
                      <a:gd name="f16" fmla="val 3"/>
                      <a:gd name="f17" fmla="val 77"/>
                      <a:gd name="f18" fmla="val 1"/>
                      <a:gd name="f19" fmla="val 96"/>
                      <a:gd name="f20" fmla="val 108"/>
                      <a:gd name="f21" fmla="val 27"/>
                      <a:gd name="f22" fmla="val 120"/>
                      <a:gd name="f23" fmla="val 54"/>
                      <a:gd name="f24" fmla="val 132"/>
                      <a:gd name="f25" fmla="val 99"/>
                      <a:gd name="f26" fmla="val 138"/>
                      <a:gd name="f27" fmla="val 144"/>
                      <a:gd name="f28" fmla="val 231"/>
                      <a:gd name="f29" fmla="val 423"/>
                      <a:gd name="f30" fmla="val 137"/>
                      <a:gd name="f31" fmla="val 486"/>
                      <a:gd name="f32" fmla="val 116"/>
                      <a:gd name="f33" fmla="val 528"/>
                      <a:gd name="f34" fmla="val 543"/>
                      <a:gd name="f35" fmla="val 76"/>
                      <a:gd name="f36" fmla="val 40"/>
                      <a:gd name="f37" fmla="val 551"/>
                      <a:gd name="f38" fmla="val 24"/>
                      <a:gd name="f39" fmla="val 513"/>
                      <a:gd name="f40" fmla="val 8"/>
                      <a:gd name="f41" fmla="val 475"/>
                      <a:gd name="f42" fmla="val 372"/>
                      <a:gd name="f43" fmla="val 315"/>
                      <a:gd name="f44" fmla="val 258"/>
                      <a:gd name="f45" fmla="val 11"/>
                      <a:gd name="f46" fmla="val 21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151" h="558">
                        <a:moveTo>
                          <a:pt x="f4" y="f5"/>
                        </a:moveTo>
                        <a:cubicBezTo>
                          <a:pt x="f6" y="f7"/>
                          <a:pt x="f8" y="f9"/>
                          <a:pt x="f10" y="f11"/>
                        </a:cubicBezTo>
                        <a:cubicBezTo>
                          <a:pt x="f12" y="f13"/>
                          <a:pt x="f14" y="f15"/>
                          <a:pt x="f9" y="f16"/>
                        </a:cubicBezTo>
                        <a:cubicBezTo>
                          <a:pt x="f17" y="f18"/>
                          <a:pt x="f19" y="f1"/>
                          <a:pt x="f20" y="f21"/>
                        </a:cubicBezTo>
                        <a:cubicBezTo>
                          <a:pt x="f22" y="f23"/>
                          <a:pt x="f24" y="f25"/>
                          <a:pt x="f26" y="f5"/>
                        </a:cubicBezTo>
                        <a:cubicBezTo>
                          <a:pt x="f27" y="f28"/>
                          <a:pt x="f2" y="f0"/>
                          <a:pt x="f27" y="f29"/>
                        </a:cubicBezTo>
                        <a:cubicBezTo>
                          <a:pt x="f30" y="f31"/>
                          <a:pt x="f32" y="f33"/>
                          <a:pt x="f19" y="f34"/>
                        </a:cubicBezTo>
                        <a:cubicBezTo>
                          <a:pt x="f35" y="f3"/>
                          <a:pt x="f36" y="f37"/>
                          <a:pt x="f38" y="f39"/>
                        </a:cubicBezTo>
                        <a:cubicBezTo>
                          <a:pt x="f40" y="f41"/>
                          <a:pt x="f1" y="f42"/>
                          <a:pt x="f1" y="f43"/>
                        </a:cubicBezTo>
                        <a:cubicBezTo>
                          <a:pt x="f1" y="f44"/>
                          <a:pt x="f45" y="f46"/>
                          <a:pt x="f4" y="f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ctr" anchorCtr="0" compatLnSpc="1">
                    <a:noAutofit/>
                  </a:bodyPr>
                  <a:lstStyle/>
                  <a:p>
                    <a:pPr marL="0" marR="0" lvl="0" indent="0" algn="l" rtl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448919" algn="l"/>
                        <a:tab pos="898199" algn="l"/>
                        <a:tab pos="1347480" algn="l"/>
                        <a:tab pos="1796760" algn="l"/>
                        <a:tab pos="2246040" algn="l"/>
                        <a:tab pos="2695320" algn="l"/>
                        <a:tab pos="3144600" algn="l"/>
                        <a:tab pos="3593880" algn="l"/>
                        <a:tab pos="4043159" algn="l"/>
                        <a:tab pos="4492440" algn="l"/>
                        <a:tab pos="4941719" algn="l"/>
                        <a:tab pos="5391000" algn="l"/>
                        <a:tab pos="5840280" algn="l"/>
                        <a:tab pos="6289560" algn="l"/>
                        <a:tab pos="6738840" algn="l"/>
                        <a:tab pos="7188120" algn="l"/>
                        <a:tab pos="7637400" algn="l"/>
                        <a:tab pos="8086679" algn="l"/>
                        <a:tab pos="8535960" algn="l"/>
                        <a:tab pos="8985240" algn="l"/>
                      </a:tabLst>
                    </a:pPr>
                    <a:endParaRPr lang="sl-SI" sz="1800" b="0" i="0" u="none" strike="noStrik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Lucida Sans Unicode" pitchFamily="2"/>
                      <a:cs typeface="Lucida Sans Unicode" pitchFamily="2"/>
                    </a:endParaRPr>
                  </a:p>
                </p:txBody>
              </p:sp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9ED6A23A-F63F-4660-BFA0-E802AE4ECD4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800200" y="206640"/>
                    <a:ext cx="42840" cy="41400"/>
                  </a:xfrm>
                  <a:custGeom>
                    <a:avLst/>
                    <a:gdLst>
                      <a:gd name="f0" fmla="val 0"/>
                      <a:gd name="f1" fmla="val 392"/>
                      <a:gd name="f2" fmla="val 253"/>
                      <a:gd name="f3" fmla="val 175"/>
                      <a:gd name="f4" fmla="val 61"/>
                      <a:gd name="f5" fmla="val 219"/>
                      <a:gd name="f6" fmla="val 45"/>
                      <a:gd name="f7" fmla="val 275"/>
                      <a:gd name="f8" fmla="val 28"/>
                      <a:gd name="f9" fmla="val 307"/>
                      <a:gd name="f10" fmla="val 19"/>
                      <a:gd name="f11" fmla="val 339"/>
                      <a:gd name="f12" fmla="val 10"/>
                      <a:gd name="f13" fmla="val 354"/>
                      <a:gd name="f14" fmla="val 367"/>
                      <a:gd name="f15" fmla="val 7"/>
                      <a:gd name="f16" fmla="val 380"/>
                      <a:gd name="f17" fmla="val 14"/>
                      <a:gd name="f18" fmla="val 40"/>
                      <a:gd name="f19" fmla="val 385"/>
                      <a:gd name="f20" fmla="val 378"/>
                      <a:gd name="f21" fmla="val 82"/>
                      <a:gd name="f22" fmla="val 357"/>
                      <a:gd name="f23" fmla="val 106"/>
                      <a:gd name="f24" fmla="val 325"/>
                      <a:gd name="f25" fmla="val 133"/>
                      <a:gd name="f26" fmla="val 293"/>
                      <a:gd name="f27" fmla="val 160"/>
                      <a:gd name="f28" fmla="val 241"/>
                      <a:gd name="f29" fmla="val 204"/>
                      <a:gd name="f30" fmla="val 193"/>
                      <a:gd name="f31" fmla="val 223"/>
                      <a:gd name="f32" fmla="val 145"/>
                      <a:gd name="f33" fmla="val 242"/>
                      <a:gd name="f34" fmla="val 69"/>
                      <a:gd name="f35" fmla="val 37"/>
                      <a:gd name="f36" fmla="val 247"/>
                      <a:gd name="f37" fmla="val 5"/>
                      <a:gd name="f38" fmla="val 209"/>
                      <a:gd name="f39" fmla="val 1"/>
                      <a:gd name="f40" fmla="val 187"/>
                      <a:gd name="f41" fmla="val 2"/>
                      <a:gd name="f42" fmla="val 165"/>
                      <a:gd name="f43" fmla="val 15"/>
                      <a:gd name="f44" fmla="val 136"/>
                      <a:gd name="f45" fmla="val 43"/>
                      <a:gd name="f46" fmla="val 115"/>
                      <a:gd name="f47" fmla="val 71"/>
                      <a:gd name="f48" fmla="val 94"/>
                      <a:gd name="f49" fmla="val 131"/>
                      <a:gd name="f50" fmla="val 77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392" h="253">
                        <a:moveTo>
                          <a:pt x="f3" y="f4"/>
                        </a:moveTo>
                        <a:cubicBezTo>
                          <a:pt x="f5" y="f6"/>
                          <a:pt x="f7" y="f8"/>
                          <a:pt x="f9" y="f10"/>
                        </a:cubicBezTo>
                        <a:cubicBezTo>
                          <a:pt x="f11" y="f12"/>
                          <a:pt x="f13" y="f0"/>
                          <a:pt x="f14" y="f15"/>
                        </a:cubicBezTo>
                        <a:cubicBezTo>
                          <a:pt x="f16" y="f17"/>
                          <a:pt x="f1" y="f18"/>
                          <a:pt x="f19" y="f4"/>
                        </a:cubicBezTo>
                        <a:cubicBezTo>
                          <a:pt x="f20" y="f21"/>
                          <a:pt x="f22" y="f23"/>
                          <a:pt x="f24" y="f25"/>
                        </a:cubicBezTo>
                        <a:cubicBezTo>
                          <a:pt x="f26" y="f27"/>
                          <a:pt x="f28" y="f29"/>
                          <a:pt x="f30" y="f31"/>
                        </a:cubicBezTo>
                        <a:cubicBezTo>
                          <a:pt x="f32" y="f33"/>
                          <a:pt x="f34" y="f2"/>
                          <a:pt x="f35" y="f36"/>
                        </a:cubicBezTo>
                        <a:cubicBezTo>
                          <a:pt x="f37" y="f28"/>
                          <a:pt x="f0" y="f38"/>
                          <a:pt x="f39" y="f40"/>
                        </a:cubicBezTo>
                        <a:cubicBezTo>
                          <a:pt x="f41" y="f42"/>
                          <a:pt x="f43" y="f44"/>
                          <a:pt x="f45" y="f46"/>
                        </a:cubicBezTo>
                        <a:cubicBezTo>
                          <a:pt x="f47" y="f48"/>
                          <a:pt x="f49" y="f50"/>
                          <a:pt x="f3" y="f4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ctr" anchorCtr="0" compatLnSpc="1">
                    <a:noAutofit/>
                  </a:bodyPr>
                  <a:lstStyle/>
                  <a:p>
                    <a:pPr marL="0" marR="0" lvl="0" indent="0" algn="l" rtl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448919" algn="l"/>
                        <a:tab pos="898199" algn="l"/>
                        <a:tab pos="1347480" algn="l"/>
                        <a:tab pos="1796760" algn="l"/>
                        <a:tab pos="2246040" algn="l"/>
                        <a:tab pos="2695320" algn="l"/>
                        <a:tab pos="3144600" algn="l"/>
                        <a:tab pos="3593880" algn="l"/>
                        <a:tab pos="4043159" algn="l"/>
                        <a:tab pos="4492440" algn="l"/>
                        <a:tab pos="4941719" algn="l"/>
                        <a:tab pos="5391000" algn="l"/>
                        <a:tab pos="5840280" algn="l"/>
                        <a:tab pos="6289560" algn="l"/>
                        <a:tab pos="6738840" algn="l"/>
                        <a:tab pos="7188120" algn="l"/>
                        <a:tab pos="7637400" algn="l"/>
                        <a:tab pos="8086679" algn="l"/>
                        <a:tab pos="8535960" algn="l"/>
                        <a:tab pos="8985240" algn="l"/>
                      </a:tabLst>
                    </a:pPr>
                    <a:endParaRPr lang="sl-SI" sz="1800" b="0" i="0" u="none" strike="noStrik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Lucida Sans Unicode" pitchFamily="2"/>
                      <a:cs typeface="Lucida Sans Unicode" pitchFamily="2"/>
                    </a:endParaRPr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05421595-C794-40DB-8AF7-AB6121031E2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88420" y="165060"/>
                    <a:ext cx="25560" cy="63360"/>
                  </a:xfrm>
                  <a:custGeom>
                    <a:avLst/>
                    <a:gdLst>
                      <a:gd name="f0" fmla="val 180"/>
                      <a:gd name="f1" fmla="val 0"/>
                      <a:gd name="f2" fmla="val 238"/>
                      <a:gd name="f3" fmla="val 386"/>
                      <a:gd name="f4" fmla="val 78"/>
                      <a:gd name="f5" fmla="val 270"/>
                      <a:gd name="f6" fmla="val 54"/>
                      <a:gd name="f7" fmla="val 243"/>
                      <a:gd name="f8" fmla="val 37"/>
                      <a:gd name="f9" fmla="val 221"/>
                      <a:gd name="f10" fmla="val 24"/>
                      <a:gd name="f11" fmla="val 192"/>
                      <a:gd name="f12" fmla="val 11"/>
                      <a:gd name="f13" fmla="val 163"/>
                      <a:gd name="f14" fmla="val 126"/>
                      <a:gd name="f15" fmla="val 96"/>
                      <a:gd name="f16" fmla="val 66"/>
                      <a:gd name="f17" fmla="val 4"/>
                      <a:gd name="f18" fmla="val 12"/>
                      <a:gd name="f19" fmla="val 44"/>
                      <a:gd name="f20" fmla="val 94"/>
                      <a:gd name="f21" fmla="val 120"/>
                      <a:gd name="f22" fmla="val 146"/>
                      <a:gd name="f23" fmla="val 161"/>
                      <a:gd name="f24" fmla="val 85"/>
                      <a:gd name="f25" fmla="val 132"/>
                      <a:gd name="f26" fmla="val 199"/>
                      <a:gd name="f27" fmla="val 179"/>
                      <a:gd name="f28" fmla="val 230"/>
                      <a:gd name="f29" fmla="val 265"/>
                      <a:gd name="f30" fmla="val 234"/>
                      <a:gd name="f31" fmla="val 306"/>
                      <a:gd name="f32" fmla="val 347"/>
                      <a:gd name="f33" fmla="val 215"/>
                      <a:gd name="f34" fmla="val 370"/>
                      <a:gd name="f35" fmla="val 204"/>
                      <a:gd name="f36" fmla="val 378"/>
                      <a:gd name="f37" fmla="val 193"/>
                      <a:gd name="f38" fmla="val 190"/>
                      <a:gd name="f39" fmla="val 372"/>
                      <a:gd name="f40" fmla="val 168"/>
                      <a:gd name="f41" fmla="val 354"/>
                      <a:gd name="f42" fmla="val 336"/>
                      <a:gd name="f43" fmla="val 102"/>
                      <a:gd name="f44" fmla="val 297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38" h="386">
                        <a:moveTo>
                          <a:pt x="f4" y="f5"/>
                        </a:moveTo>
                        <a:cubicBezTo>
                          <a:pt x="f6" y="f7"/>
                          <a:pt x="f8" y="f9"/>
                          <a:pt x="f10" y="f11"/>
                        </a:cubicBezTo>
                        <a:cubicBezTo>
                          <a:pt x="f12" y="f13"/>
                          <a:pt x="f1" y="f14"/>
                          <a:pt x="f1" y="f15"/>
                        </a:cubicBezTo>
                        <a:cubicBezTo>
                          <a:pt x="f1" y="f16"/>
                          <a:pt x="f17" y="f10"/>
                          <a:pt x="f10" y="f18"/>
                        </a:cubicBezTo>
                        <a:cubicBezTo>
                          <a:pt x="f19" y="f1"/>
                          <a:pt x="f20" y="f17"/>
                          <a:pt x="f21" y="f10"/>
                        </a:cubicBezTo>
                        <a:cubicBezTo>
                          <a:pt x="f22" y="f19"/>
                          <a:pt x="f23" y="f24"/>
                          <a:pt x="f0" y="f25"/>
                        </a:cubicBezTo>
                        <a:cubicBezTo>
                          <a:pt x="f26" y="f27"/>
                          <a:pt x="f28" y="f29"/>
                          <a:pt x="f30" y="f31"/>
                        </a:cubicBezTo>
                        <a:cubicBezTo>
                          <a:pt x="f2" y="f32"/>
                          <a:pt x="f33" y="f34"/>
                          <a:pt x="f35" y="f36"/>
                        </a:cubicBezTo>
                        <a:cubicBezTo>
                          <a:pt x="f37" y="f3"/>
                          <a:pt x="f38" y="f39"/>
                          <a:pt x="f40" y="f41"/>
                        </a:cubicBezTo>
                        <a:cubicBezTo>
                          <a:pt x="f22" y="f42"/>
                          <a:pt x="f43" y="f44"/>
                          <a:pt x="f4" y="f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ctr" anchorCtr="0" compatLnSpc="1">
                    <a:noAutofit/>
                  </a:bodyPr>
                  <a:lstStyle/>
                  <a:p>
                    <a:pPr marL="0" marR="0" lvl="0" indent="0" algn="l" rtl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448919" algn="l"/>
                        <a:tab pos="898199" algn="l"/>
                        <a:tab pos="1347480" algn="l"/>
                        <a:tab pos="1796760" algn="l"/>
                        <a:tab pos="2246040" algn="l"/>
                        <a:tab pos="2695320" algn="l"/>
                        <a:tab pos="3144600" algn="l"/>
                        <a:tab pos="3593880" algn="l"/>
                        <a:tab pos="4043159" algn="l"/>
                        <a:tab pos="4492440" algn="l"/>
                        <a:tab pos="4941719" algn="l"/>
                        <a:tab pos="5391000" algn="l"/>
                        <a:tab pos="5840280" algn="l"/>
                        <a:tab pos="6289560" algn="l"/>
                        <a:tab pos="6738840" algn="l"/>
                        <a:tab pos="7188120" algn="l"/>
                        <a:tab pos="7637400" algn="l"/>
                        <a:tab pos="8086679" algn="l"/>
                        <a:tab pos="8535960" algn="l"/>
                        <a:tab pos="8985240" algn="l"/>
                      </a:tabLst>
                    </a:pPr>
                    <a:endParaRPr lang="sl-SI" sz="1800" b="0" i="0" u="none" strike="noStrik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Lucida Sans Unicode" pitchFamily="2"/>
                      <a:cs typeface="Lucida Sans Unicode" pitchFamily="2"/>
                    </a:endParaRPr>
                  </a:p>
                </p:txBody>
              </p:sp>
            </p:grpSp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C242B3A9-00DD-45F6-BC25-18ADFDA0DE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381879" y="228600"/>
                  <a:ext cx="29556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89F290B1-569E-42AA-84EB-79190442CC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848800" y="22860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DA02E38C-D0C2-41BC-BEAF-CAFCCA6248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610480" y="533520"/>
                  <a:ext cx="29556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E354F16A-F040-46CE-9CD9-9D64AD0BAA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534520" y="91440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735D6C46-0539-4ABC-8A23-2339DD3B9C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848800" y="83808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39B14C92-7DE9-46CC-A11A-7E2AEC24C4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686800" y="121932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2EA4287A-F6FB-4922-A939-AFF00FFD82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848800" y="160020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25569902-3AD4-4420-8D61-F714AF19BA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848800" y="198108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3F3E5499-8F54-4C67-B4E4-5B1ABC99DEDA}"/>
                  </a:ext>
                </a:extLst>
              </p:cNvPr>
              <p:cNvGrpSpPr/>
              <p:nvPr/>
            </p:nvGrpSpPr>
            <p:grpSpPr>
              <a:xfrm>
                <a:off x="7848720" y="1600200"/>
                <a:ext cx="828719" cy="4710239"/>
                <a:chOff x="7848720" y="1600200"/>
                <a:chExt cx="828719" cy="4710239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3B524B9B-6FCD-4A78-B78F-B94AD1FC16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153280" y="1600200"/>
                  <a:ext cx="29556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9F21AD17-EFC9-469B-A82C-C7F8C06695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229600" y="190512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C10989A1-5F86-4A16-8F9F-3385941032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153280" y="2514600"/>
                  <a:ext cx="29556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A510DC22-5E06-46E1-B2EE-8C1808C156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381879" y="2743199"/>
                  <a:ext cx="29556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71B2B052-F410-4BBC-8325-F26A38B23B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000999" y="2895479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7AEEF663-3CF9-4F0D-9A94-8938D23D62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077320" y="320040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36DB8439-3FB9-4135-9092-689EA221FD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381879" y="3276720"/>
                  <a:ext cx="29556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BD0EBBB0-236C-4E28-B104-3E1899DFE3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305920" y="373392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5DA52735-9336-4ACE-B32B-BAAC91DFDB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7924680" y="3505319"/>
                  <a:ext cx="29556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73632368-5435-49DB-83F1-D49C6351E6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7924680" y="3886200"/>
                  <a:ext cx="29556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A86DB834-413F-4AA3-A1F4-26026218D1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153280" y="4114800"/>
                  <a:ext cx="29556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C3478BBF-95FB-44A5-B61A-B462EBB5F1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305920" y="220968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F3536AA7-0675-45E0-A2E0-0FC947295C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7848720" y="434340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EA8CD1EF-ED42-499C-89FD-B036ACAD74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7924680" y="4876920"/>
                  <a:ext cx="29556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F98B6169-69C3-4005-9D6F-B75651CBCF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305920" y="525780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D55856EE-2222-432D-8958-4206C5B393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7924680" y="5410079"/>
                  <a:ext cx="29556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EB8CCB61-97DE-4BDC-9D36-2A61EA84E4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077320" y="563868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215D3B48-BFAE-4FFC-9D70-156F8D1462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7924680" y="6019919"/>
                  <a:ext cx="29556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E7AEB2CC-4011-447E-91CD-FFAB83050A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229600" y="5867279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E46E610-20FB-4FB0-A77B-1846EA8E3F93}"/>
                </a:ext>
              </a:extLst>
            </p:cNvPr>
            <p:cNvSpPr/>
            <p:nvPr/>
          </p:nvSpPr>
          <p:spPr>
            <a:xfrm>
              <a:off x="7953480" y="4908600"/>
              <a:ext cx="1190520" cy="1940040"/>
            </a:xfrm>
            <a:custGeom>
              <a:avLst/>
              <a:gdLst>
                <a:gd name="f0" fmla="val 0"/>
                <a:gd name="f1" fmla="val 750"/>
                <a:gd name="f2" fmla="val 1222"/>
                <a:gd name="f3" fmla="val 372"/>
                <a:gd name="f4" fmla="val 154"/>
                <a:gd name="f5" fmla="val 309"/>
                <a:gd name="f6" fmla="val 193"/>
                <a:gd name="f7" fmla="val 388"/>
                <a:gd name="f8" fmla="val 317"/>
                <a:gd name="f9" fmla="val 378"/>
                <a:gd name="f10" fmla="val 412"/>
                <a:gd name="f11" fmla="val 368"/>
                <a:gd name="f12" fmla="val 507"/>
                <a:gd name="f13" fmla="val 352"/>
                <a:gd name="f14" fmla="val 638"/>
                <a:gd name="f15" fmla="val 312"/>
                <a:gd name="f16" fmla="val 724"/>
                <a:gd name="f17" fmla="val 272"/>
                <a:gd name="f18" fmla="val 810"/>
                <a:gd name="f19" fmla="val 190"/>
                <a:gd name="f20" fmla="val 886"/>
                <a:gd name="f21" fmla="val 138"/>
                <a:gd name="f22" fmla="val 928"/>
                <a:gd name="f23" fmla="val 86"/>
                <a:gd name="f24" fmla="val 970"/>
                <a:gd name="f25" fmla="val 23"/>
                <a:gd name="f26" fmla="val 927"/>
                <a:gd name="f27" fmla="val 976"/>
                <a:gd name="f28" fmla="val 178"/>
                <a:gd name="f29" fmla="val 687"/>
                <a:gd name="f30" fmla="val 451"/>
                <a:gd name="f31" fmla="val 15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50" h="1222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0" y="f27"/>
                  </a:cubicBezTo>
                  <a:lnTo>
                    <a:pt x="f0" y="f2"/>
                  </a:lnTo>
                  <a:lnTo>
                    <a:pt x="f1" y="f2"/>
                  </a:lnTo>
                  <a:lnTo>
                    <a:pt x="f1" y="f28"/>
                  </a:lnTo>
                  <a:cubicBezTo>
                    <a:pt x="f29" y="f0"/>
                    <a:pt x="f30" y="f31"/>
                    <a:pt x="f3" y="f4"/>
                  </a:cubicBezTo>
                  <a:close/>
                </a:path>
              </a:pathLst>
            </a:custGeom>
            <a:gradFill>
              <a:gsLst>
                <a:gs pos="0">
                  <a:srgbClr val="FAE3B7"/>
                </a:gs>
                <a:gs pos="100000">
                  <a:srgbClr val="FBE4A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6F2D21D-9275-4DE7-8FF7-6EE85A09BF35}"/>
                </a:ext>
              </a:extLst>
            </p:cNvPr>
            <p:cNvSpPr/>
            <p:nvPr/>
          </p:nvSpPr>
          <p:spPr>
            <a:xfrm>
              <a:off x="7939080" y="4857840"/>
              <a:ext cx="1219320" cy="2000160"/>
            </a:xfrm>
            <a:custGeom>
              <a:avLst/>
              <a:gdLst>
                <a:gd name="f0" fmla="val 0"/>
                <a:gd name="f1" fmla="val 768"/>
                <a:gd name="f2" fmla="val 1260"/>
                <a:gd name="f3" fmla="val 1134"/>
                <a:gd name="f4" fmla="val 210"/>
                <a:gd name="f5" fmla="val 1032"/>
                <a:gd name="f6" fmla="val 324"/>
                <a:gd name="f7" fmla="val 918"/>
                <a:gd name="f8" fmla="val 414"/>
                <a:gd name="f9" fmla="val 714"/>
                <a:gd name="f10" fmla="val 450"/>
                <a:gd name="f11" fmla="val 456"/>
                <a:gd name="f12" fmla="val 438"/>
                <a:gd name="f13" fmla="val 258"/>
                <a:gd name="f14" fmla="val 684"/>
                <a:gd name="f15" fmla="val 18"/>
                <a:gd name="f16" fmla="val 125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68" h="1260">
                  <a:moveTo>
                    <a:pt x="f0" y="f2"/>
                  </a:moveTo>
                  <a:lnTo>
                    <a:pt x="f0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0"/>
                  </a:lnTo>
                  <a:lnTo>
                    <a:pt x="f1" y="f15"/>
                  </a:lnTo>
                  <a:lnTo>
                    <a:pt x="f1" y="f16"/>
                  </a:lnTo>
                  <a:lnTo>
                    <a:pt x="f0" y="f2"/>
                  </a:lnTo>
                  <a:close/>
                </a:path>
              </a:pathLst>
            </a:custGeom>
            <a:gradFill>
              <a:gsLst>
                <a:gs pos="0">
                  <a:srgbClr val="9D943F"/>
                </a:gs>
                <a:gs pos="50000">
                  <a:srgbClr val="C9C177"/>
                </a:gs>
                <a:gs pos="100000">
                  <a:srgbClr val="9D943F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6CC3674-822A-40EA-808A-447520900E5D}"/>
                </a:ext>
              </a:extLst>
            </p:cNvPr>
            <p:cNvSpPr/>
            <p:nvPr/>
          </p:nvSpPr>
          <p:spPr>
            <a:xfrm>
              <a:off x="7927919" y="2817719"/>
              <a:ext cx="1231920" cy="4037039"/>
            </a:xfrm>
            <a:custGeom>
              <a:avLst/>
              <a:gdLst>
                <a:gd name="f0" fmla="val 0"/>
                <a:gd name="f1" fmla="val 776"/>
                <a:gd name="f2" fmla="val 2543"/>
                <a:gd name="f3" fmla="val 550"/>
                <a:gd name="f4" fmla="val 115"/>
                <a:gd name="f5" fmla="val 502"/>
                <a:gd name="f6" fmla="val 394"/>
                <a:gd name="f7" fmla="val 460"/>
                <a:gd name="f8" fmla="val 529"/>
                <a:gd name="f9" fmla="val 418"/>
                <a:gd name="f10" fmla="val 664"/>
                <a:gd name="f11" fmla="val 362"/>
                <a:gd name="f12" fmla="val 802"/>
                <a:gd name="f13" fmla="val 298"/>
                <a:gd name="f14" fmla="val 925"/>
                <a:gd name="f15" fmla="val 234"/>
                <a:gd name="f16" fmla="val 1048"/>
                <a:gd name="f17" fmla="val 125"/>
                <a:gd name="f18" fmla="val 1198"/>
                <a:gd name="f19" fmla="val 76"/>
                <a:gd name="f20" fmla="val 1267"/>
                <a:gd name="f21" fmla="val 27"/>
                <a:gd name="f22" fmla="val 1336"/>
                <a:gd name="f23" fmla="val 1325"/>
                <a:gd name="f24" fmla="val 4"/>
                <a:gd name="f25" fmla="val 1339"/>
                <a:gd name="f26" fmla="val 8"/>
                <a:gd name="f27" fmla="val 1353"/>
                <a:gd name="f28" fmla="val 53"/>
                <a:gd name="f29" fmla="val 1341"/>
                <a:gd name="f30" fmla="val 100"/>
                <a:gd name="f31" fmla="val 1351"/>
                <a:gd name="f32" fmla="val 147"/>
                <a:gd name="f33" fmla="val 1361"/>
                <a:gd name="f34" fmla="val 237"/>
                <a:gd name="f35" fmla="val 1370"/>
                <a:gd name="f36" fmla="val 286"/>
                <a:gd name="f37" fmla="val 1399"/>
                <a:gd name="f38" fmla="val 335"/>
                <a:gd name="f39" fmla="val 1428"/>
                <a:gd name="f40" fmla="val 1474"/>
                <a:gd name="f41" fmla="val 1525"/>
                <a:gd name="f42" fmla="val 426"/>
                <a:gd name="f43" fmla="val 1576"/>
                <a:gd name="f44" fmla="val 464"/>
                <a:gd name="f45" fmla="val 1631"/>
                <a:gd name="f46" fmla="val 478"/>
                <a:gd name="f47" fmla="val 1705"/>
                <a:gd name="f48" fmla="val 492"/>
                <a:gd name="f49" fmla="val 1779"/>
                <a:gd name="f50" fmla="val 496"/>
                <a:gd name="f51" fmla="val 1876"/>
                <a:gd name="f52" fmla="val 1969"/>
                <a:gd name="f53" fmla="val 2062"/>
                <a:gd name="f54" fmla="val 429"/>
                <a:gd name="f55" fmla="val 2178"/>
                <a:gd name="f56" fmla="val 370"/>
                <a:gd name="f57" fmla="val 2263"/>
                <a:gd name="f58" fmla="val 311"/>
                <a:gd name="f59" fmla="val 2348"/>
                <a:gd name="f60" fmla="val 238"/>
                <a:gd name="f61" fmla="val 2428"/>
                <a:gd name="f62" fmla="val 124"/>
                <a:gd name="f63" fmla="val 2479"/>
                <a:gd name="f64" fmla="val 66"/>
                <a:gd name="f65" fmla="val 2521"/>
                <a:gd name="f66" fmla="val 10"/>
                <a:gd name="f67" fmla="val 2506"/>
                <a:gd name="f68" fmla="val 22"/>
                <a:gd name="f69" fmla="val 2515"/>
                <a:gd name="f70" fmla="val 34"/>
                <a:gd name="f71" fmla="val 2524"/>
                <a:gd name="f72" fmla="val 135"/>
                <a:gd name="f73" fmla="val 196"/>
                <a:gd name="f74" fmla="val 2533"/>
                <a:gd name="f75" fmla="val 257"/>
                <a:gd name="f76" fmla="val 2523"/>
                <a:gd name="f77" fmla="val 337"/>
                <a:gd name="f78" fmla="val 2494"/>
                <a:gd name="f79" fmla="val 388"/>
                <a:gd name="f80" fmla="val 2455"/>
                <a:gd name="f81" fmla="val 439"/>
                <a:gd name="f82" fmla="val 2416"/>
                <a:gd name="f83" fmla="val 467"/>
                <a:gd name="f84" fmla="val 2342"/>
                <a:gd name="f85" fmla="val 2299"/>
                <a:gd name="f86" fmla="val 537"/>
                <a:gd name="f87" fmla="val 2256"/>
                <a:gd name="f88" fmla="val 566"/>
                <a:gd name="f89" fmla="val 2214"/>
                <a:gd name="f90" fmla="val 598"/>
                <a:gd name="f91" fmla="val 2197"/>
                <a:gd name="f92" fmla="val 630"/>
                <a:gd name="f93" fmla="val 2180"/>
                <a:gd name="f94" fmla="val 670"/>
                <a:gd name="f95" fmla="val 2191"/>
                <a:gd name="f96" fmla="val 694"/>
                <a:gd name="f97" fmla="val 718"/>
                <a:gd name="f98" fmla="val 2203"/>
                <a:gd name="f99" fmla="val 739"/>
                <a:gd name="f100" fmla="val 2240"/>
                <a:gd name="f101" fmla="val 742"/>
                <a:gd name="f102" fmla="val 2230"/>
                <a:gd name="f103" fmla="val 745"/>
                <a:gd name="f104" fmla="val 2220"/>
                <a:gd name="f105" fmla="val 725"/>
                <a:gd name="f106" fmla="val 2207"/>
                <a:gd name="f107" fmla="val 712"/>
                <a:gd name="f108" fmla="val 2137"/>
                <a:gd name="f109" fmla="val 699"/>
                <a:gd name="f110" fmla="val 2067"/>
                <a:gd name="f111" fmla="val 671"/>
                <a:gd name="f112" fmla="val 1903"/>
                <a:gd name="f113" fmla="val 1807"/>
                <a:gd name="f114" fmla="val 657"/>
                <a:gd name="f115" fmla="val 1711"/>
                <a:gd name="f116" fmla="val 661"/>
                <a:gd name="f117" fmla="val 1630"/>
                <a:gd name="f118" fmla="val 1561"/>
                <a:gd name="f119" fmla="val 679"/>
                <a:gd name="f120" fmla="val 1492"/>
                <a:gd name="f121" fmla="val 705"/>
                <a:gd name="f122" fmla="val 1450"/>
                <a:gd name="f123" fmla="val 1393"/>
                <a:gd name="f124" fmla="val 731"/>
                <a:gd name="f125" fmla="val 1427"/>
                <a:gd name="f126" fmla="val 748"/>
                <a:gd name="f127" fmla="val 1219"/>
                <a:gd name="f128" fmla="val 720"/>
                <a:gd name="f129" fmla="val 1011"/>
                <a:gd name="f130" fmla="val 23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76" h="2543">
                  <a:moveTo>
                    <a:pt x="f3" y="f4"/>
                  </a:moveTo>
                  <a:cubicBezTo>
                    <a:pt x="f5" y="f0"/>
                    <a:pt x="f5" y="f6"/>
                    <a:pt x="f7" y="f8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0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11" y="f40"/>
                    <a:pt x="f6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46" y="f52"/>
                  </a:cubicBezTo>
                  <a:cubicBezTo>
                    <a:pt x="f7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5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1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0" y="f113"/>
                  </a:cubicBezTo>
                  <a:cubicBezTo>
                    <a:pt x="f114" y="f115"/>
                    <a:pt x="f116" y="f117"/>
                    <a:pt x="f94" y="f118"/>
                  </a:cubicBezTo>
                  <a:cubicBezTo>
                    <a:pt x="f119" y="f120"/>
                    <a:pt x="f121" y="f122"/>
                    <a:pt x="f97" y="f123"/>
                  </a:cubicBezTo>
                  <a:cubicBezTo>
                    <a:pt x="f124" y="f22"/>
                    <a:pt x="f1" y="f125"/>
                    <a:pt x="f126" y="f127"/>
                  </a:cubicBezTo>
                  <a:cubicBezTo>
                    <a:pt x="f128" y="f129"/>
                    <a:pt x="f90" y="f130"/>
                    <a:pt x="f3" y="f4"/>
                  </a:cubicBezTo>
                  <a:close/>
                </a:path>
              </a:pathLst>
            </a:custGeom>
            <a:gradFill>
              <a:gsLst>
                <a:gs pos="0">
                  <a:srgbClr val="D4DD91"/>
                </a:gs>
                <a:gs pos="50000">
                  <a:srgbClr val="616542"/>
                </a:gs>
                <a:gs pos="100000">
                  <a:srgbClr val="D4DD91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78CA9E-2538-4697-8D64-7FC0C4AF011D}"/>
                </a:ext>
              </a:extLst>
            </p:cNvPr>
            <p:cNvSpPr/>
            <p:nvPr/>
          </p:nvSpPr>
          <p:spPr>
            <a:xfrm>
              <a:off x="8010360" y="3538440"/>
              <a:ext cx="979560" cy="2184480"/>
            </a:xfrm>
            <a:custGeom>
              <a:avLst/>
              <a:gdLst>
                <a:gd name="f0" fmla="val 0"/>
                <a:gd name="f1" fmla="val 617"/>
                <a:gd name="f2" fmla="val 1376"/>
                <a:gd name="f3" fmla="val 486"/>
                <a:gd name="f4" fmla="val 3"/>
                <a:gd name="f5" fmla="val 452"/>
                <a:gd name="f6" fmla="val 6"/>
                <a:gd name="f7" fmla="val 447"/>
                <a:gd name="f8" fmla="val 252"/>
                <a:gd name="f9" fmla="val 402"/>
                <a:gd name="f10" fmla="val 381"/>
                <a:gd name="f11" fmla="val 357"/>
                <a:gd name="f12" fmla="val 510"/>
                <a:gd name="f13" fmla="val 283"/>
                <a:gd name="f14" fmla="val 654"/>
                <a:gd name="f15" fmla="val 216"/>
                <a:gd name="f16" fmla="val 777"/>
                <a:gd name="f17" fmla="val 149"/>
                <a:gd name="f18" fmla="val 900"/>
                <a:gd name="f19" fmla="val 19"/>
                <a:gd name="f20" fmla="val 1065"/>
                <a:gd name="f21" fmla="val 1119"/>
                <a:gd name="f22" fmla="val 48"/>
                <a:gd name="f23" fmla="val 55"/>
                <a:gd name="f24" fmla="val 1101"/>
                <a:gd name="f25" fmla="val 102"/>
                <a:gd name="f26" fmla="val 236"/>
                <a:gd name="f27" fmla="val 1105"/>
                <a:gd name="f28" fmla="val 282"/>
                <a:gd name="f29" fmla="val 328"/>
                <a:gd name="f30" fmla="val 1133"/>
                <a:gd name="f31" fmla="val 353"/>
                <a:gd name="f32" fmla="val 1160"/>
                <a:gd name="f33" fmla="val 378"/>
                <a:gd name="f34" fmla="val 1185"/>
                <a:gd name="f35" fmla="val 403"/>
                <a:gd name="f36" fmla="val 1210"/>
                <a:gd name="f37" fmla="val 421"/>
                <a:gd name="f38" fmla="val 1239"/>
                <a:gd name="f39" fmla="val 432"/>
                <a:gd name="f40" fmla="val 1269"/>
                <a:gd name="f41" fmla="val 443"/>
                <a:gd name="f42" fmla="val 1299"/>
                <a:gd name="f43" fmla="val 433"/>
                <a:gd name="f44" fmla="val 444"/>
                <a:gd name="f45" fmla="val 1365"/>
                <a:gd name="f46" fmla="val 455"/>
                <a:gd name="f47" fmla="val 1354"/>
                <a:gd name="f48" fmla="val 478"/>
                <a:gd name="f49" fmla="val 1293"/>
                <a:gd name="f50" fmla="val 498"/>
                <a:gd name="f51" fmla="val 1203"/>
                <a:gd name="f52" fmla="val 518"/>
                <a:gd name="f53" fmla="val 1113"/>
                <a:gd name="f54" fmla="val 546"/>
                <a:gd name="f55" fmla="val 965"/>
                <a:gd name="f56" fmla="val 564"/>
                <a:gd name="f57" fmla="val 825"/>
                <a:gd name="f58" fmla="val 582"/>
                <a:gd name="f59" fmla="val 685"/>
                <a:gd name="f60" fmla="val 496"/>
                <a:gd name="f61" fmla="val 606"/>
                <a:gd name="f62" fmla="val 363"/>
                <a:gd name="f63" fmla="val 595"/>
                <a:gd name="f64" fmla="val 230"/>
                <a:gd name="f65" fmla="val 5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617" h="1376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0" y="f21"/>
                  </a:cubicBezTo>
                  <a:cubicBezTo>
                    <a:pt x="f22" y="f21"/>
                    <a:pt x="f23" y="f24"/>
                    <a:pt x="f25" y="f24"/>
                  </a:cubicBezTo>
                  <a:cubicBezTo>
                    <a:pt x="f17" y="f24"/>
                    <a:pt x="f26" y="f27"/>
                    <a:pt x="f28" y="f21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2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1" y="f60"/>
                    <a:pt x="f61" y="f62"/>
                  </a:cubicBezTo>
                  <a:cubicBezTo>
                    <a:pt x="f63" y="f64"/>
                    <a:pt x="f65" y="f0"/>
                    <a:pt x="f3" y="f4"/>
                  </a:cubicBezTo>
                  <a:close/>
                </a:path>
              </a:pathLst>
            </a:custGeom>
            <a:blipFill>
              <a:blip r:embed="rId14"/>
              <a:tile/>
            </a:blip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7325276-505E-4188-B87C-822DB0A25B1E}"/>
                </a:ext>
              </a:extLst>
            </p:cNvPr>
            <p:cNvSpPr/>
            <p:nvPr/>
          </p:nvSpPr>
          <p:spPr>
            <a:xfrm>
              <a:off x="8243999" y="426960"/>
              <a:ext cx="914400" cy="5048280"/>
            </a:xfrm>
            <a:custGeom>
              <a:avLst/>
              <a:gdLst>
                <a:gd name="f0" fmla="val 360"/>
                <a:gd name="f1" fmla="val 0"/>
                <a:gd name="f2" fmla="val 576"/>
                <a:gd name="f3" fmla="val 3180"/>
                <a:gd name="f4" fmla="val 42"/>
                <a:gd name="f5" fmla="val 61"/>
                <a:gd name="f6" fmla="val 66"/>
                <a:gd name="f7" fmla="val 122"/>
                <a:gd name="f8" fmla="val 115"/>
                <a:gd name="f9" fmla="val 362"/>
                <a:gd name="f10" fmla="val 156"/>
                <a:gd name="f11" fmla="val 517"/>
                <a:gd name="f12" fmla="val 197"/>
                <a:gd name="f13" fmla="val 672"/>
                <a:gd name="f14" fmla="val 245"/>
                <a:gd name="f15" fmla="val 838"/>
                <a:gd name="f16" fmla="val 288"/>
                <a:gd name="f17" fmla="val 991"/>
                <a:gd name="f18" fmla="val 331"/>
                <a:gd name="f19" fmla="val 1144"/>
                <a:gd name="f20" fmla="val 366"/>
                <a:gd name="f21" fmla="val 1299"/>
                <a:gd name="f22" fmla="val 414"/>
                <a:gd name="f23" fmla="val 1435"/>
                <a:gd name="f24" fmla="val 462"/>
                <a:gd name="f25" fmla="val 1571"/>
                <a:gd name="f26" fmla="val 549"/>
                <a:gd name="f27" fmla="val 1537"/>
                <a:gd name="f28" fmla="val 1807"/>
                <a:gd name="f29" fmla="val 3055"/>
                <a:gd name="f30" fmla="val 468"/>
                <a:gd name="f31" fmla="val 2772"/>
                <a:gd name="f32" fmla="val 2557"/>
                <a:gd name="f33" fmla="val 2342"/>
                <a:gd name="f34" fmla="val 300"/>
                <a:gd name="f35" fmla="val 2031"/>
                <a:gd name="f36" fmla="val 252"/>
                <a:gd name="f37" fmla="val 1765"/>
                <a:gd name="f38" fmla="val 204"/>
                <a:gd name="f39" fmla="val 1499"/>
                <a:gd name="f40" fmla="val 166"/>
                <a:gd name="f41" fmla="val 1230"/>
                <a:gd name="f42" fmla="val 126"/>
                <a:gd name="f43" fmla="val 961"/>
                <a:gd name="f44" fmla="val 86"/>
                <a:gd name="f45" fmla="val 692"/>
                <a:gd name="f46" fmla="val 24"/>
                <a:gd name="f47" fmla="val 299"/>
                <a:gd name="f48" fmla="val 12"/>
                <a:gd name="f49" fmla="val 151"/>
                <a:gd name="f50" fmla="val 3"/>
                <a:gd name="f51" fmla="val 1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6" h="3180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" y="f28"/>
                  </a:cubicBezTo>
                  <a:lnTo>
                    <a:pt x="f2" y="f29"/>
                  </a:lnTo>
                  <a:cubicBezTo>
                    <a:pt x="f26" y="f3"/>
                    <a:pt x="f30" y="f31"/>
                    <a:pt x="f22" y="f32"/>
                  </a:cubicBezTo>
                  <a:cubicBezTo>
                    <a:pt x="f0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1" y="f50"/>
                    <a:pt x="f51" y="f1"/>
                    <a:pt x="f4" y="f5"/>
                  </a:cubicBezTo>
                  <a:close/>
                </a:path>
              </a:pathLst>
            </a:custGeom>
            <a:blipFill>
              <a:blip r:embed="rId14"/>
              <a:tile/>
            </a:blip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8726F3-650E-49F8-818C-71032977FD67}"/>
                </a:ext>
              </a:extLst>
            </p:cNvPr>
            <p:cNvSpPr/>
            <p:nvPr/>
          </p:nvSpPr>
          <p:spPr>
            <a:xfrm>
              <a:off x="8250120" y="262080"/>
              <a:ext cx="909720" cy="3071520"/>
            </a:xfrm>
            <a:custGeom>
              <a:avLst/>
              <a:gdLst>
                <a:gd name="f0" fmla="val 0"/>
                <a:gd name="f1" fmla="val 573"/>
                <a:gd name="f2" fmla="val 1935"/>
                <a:gd name="f3" fmla="val 69"/>
                <a:gd name="f4" fmla="val 63"/>
                <a:gd name="f5" fmla="val 101"/>
                <a:gd name="f6" fmla="val 126"/>
                <a:gd name="f7" fmla="val 155"/>
                <a:gd name="f8" fmla="val 376"/>
                <a:gd name="f9" fmla="val 207"/>
                <a:gd name="f10" fmla="val 549"/>
                <a:gd name="f11" fmla="val 259"/>
                <a:gd name="f12" fmla="val 722"/>
                <a:gd name="f13" fmla="val 320"/>
                <a:gd name="f14" fmla="val 930"/>
                <a:gd name="f15" fmla="val 381"/>
                <a:gd name="f16" fmla="val 1101"/>
                <a:gd name="f17" fmla="val 442"/>
                <a:gd name="f18" fmla="val 1272"/>
                <a:gd name="f19" fmla="val 541"/>
                <a:gd name="f20" fmla="val 1436"/>
                <a:gd name="f21" fmla="val 1575"/>
                <a:gd name="f22" fmla="val 531"/>
                <a:gd name="f23" fmla="val 1914"/>
                <a:gd name="f24" fmla="val 392"/>
                <a:gd name="f25" fmla="val 1655"/>
                <a:gd name="f26" fmla="val 321"/>
                <a:gd name="f27" fmla="val 1449"/>
                <a:gd name="f28" fmla="val 250"/>
                <a:gd name="f29" fmla="val 1243"/>
                <a:gd name="f30" fmla="val 198"/>
                <a:gd name="f31" fmla="val 912"/>
                <a:gd name="f32" fmla="val 147"/>
                <a:gd name="f33" fmla="val 699"/>
                <a:gd name="f34" fmla="val 96"/>
                <a:gd name="f35" fmla="val 486"/>
                <a:gd name="f36" fmla="val 30"/>
                <a:gd name="f37" fmla="val 274"/>
                <a:gd name="f38" fmla="val 15"/>
                <a:gd name="f39" fmla="val 171"/>
                <a:gd name="f40" fmla="val 68"/>
                <a:gd name="f41" fmla="val 3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3" h="1935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1" y="f21"/>
                  </a:cubicBezTo>
                  <a:lnTo>
                    <a:pt x="f1" y="f2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0" y="f40"/>
                    <a:pt x="f41" y="f0"/>
                    <a:pt x="f3" y="f4"/>
                  </a:cubicBezTo>
                  <a:close/>
                </a:path>
              </a:pathLst>
            </a:custGeom>
            <a:gradFill>
              <a:gsLst>
                <a:gs pos="0">
                  <a:srgbClr val="F0EED8"/>
                </a:gs>
                <a:gs pos="100000">
                  <a:srgbClr val="C9C177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D387312-15C6-4779-9620-AF19AC7E194E}"/>
                </a:ext>
              </a:extLst>
            </p:cNvPr>
            <p:cNvSpPr/>
            <p:nvPr/>
          </p:nvSpPr>
          <p:spPr>
            <a:xfrm>
              <a:off x="7943760" y="0"/>
              <a:ext cx="576360" cy="3352680"/>
            </a:xfrm>
            <a:custGeom>
              <a:avLst/>
              <a:gdLst>
                <a:gd name="f0" fmla="val 0"/>
                <a:gd name="f1" fmla="val 363"/>
                <a:gd name="f2" fmla="val 2112"/>
                <a:gd name="f3" fmla="val 2094"/>
                <a:gd name="f4" fmla="val 54"/>
                <a:gd name="f5" fmla="val 41"/>
                <a:gd name="f6" fmla="val 2097"/>
                <a:gd name="f7" fmla="val 66"/>
                <a:gd name="f8" fmla="val 1992"/>
                <a:gd name="f9" fmla="val 91"/>
                <a:gd name="f10" fmla="val 1887"/>
                <a:gd name="f11" fmla="val 122"/>
                <a:gd name="f12" fmla="val 1683"/>
                <a:gd name="f13" fmla="val 150"/>
                <a:gd name="f14" fmla="val 1464"/>
                <a:gd name="f15" fmla="val 178"/>
                <a:gd name="f16" fmla="val 1245"/>
                <a:gd name="f17" fmla="val 205"/>
                <a:gd name="f18" fmla="val 922"/>
                <a:gd name="f19" fmla="val 234"/>
                <a:gd name="f20" fmla="val 678"/>
                <a:gd name="f21" fmla="val 263"/>
                <a:gd name="f22" fmla="val 434"/>
                <a:gd name="f23" fmla="val 113"/>
                <a:gd name="f24" fmla="val 32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63" h="2112">
                  <a:moveTo>
                    <a:pt x="f0" y="f3"/>
                  </a:moveTo>
                  <a:cubicBezTo>
                    <a:pt x="f4" y="f2"/>
                    <a:pt x="f5" y="f6"/>
                    <a:pt x="f7" y="f8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1" y="f23"/>
                    <a:pt x="f24" y="f0"/>
                  </a:cubicBezTo>
                  <a:lnTo>
                    <a:pt x="f0" y="f0"/>
                  </a:lnTo>
                  <a:cubicBezTo>
                    <a:pt x="f0" y="f0"/>
                    <a:pt x="f0" y="f3"/>
                    <a:pt x="f0" y="f3"/>
                  </a:cubicBezTo>
                  <a:close/>
                </a:path>
              </a:pathLst>
            </a:custGeom>
            <a:gradFill>
              <a:gsLst>
                <a:gs pos="0">
                  <a:srgbClr val="FAE3B7"/>
                </a:gs>
                <a:gs pos="100000">
                  <a:srgbClr val="FBE4A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E59E7A3-4DA9-472F-8340-7DE4CD5B1CA3}"/>
                </a:ext>
              </a:extLst>
            </p:cNvPr>
            <p:cNvSpPr/>
            <p:nvPr/>
          </p:nvSpPr>
          <p:spPr>
            <a:xfrm>
              <a:off x="7943760" y="1440"/>
              <a:ext cx="300240" cy="3353040"/>
            </a:xfrm>
            <a:custGeom>
              <a:avLst/>
              <a:gdLst>
                <a:gd name="f0" fmla="val 0"/>
                <a:gd name="f1" fmla="val 363"/>
                <a:gd name="f2" fmla="val 2112"/>
                <a:gd name="f3" fmla="val 2094"/>
                <a:gd name="f4" fmla="val 54"/>
                <a:gd name="f5" fmla="val 41"/>
                <a:gd name="f6" fmla="val 2097"/>
                <a:gd name="f7" fmla="val 66"/>
                <a:gd name="f8" fmla="val 1992"/>
                <a:gd name="f9" fmla="val 91"/>
                <a:gd name="f10" fmla="val 1887"/>
                <a:gd name="f11" fmla="val 122"/>
                <a:gd name="f12" fmla="val 1683"/>
                <a:gd name="f13" fmla="val 150"/>
                <a:gd name="f14" fmla="val 1464"/>
                <a:gd name="f15" fmla="val 178"/>
                <a:gd name="f16" fmla="val 1245"/>
                <a:gd name="f17" fmla="val 205"/>
                <a:gd name="f18" fmla="val 922"/>
                <a:gd name="f19" fmla="val 234"/>
                <a:gd name="f20" fmla="val 678"/>
                <a:gd name="f21" fmla="val 263"/>
                <a:gd name="f22" fmla="val 434"/>
                <a:gd name="f23" fmla="val 113"/>
                <a:gd name="f24" fmla="val 32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63" h="2112">
                  <a:moveTo>
                    <a:pt x="f0" y="f3"/>
                  </a:moveTo>
                  <a:cubicBezTo>
                    <a:pt x="f4" y="f2"/>
                    <a:pt x="f5" y="f6"/>
                    <a:pt x="f7" y="f8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1" y="f23"/>
                    <a:pt x="f24" y="f0"/>
                  </a:cubicBezTo>
                  <a:lnTo>
                    <a:pt x="f0" y="f0"/>
                  </a:lnTo>
                  <a:cubicBezTo>
                    <a:pt x="f0" y="f0"/>
                    <a:pt x="f0" y="f3"/>
                    <a:pt x="f0" y="f3"/>
                  </a:cubicBezTo>
                  <a:close/>
                </a:path>
              </a:pathLst>
            </a:custGeom>
            <a:gradFill>
              <a:gsLst>
                <a:gs pos="0">
                  <a:srgbClr val="9D943F"/>
                </a:gs>
                <a:gs pos="50000">
                  <a:srgbClr val="C9C177"/>
                </a:gs>
                <a:gs pos="100000">
                  <a:srgbClr val="9D943F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5969DF9-2B68-4AAD-8319-EAFF5BFE3266}"/>
                </a:ext>
              </a:extLst>
            </p:cNvPr>
            <p:cNvSpPr/>
            <p:nvPr/>
          </p:nvSpPr>
          <p:spPr>
            <a:xfrm>
              <a:off x="7866000" y="1440"/>
              <a:ext cx="8892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FAE3B7"/>
                </a:gs>
                <a:gs pos="100000">
                  <a:srgbClr val="FBE4A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2F6DB63-30C1-4F26-A017-23C125B0D2A5}"/>
                </a:ext>
              </a:extLst>
            </p:cNvPr>
            <p:cNvSpPr/>
            <p:nvPr/>
          </p:nvSpPr>
          <p:spPr>
            <a:xfrm>
              <a:off x="7958160" y="6229440"/>
              <a:ext cx="1165320" cy="619200"/>
            </a:xfrm>
            <a:custGeom>
              <a:avLst/>
              <a:gdLst>
                <a:gd name="f0" fmla="val 0"/>
                <a:gd name="f1" fmla="val 692"/>
                <a:gd name="f2" fmla="val 378"/>
                <a:gd name="f3" fmla="val 1"/>
                <a:gd name="f4" fmla="val 357"/>
                <a:gd name="f5" fmla="val 351"/>
                <a:gd name="f6" fmla="val 69"/>
                <a:gd name="f7" fmla="val 350"/>
                <a:gd name="f8" fmla="val 109"/>
                <a:gd name="f9" fmla="val 341"/>
                <a:gd name="f10" fmla="val 149"/>
                <a:gd name="f11" fmla="val 332"/>
                <a:gd name="f12" fmla="val 200"/>
                <a:gd name="f13" fmla="val 327"/>
                <a:gd name="f14" fmla="val 241"/>
                <a:gd name="f15" fmla="val 305"/>
                <a:gd name="f16" fmla="val 282"/>
                <a:gd name="f17" fmla="val 283"/>
                <a:gd name="f18" fmla="val 322"/>
                <a:gd name="f19" fmla="val 245"/>
                <a:gd name="f20" fmla="val 353"/>
                <a:gd name="f21" fmla="val 209"/>
                <a:gd name="f22" fmla="val 384"/>
                <a:gd name="f23" fmla="val 173"/>
                <a:gd name="f24" fmla="val 406"/>
                <a:gd name="f25" fmla="val 121"/>
                <a:gd name="f26" fmla="val 429"/>
                <a:gd name="f27" fmla="val 89"/>
                <a:gd name="f28" fmla="val 452"/>
                <a:gd name="f29" fmla="val 57"/>
                <a:gd name="f30" fmla="val 468"/>
                <a:gd name="f31" fmla="val 32"/>
                <a:gd name="f32" fmla="val 493"/>
                <a:gd name="f33" fmla="val 17"/>
                <a:gd name="f34" fmla="val 518"/>
                <a:gd name="f35" fmla="val 2"/>
                <a:gd name="f36" fmla="val 554"/>
                <a:gd name="f37" fmla="val 577"/>
                <a:gd name="f38" fmla="val 600"/>
                <a:gd name="f39" fmla="val 613"/>
                <a:gd name="f40" fmla="val 10"/>
                <a:gd name="f41" fmla="val 629"/>
                <a:gd name="f42" fmla="val 21"/>
                <a:gd name="f43" fmla="val 645"/>
                <a:gd name="f44" fmla="val 666"/>
                <a:gd name="f45" fmla="val 46"/>
                <a:gd name="f46" fmla="val 673"/>
                <a:gd name="f47" fmla="val 65"/>
                <a:gd name="f48" fmla="val 680"/>
                <a:gd name="f49" fmla="val 84"/>
                <a:gd name="f50" fmla="val 110"/>
                <a:gd name="f51" fmla="val 137"/>
                <a:gd name="f52" fmla="val 654"/>
                <a:gd name="f53" fmla="val 164"/>
                <a:gd name="f54" fmla="val 602"/>
                <a:gd name="f55" fmla="val 198"/>
                <a:gd name="f56" fmla="val 561"/>
                <a:gd name="f57" fmla="val 225"/>
                <a:gd name="f58" fmla="val 520"/>
                <a:gd name="f59" fmla="val 252"/>
                <a:gd name="f60" fmla="val 478"/>
                <a:gd name="f61" fmla="val 275"/>
                <a:gd name="f62" fmla="val 425"/>
                <a:gd name="f63" fmla="val 297"/>
                <a:gd name="f64" fmla="val 372"/>
                <a:gd name="f65" fmla="val 319"/>
                <a:gd name="f66" fmla="val 344"/>
                <a:gd name="f67" fmla="val 193"/>
                <a:gd name="f68" fmla="val 370"/>
                <a:gd name="f69" fmla="val 156"/>
                <a:gd name="f70" fmla="val 376"/>
                <a:gd name="f71" fmla="val 113"/>
                <a:gd name="f72" fmla="val 377"/>
                <a:gd name="f73" fmla="val 70"/>
                <a:gd name="f74" fmla="val 36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692" h="378">
                  <a:moveTo>
                    <a:pt x="f3" y="f4"/>
                  </a:moveTo>
                  <a:cubicBezTo>
                    <a:pt x="f0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0"/>
                    <a:pt x="f37" y="f3"/>
                  </a:cubicBezTo>
                  <a:cubicBezTo>
                    <a:pt x="f38" y="f35"/>
                    <a:pt x="f39" y="f40"/>
                    <a:pt x="f41" y="f42"/>
                  </a:cubicBezTo>
                  <a:cubicBezTo>
                    <a:pt x="f43" y="f31"/>
                    <a:pt x="f44" y="f45"/>
                    <a:pt x="f46" y="f47"/>
                  </a:cubicBezTo>
                  <a:cubicBezTo>
                    <a:pt x="f48" y="f49"/>
                    <a:pt x="f1" y="f50"/>
                    <a:pt x="f46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3" y="f66"/>
                    <a:pt x="f19" y="f4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2"/>
                    <a:pt x="f35" y="f74"/>
                    <a:pt x="f3" y="f4"/>
                  </a:cubicBezTo>
                  <a:close/>
                </a:path>
              </a:pathLst>
            </a:custGeom>
            <a:gradFill>
              <a:gsLst>
                <a:gs pos="0">
                  <a:srgbClr val="C9C177"/>
                </a:gs>
                <a:gs pos="50000">
                  <a:srgbClr val="F0EED8"/>
                </a:gs>
                <a:gs pos="100000">
                  <a:srgbClr val="C9C177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6B64353-0AF4-4640-A573-E8814DDE4B78}"/>
                </a:ext>
              </a:extLst>
            </p:cNvPr>
            <p:cNvSpPr/>
            <p:nvPr/>
          </p:nvSpPr>
          <p:spPr>
            <a:xfrm rot="5400000">
              <a:off x="4325580" y="3316140"/>
              <a:ext cx="6858000" cy="225720"/>
            </a:xfrm>
            <a:custGeom>
              <a:avLst>
                <a:gd name="f0" fmla="val 607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+- 21600 0 f14"/>
                <a:gd name="f17" fmla="val f14"/>
                <a:gd name="f18" fmla="*/ f14 10 1"/>
                <a:gd name="f19" fmla="*/ f14 1 2"/>
                <a:gd name="f20" fmla="*/ f14 f12 1"/>
                <a:gd name="f21" fmla="*/ f7 f13 1"/>
                <a:gd name="f22" fmla="*/ 10800 f13 1"/>
                <a:gd name="f23" fmla="*/ f15 1 f3"/>
                <a:gd name="f24" fmla="*/ 10800 f12 1"/>
                <a:gd name="f25" fmla="*/ 21600 f13 1"/>
                <a:gd name="f26" fmla="*/ 0 f13 1"/>
                <a:gd name="f27" fmla="*/ f18 1 18"/>
                <a:gd name="f28" fmla="+- 21600 0 f19"/>
                <a:gd name="f29" fmla="+- f23 0 f2"/>
                <a:gd name="f30" fmla="*/ f19 f12 1"/>
                <a:gd name="f31" fmla="+- f27 1750 0"/>
                <a:gd name="f32" fmla="*/ f28 f12 1"/>
                <a:gd name="f33" fmla="+- 21600 0 f31"/>
                <a:gd name="f34" fmla="*/ f31 f12 1"/>
                <a:gd name="f35" fmla="*/ f31 f13 1"/>
                <a:gd name="f36" fmla="*/ f33 f12 1"/>
                <a:gd name="f37" fmla="*/ f33 f13 1"/>
              </a:gdLst>
              <a:ahLst>
                <a:ahXY gdRefX="f0" minX="f6" maxX="f8">
                  <a:pos x="f20" y="f21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22"/>
                </a:cxn>
                <a:cxn ang="f29">
                  <a:pos x="f24" y="f25"/>
                </a:cxn>
                <a:cxn ang="f29">
                  <a:pos x="f30" y="f22"/>
                </a:cxn>
                <a:cxn ang="f29">
                  <a:pos x="f24" y="f26"/>
                </a:cxn>
              </a:cxnLst>
              <a:rect l="f34" t="f35" r="f36" b="f37"/>
              <a:pathLst>
                <a:path w="21600" h="21600">
                  <a:moveTo>
                    <a:pt x="f6" y="f6"/>
                  </a:moveTo>
                  <a:lnTo>
                    <a:pt x="f7" y="f6"/>
                  </a:lnTo>
                  <a:lnTo>
                    <a:pt x="f16" y="f7"/>
                  </a:lnTo>
                  <a:lnTo>
                    <a:pt x="f17" y="f7"/>
                  </a:lnTo>
                  <a:close/>
                </a:path>
              </a:pathLst>
            </a:custGeom>
            <a:gradFill>
              <a:gsLst>
                <a:gs pos="0">
                  <a:srgbClr val="F0EED8"/>
                </a:gs>
                <a:gs pos="100000">
                  <a:srgbClr val="3F3B19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</p:grpSp>
      <p:sp>
        <p:nvSpPr>
          <p:cNvPr id="57" name="Title Placeholder 56">
            <a:extLst>
              <a:ext uri="{FF2B5EF4-FFF2-40B4-BE49-F238E27FC236}">
                <a16:creationId xmlns:a16="http://schemas.microsoft.com/office/drawing/2014/main" id="{847A9C5F-49B9-445C-A3CD-E0BF0F7CE0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880" y="141480"/>
            <a:ext cx="7475399" cy="1312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sl-SI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C0F6B091-A821-4269-95AE-99DB4CA5D0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3520" y="1598760"/>
            <a:ext cx="7385040" cy="44960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9" name="Date Placeholder 58">
            <a:extLst>
              <a:ext uri="{FF2B5EF4-FFF2-40B4-BE49-F238E27FC236}">
                <a16:creationId xmlns:a16="http://schemas.microsoft.com/office/drawing/2014/main" id="{10580F33-28C1-435E-8D21-53EBCAE2953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301680" y="6242040"/>
            <a:ext cx="1781280" cy="473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GB" sz="1000" b="0" i="0" u="none" strike="noStrike" baseline="0"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0" name="Footer Placeholder 59">
            <a:extLst>
              <a:ext uri="{FF2B5EF4-FFF2-40B4-BE49-F238E27FC236}">
                <a16:creationId xmlns:a16="http://schemas.microsoft.com/office/drawing/2014/main" id="{DB6F9364-A632-4EB7-8402-EFBE6DB5B16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257200" y="6248520"/>
            <a:ext cx="3454200" cy="473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t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GB" sz="1000" b="0" i="0" u="none" strike="noStrike" baseline="0"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id="{0965581C-42C9-4B50-B306-F010E5C51E3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866920" y="6248520"/>
            <a:ext cx="1754280" cy="473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t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GB" sz="1000" b="0" i="0" u="none" strike="noStrike" baseline="0"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fld id="{2C36664F-7B9E-4514-A8FE-EE4FB128AF2B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l-SI" sz="4000" b="0" i="0" u="none" strike="noStrike" baseline="0">
          <a:ln>
            <a:noFill/>
          </a:ln>
          <a:solidFill>
            <a:srgbClr val="666729"/>
          </a:solidFill>
          <a:latin typeface="Arial" pitchFamily="34"/>
          <a:cs typeface="Lucida Sans Unicode" pitchFamily="2"/>
        </a:defRPr>
      </a:lvl1pPr>
    </p:titleStyle>
    <p:bodyStyle>
      <a:lvl1pPr marL="341280" marR="0" indent="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60" algn="l"/>
          <a:tab pos="4492439" algn="l"/>
          <a:tab pos="4941720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80" algn="l"/>
          <a:tab pos="8535599" algn="l"/>
          <a:tab pos="8984880" algn="l"/>
        </a:tabLst>
        <a:defRPr lang="sl-SI" sz="3200" b="0" i="0" u="none" strike="noStrike" baseline="0">
          <a:ln>
            <a:noFill/>
          </a:ln>
          <a:solidFill>
            <a:srgbClr val="000000"/>
          </a:solidFill>
          <a:latin typeface="Arial" pitchFamily="34"/>
          <a:cs typeface="Lucida Sans Unicode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9EE8C5-7B95-4674-844B-9BBB7599810B}"/>
              </a:ext>
            </a:extLst>
          </p:cNvPr>
          <p:cNvGrpSpPr/>
          <p:nvPr/>
        </p:nvGrpSpPr>
        <p:grpSpPr>
          <a:xfrm>
            <a:off x="0" y="0"/>
            <a:ext cx="9159840" cy="6870600"/>
            <a:chOff x="0" y="0"/>
            <a:chExt cx="9159840" cy="687060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958050B-876F-40AA-94BC-1A2796667A0B}"/>
                </a:ext>
              </a:extLst>
            </p:cNvPr>
            <p:cNvSpPr/>
            <p:nvPr/>
          </p:nvSpPr>
          <p:spPr>
            <a:xfrm>
              <a:off x="0" y="6645240"/>
              <a:ext cx="80787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F0EED8"/>
                </a:gs>
                <a:gs pos="100000">
                  <a:srgbClr val="3F3B19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6B004D4-1E11-4136-BA56-BB08F64112CF}"/>
                </a:ext>
              </a:extLst>
            </p:cNvPr>
            <p:cNvSpPr/>
            <p:nvPr/>
          </p:nvSpPr>
          <p:spPr>
            <a:xfrm>
              <a:off x="0" y="0"/>
              <a:ext cx="8078760" cy="200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3F3B19"/>
                </a:gs>
                <a:gs pos="100000">
                  <a:srgbClr val="F0EED8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73F422D-817F-4E0C-9EAB-A875ECB4BD05}"/>
                </a:ext>
              </a:extLst>
            </p:cNvPr>
            <p:cNvSpPr/>
            <p:nvPr/>
          </p:nvSpPr>
          <p:spPr>
            <a:xfrm>
              <a:off x="7953480" y="0"/>
              <a:ext cx="1203119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C4B269"/>
                </a:gs>
                <a:gs pos="50000">
                  <a:srgbClr val="E9D47D"/>
                </a:gs>
                <a:gs pos="100000">
                  <a:srgbClr val="C4B269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1650BE3-286B-49B9-8AA1-30BAD88E0676}"/>
                </a:ext>
              </a:extLst>
            </p:cNvPr>
            <p:cNvGrpSpPr/>
            <p:nvPr/>
          </p:nvGrpSpPr>
          <p:grpSpPr>
            <a:xfrm>
              <a:off x="7848720" y="122400"/>
              <a:ext cx="1295280" cy="6188039"/>
              <a:chOff x="7848720" y="122400"/>
              <a:chExt cx="1295280" cy="618803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1FC84A9-6500-47AB-8066-12A3F565C67B}"/>
                  </a:ext>
                </a:extLst>
              </p:cNvPr>
              <p:cNvGrpSpPr/>
              <p:nvPr/>
            </p:nvGrpSpPr>
            <p:grpSpPr>
              <a:xfrm>
                <a:off x="8213759" y="122400"/>
                <a:ext cx="930241" cy="2149200"/>
                <a:chOff x="8213759" y="122400"/>
                <a:chExt cx="930241" cy="2149200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0DF1EB27-BF19-4500-892C-2F36AED30B16}"/>
                    </a:ext>
                  </a:extLst>
                </p:cNvPr>
                <p:cNvGrpSpPr/>
                <p:nvPr/>
              </p:nvGrpSpPr>
              <p:grpSpPr>
                <a:xfrm>
                  <a:off x="8213759" y="122400"/>
                  <a:ext cx="682561" cy="204480"/>
                  <a:chOff x="8213759" y="122400"/>
                  <a:chExt cx="682561" cy="204480"/>
                </a:xfrm>
              </p:grpSpPr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DDE3F236-B66E-4EAD-8A96-6A98CB42A848}"/>
                      </a:ext>
                    </a:extLst>
                  </p:cNvPr>
                  <p:cNvGrpSpPr/>
                  <p:nvPr/>
                </p:nvGrpSpPr>
                <p:grpSpPr>
                  <a:xfrm>
                    <a:off x="8213759" y="183960"/>
                    <a:ext cx="428761" cy="142920"/>
                    <a:chOff x="8213759" y="183960"/>
                    <a:chExt cx="428761" cy="142920"/>
                  </a:xfrm>
                </p:grpSpPr>
                <p:sp>
                  <p:nvSpPr>
                    <p:cNvPr id="10" name="Freeform: Shape 9">
                      <a:extLst>
                        <a:ext uri="{FF2B5EF4-FFF2-40B4-BE49-F238E27FC236}">
                          <a16:creationId xmlns:a16="http://schemas.microsoft.com/office/drawing/2014/main" id="{7A0BB3BB-32C3-41FB-AAF2-1C8362E3218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355779" y="41940"/>
                      <a:ext cx="135000" cy="419040"/>
                    </a:xfrm>
                    <a:custGeom>
                      <a:avLst/>
                      <a:gdLst>
                        <a:gd name="f0" fmla="val 360"/>
                        <a:gd name="f1" fmla="val 0"/>
                        <a:gd name="f2" fmla="val 1231"/>
                        <a:gd name="f3" fmla="val 2560"/>
                        <a:gd name="f4" fmla="val 307"/>
                        <a:gd name="f5" fmla="val 367"/>
                        <a:gd name="f6" fmla="val 317"/>
                        <a:gd name="f7" fmla="val 336"/>
                        <a:gd name="f8" fmla="val 326"/>
                        <a:gd name="f9" fmla="val 303"/>
                        <a:gd name="f10" fmla="val 337"/>
                        <a:gd name="f11" fmla="val 283"/>
                        <a:gd name="f12" fmla="val 348"/>
                        <a:gd name="f13" fmla="val 263"/>
                        <a:gd name="f14" fmla="val 275"/>
                        <a:gd name="f15" fmla="val 373"/>
                        <a:gd name="f16" fmla="val 247"/>
                        <a:gd name="f17" fmla="val 386"/>
                        <a:gd name="f18" fmla="val 219"/>
                        <a:gd name="f19" fmla="val 400"/>
                        <a:gd name="f20" fmla="val 147"/>
                        <a:gd name="f21" fmla="val 415"/>
                        <a:gd name="f22" fmla="val 115"/>
                        <a:gd name="f23" fmla="val 430"/>
                        <a:gd name="f24" fmla="val 83"/>
                        <a:gd name="f25" fmla="val 435"/>
                        <a:gd name="f26" fmla="val 73"/>
                        <a:gd name="f27" fmla="val 463"/>
                        <a:gd name="f28" fmla="val 55"/>
                        <a:gd name="f29" fmla="val 491"/>
                        <a:gd name="f30" fmla="val 37"/>
                        <a:gd name="f31" fmla="val 536"/>
                        <a:gd name="f32" fmla="val 14"/>
                        <a:gd name="f33" fmla="val 583"/>
                        <a:gd name="f34" fmla="val 7"/>
                        <a:gd name="f35" fmla="val 630"/>
                        <a:gd name="f36" fmla="val 693"/>
                        <a:gd name="f37" fmla="val 4"/>
                        <a:gd name="f38" fmla="val 745"/>
                        <a:gd name="f39" fmla="val 13"/>
                        <a:gd name="f40" fmla="val 797"/>
                        <a:gd name="f41" fmla="val 22"/>
                        <a:gd name="f42" fmla="val 852"/>
                        <a:gd name="f43" fmla="val 34"/>
                        <a:gd name="f44" fmla="val 895"/>
                        <a:gd name="f45" fmla="val 61"/>
                        <a:gd name="f46" fmla="val 938"/>
                        <a:gd name="f47" fmla="val 88"/>
                        <a:gd name="f48" fmla="val 977"/>
                        <a:gd name="f49" fmla="val 127"/>
                        <a:gd name="f50" fmla="val 1003"/>
                        <a:gd name="f51" fmla="val 175"/>
                        <a:gd name="f52" fmla="val 1029"/>
                        <a:gd name="f53" fmla="val 223"/>
                        <a:gd name="f54" fmla="val 1044"/>
                        <a:gd name="f55" fmla="val 287"/>
                        <a:gd name="f56" fmla="val 1051"/>
                        <a:gd name="f57" fmla="val 349"/>
                        <a:gd name="f58" fmla="val 1058"/>
                        <a:gd name="f59" fmla="val 411"/>
                        <a:gd name="f60" fmla="val 1057"/>
                        <a:gd name="f61" fmla="val 477"/>
                        <a:gd name="f62" fmla="val 1045"/>
                        <a:gd name="f63" fmla="val 547"/>
                        <a:gd name="f64" fmla="val 1033"/>
                        <a:gd name="f65" fmla="val 617"/>
                        <a:gd name="f66" fmla="val 995"/>
                        <a:gd name="f67" fmla="val 712"/>
                        <a:gd name="f68" fmla="val 979"/>
                        <a:gd name="f69" fmla="val 769"/>
                        <a:gd name="f70" fmla="val 963"/>
                        <a:gd name="f71" fmla="val 826"/>
                        <a:gd name="f72" fmla="val 955"/>
                        <a:gd name="f73" fmla="val 860"/>
                        <a:gd name="f74" fmla="val 949"/>
                        <a:gd name="f75" fmla="val 889"/>
                        <a:gd name="f76" fmla="val 943"/>
                        <a:gd name="f77" fmla="val 918"/>
                        <a:gd name="f78" fmla="val 936"/>
                        <a:gd name="f79" fmla="val 925"/>
                        <a:gd name="f80" fmla="val 950"/>
                        <a:gd name="f81" fmla="val 961"/>
                        <a:gd name="f82" fmla="val 964"/>
                        <a:gd name="f83" fmla="val 975"/>
                        <a:gd name="f84" fmla="val 991"/>
                        <a:gd name="f85" fmla="val 997"/>
                        <a:gd name="f86" fmla="val 1018"/>
                        <a:gd name="f87" fmla="val 1019"/>
                        <a:gd name="f88" fmla="val 1069"/>
                        <a:gd name="f89" fmla="val 1105"/>
                        <a:gd name="f90" fmla="val 1075"/>
                        <a:gd name="f91" fmla="val 1141"/>
                        <a:gd name="f92" fmla="val 1117"/>
                        <a:gd name="f93" fmla="val 1186"/>
                        <a:gd name="f94" fmla="val 1174"/>
                        <a:gd name="f95" fmla="val 1207"/>
                        <a:gd name="f96" fmla="val 1249"/>
                        <a:gd name="f97" fmla="val 1228"/>
                        <a:gd name="f98" fmla="val 1324"/>
                        <a:gd name="f99" fmla="val 1441"/>
                        <a:gd name="f100" fmla="val 1525"/>
                        <a:gd name="f101" fmla="val 1609"/>
                        <a:gd name="f102" fmla="val 1225"/>
                        <a:gd name="f103" fmla="val 1679"/>
                        <a:gd name="f104" fmla="val 1753"/>
                        <a:gd name="f105" fmla="val 1189"/>
                        <a:gd name="f106" fmla="val 1827"/>
                        <a:gd name="f107" fmla="val 1153"/>
                        <a:gd name="f108" fmla="val 1917"/>
                        <a:gd name="f109" fmla="val 1123"/>
                        <a:gd name="f110" fmla="val 1969"/>
                        <a:gd name="f111" fmla="val 1093"/>
                        <a:gd name="f112" fmla="val 2021"/>
                        <a:gd name="f113" fmla="val 1063"/>
                        <a:gd name="f114" fmla="val 2047"/>
                        <a:gd name="f115" fmla="val 1027"/>
                        <a:gd name="f116" fmla="val 2065"/>
                        <a:gd name="f117" fmla="val 2083"/>
                        <a:gd name="f118" fmla="val 951"/>
                        <a:gd name="f119" fmla="val 2079"/>
                        <a:gd name="f120" fmla="val 907"/>
                        <a:gd name="f121" fmla="val 2077"/>
                        <a:gd name="f122" fmla="val 863"/>
                        <a:gd name="f123" fmla="val 2075"/>
                        <a:gd name="f124" fmla="val 794"/>
                        <a:gd name="f125" fmla="val 2056"/>
                        <a:gd name="f126" fmla="val 763"/>
                        <a:gd name="f127" fmla="val 2053"/>
                        <a:gd name="f128" fmla="val 732"/>
                        <a:gd name="f129" fmla="val 2050"/>
                        <a:gd name="f130" fmla="val 733"/>
                        <a:gd name="f131" fmla="val 721"/>
                        <a:gd name="f132" fmla="val 2059"/>
                        <a:gd name="f133" fmla="val 709"/>
                        <a:gd name="f134" fmla="val 2068"/>
                        <a:gd name="f135" fmla="val 702"/>
                        <a:gd name="f136" fmla="val 691"/>
                        <a:gd name="f137" fmla="val 2107"/>
                        <a:gd name="f138" fmla="val 680"/>
                        <a:gd name="f139" fmla="val 2139"/>
                        <a:gd name="f140" fmla="val 665"/>
                        <a:gd name="f141" fmla="val 2205"/>
                        <a:gd name="f142" fmla="val 655"/>
                        <a:gd name="f143" fmla="val 2251"/>
                        <a:gd name="f144" fmla="val 645"/>
                        <a:gd name="f145" fmla="val 2297"/>
                        <a:gd name="f146" fmla="val 652"/>
                        <a:gd name="f147" fmla="val 2337"/>
                        <a:gd name="f148" fmla="val 631"/>
                        <a:gd name="f149" fmla="val 2383"/>
                        <a:gd name="f150" fmla="val 610"/>
                        <a:gd name="f151" fmla="val 2429"/>
                        <a:gd name="f152" fmla="val 574"/>
                        <a:gd name="f153" fmla="val 2498"/>
                        <a:gd name="f154" fmla="val 529"/>
                        <a:gd name="f155" fmla="val 2527"/>
                        <a:gd name="f156" fmla="val 484"/>
                        <a:gd name="f157" fmla="val 2556"/>
                        <a:gd name="f158" fmla="val 414"/>
                        <a:gd name="f159" fmla="val 361"/>
                        <a:gd name="f160" fmla="val 2557"/>
                        <a:gd name="f161" fmla="val 308"/>
                        <a:gd name="f162" fmla="val 2554"/>
                        <a:gd name="f163" fmla="val 256"/>
                        <a:gd name="f164" fmla="val 2537"/>
                        <a:gd name="f165" fmla="val 211"/>
                        <a:gd name="f166" fmla="val 2509"/>
                        <a:gd name="f167" fmla="val 166"/>
                        <a:gd name="f168" fmla="val 2481"/>
                        <a:gd name="f169" fmla="val 121"/>
                        <a:gd name="f170" fmla="val 2436"/>
                        <a:gd name="f171" fmla="val 91"/>
                        <a:gd name="f172" fmla="val 2389"/>
                        <a:gd name="f173" fmla="val 2342"/>
                        <a:gd name="f174" fmla="val 46"/>
                        <a:gd name="f175" fmla="val 2275"/>
                        <a:gd name="f176" fmla="val 31"/>
                        <a:gd name="f177" fmla="val 2227"/>
                        <a:gd name="f178" fmla="val 16"/>
                        <a:gd name="f179" fmla="val 2179"/>
                        <a:gd name="f180" fmla="val 2"/>
                        <a:gd name="f181" fmla="val 2144"/>
                        <a:gd name="f182" fmla="val 1"/>
                        <a:gd name="f183" fmla="val 2101"/>
                        <a:gd name="f184" fmla="val 2058"/>
                        <a:gd name="f185" fmla="val 2018"/>
                        <a:gd name="f186" fmla="val 25"/>
                        <a:gd name="f187" fmla="val 1920"/>
                        <a:gd name="f188" fmla="val 53"/>
                        <a:gd name="f189" fmla="val 1860"/>
                        <a:gd name="f190" fmla="val 1807"/>
                        <a:gd name="f191" fmla="val 93"/>
                        <a:gd name="f192" fmla="val 1754"/>
                        <a:gd name="f193" fmla="val 122"/>
                        <a:gd name="f194" fmla="val 1698"/>
                        <a:gd name="f195" fmla="val 145"/>
                        <a:gd name="f196" fmla="val 1651"/>
                        <a:gd name="f197" fmla="val 168"/>
                        <a:gd name="f198" fmla="val 1604"/>
                        <a:gd name="f199" fmla="val 192"/>
                        <a:gd name="f200" fmla="val 1548"/>
                        <a:gd name="f201" fmla="val 230"/>
                        <a:gd name="f202" fmla="val 1502"/>
                        <a:gd name="f203" fmla="val 249"/>
                        <a:gd name="f204" fmla="val 259"/>
                        <a:gd name="f205" fmla="val 1513"/>
                        <a:gd name="f206" fmla="val 269"/>
                        <a:gd name="f207" fmla="val 1524"/>
                        <a:gd name="f208" fmla="val 278"/>
                        <a:gd name="f209" fmla="val 1555"/>
                        <a:gd name="f210" fmla="val 271"/>
                        <a:gd name="f211" fmla="val 1591"/>
                        <a:gd name="f212" fmla="val 264"/>
                        <a:gd name="f213" fmla="val 1627"/>
                        <a:gd name="f214" fmla="val 242"/>
                        <a:gd name="f215" fmla="val 1682"/>
                        <a:gd name="f216" fmla="val 217"/>
                        <a:gd name="f217" fmla="val 1729"/>
                        <a:gd name="f218" fmla="val 1776"/>
                        <a:gd name="f219" fmla="val 1824"/>
                        <a:gd name="f220" fmla="val 1873"/>
                        <a:gd name="f221" fmla="val 97"/>
                        <a:gd name="f222" fmla="val 1922"/>
                        <a:gd name="f223" fmla="val 76"/>
                        <a:gd name="f224" fmla="val 1970"/>
                        <a:gd name="f225" fmla="val 2023"/>
                        <a:gd name="f226" fmla="val 70"/>
                        <a:gd name="f227" fmla="val 2076"/>
                        <a:gd name="f228" fmla="val 87"/>
                        <a:gd name="f229" fmla="val 2141"/>
                        <a:gd name="f230" fmla="val 103"/>
                        <a:gd name="f231" fmla="val 2191"/>
                        <a:gd name="f232" fmla="val 119"/>
                        <a:gd name="f233" fmla="val 2241"/>
                        <a:gd name="f234" fmla="val 140"/>
                        <a:gd name="f235" fmla="val 2285"/>
                        <a:gd name="f236" fmla="val 169"/>
                        <a:gd name="f237" fmla="val 2323"/>
                        <a:gd name="f238" fmla="val 198"/>
                        <a:gd name="f239" fmla="val 2361"/>
                        <a:gd name="f240" fmla="val 232"/>
                        <a:gd name="f241" fmla="val 2401"/>
                        <a:gd name="f242" fmla="val 277"/>
                        <a:gd name="f243" fmla="val 2419"/>
                        <a:gd name="f244" fmla="val 322"/>
                        <a:gd name="f245" fmla="val 2437"/>
                        <a:gd name="f246" fmla="val 395"/>
                        <a:gd name="f247" fmla="val 2440"/>
                        <a:gd name="f248" fmla="val 439"/>
                        <a:gd name="f249" fmla="val 2431"/>
                        <a:gd name="f250" fmla="val 483"/>
                        <a:gd name="f251" fmla="val 2422"/>
                        <a:gd name="f252" fmla="val 515"/>
                        <a:gd name="f253" fmla="val 2399"/>
                        <a:gd name="f254" fmla="val 541"/>
                        <a:gd name="f255" fmla="val 2365"/>
                        <a:gd name="f256" fmla="val 567"/>
                        <a:gd name="f257" fmla="val 2331"/>
                        <a:gd name="f258" fmla="val 2280"/>
                        <a:gd name="f259" fmla="val 595"/>
                        <a:gd name="f260" fmla="val 607"/>
                        <a:gd name="f261" fmla="val 2174"/>
                        <a:gd name="f262" fmla="val 616"/>
                        <a:gd name="f263" fmla="val 2117"/>
                        <a:gd name="f264" fmla="val 613"/>
                        <a:gd name="f265" fmla="val 1977"/>
                        <a:gd name="f266" fmla="val 589"/>
                        <a:gd name="f267" fmla="val 1871"/>
                        <a:gd name="f268" fmla="val 577"/>
                        <a:gd name="f269" fmla="val 565"/>
                        <a:gd name="f270" fmla="val 1743"/>
                        <a:gd name="f271" fmla="val 555"/>
                        <a:gd name="f272" fmla="val 1709"/>
                        <a:gd name="f273" fmla="val 1663"/>
                        <a:gd name="f274" fmla="val 527"/>
                        <a:gd name="f275" fmla="val 1617"/>
                        <a:gd name="f276" fmla="val 502"/>
                        <a:gd name="f277" fmla="val 1561"/>
                        <a:gd name="f278" fmla="val 493"/>
                        <a:gd name="f279" fmla="val 1531"/>
                        <a:gd name="f280" fmla="val 1501"/>
                        <a:gd name="f281" fmla="val 480"/>
                        <a:gd name="f282" fmla="val 1495"/>
                        <a:gd name="f283" fmla="val 487"/>
                        <a:gd name="f284" fmla="val 1483"/>
                        <a:gd name="f285" fmla="val 494"/>
                        <a:gd name="f286" fmla="val 1471"/>
                        <a:gd name="f287" fmla="val 519"/>
                        <a:gd name="f288" fmla="val 1455"/>
                        <a:gd name="f289" fmla="val 535"/>
                        <a:gd name="f290" fmla="val 1459"/>
                        <a:gd name="f291" fmla="val 551"/>
                        <a:gd name="f292" fmla="val 1463"/>
                        <a:gd name="f293" fmla="val 568"/>
                        <a:gd name="f294" fmla="val 1478"/>
                        <a:gd name="f295" fmla="val 1507"/>
                        <a:gd name="f296" fmla="val 598"/>
                        <a:gd name="f297" fmla="val 1536"/>
                        <a:gd name="f298" fmla="val 1583"/>
                        <a:gd name="f299" fmla="val 625"/>
                        <a:gd name="f300" fmla="val 1633"/>
                        <a:gd name="f301" fmla="val 640"/>
                        <a:gd name="f302" fmla="val 1683"/>
                        <a:gd name="f303" fmla="val 657"/>
                        <a:gd name="f304" fmla="val 1757"/>
                        <a:gd name="f305" fmla="val 673"/>
                        <a:gd name="f306" fmla="val 689"/>
                        <a:gd name="f307" fmla="val 1857"/>
                        <a:gd name="f308" fmla="val 697"/>
                        <a:gd name="f309" fmla="val 1905"/>
                        <a:gd name="f310" fmla="val 1933"/>
                        <a:gd name="f311" fmla="val 1961"/>
                        <a:gd name="f312" fmla="val 776"/>
                        <a:gd name="f313" fmla="val 817"/>
                        <a:gd name="f314" fmla="val 1975"/>
                        <a:gd name="f315" fmla="val 858"/>
                        <a:gd name="f316" fmla="val 1980"/>
                        <a:gd name="f317" fmla="val 926"/>
                        <a:gd name="f318" fmla="val 967"/>
                        <a:gd name="f319" fmla="val 1963"/>
                        <a:gd name="f320" fmla="val 1008"/>
                        <a:gd name="f321" fmla="val 1946"/>
                        <a:gd name="f322" fmla="val 1035"/>
                        <a:gd name="f323" fmla="val 1919"/>
                        <a:gd name="f324" fmla="val 1091"/>
                        <a:gd name="f325" fmla="val 1122"/>
                        <a:gd name="f326" fmla="val 1761"/>
                        <a:gd name="f327" fmla="val 1135"/>
                        <a:gd name="f328" fmla="val 1687"/>
                        <a:gd name="f329" fmla="val 1148"/>
                        <a:gd name="f330" fmla="val 1613"/>
                        <a:gd name="f331" fmla="val 1144"/>
                        <a:gd name="f332" fmla="val 1498"/>
                        <a:gd name="f333" fmla="val 1429"/>
                        <a:gd name="f334" fmla="val 1138"/>
                        <a:gd name="f335" fmla="val 1360"/>
                        <a:gd name="f336" fmla="val 1140"/>
                        <a:gd name="f337" fmla="val 1325"/>
                        <a:gd name="f338" fmla="val 1273"/>
                        <a:gd name="f339" fmla="val 1094"/>
                        <a:gd name="f340" fmla="val 1221"/>
                        <a:gd name="f341" fmla="val 1042"/>
                        <a:gd name="f342" fmla="val 1081"/>
                        <a:gd name="f343" fmla="val 919"/>
                        <a:gd name="f344" fmla="val 1064"/>
                        <a:gd name="f345" fmla="val 883"/>
                        <a:gd name="f346" fmla="val 847"/>
                        <a:gd name="f347" fmla="val 1050"/>
                        <a:gd name="f348" fmla="val 821"/>
                        <a:gd name="f349" fmla="val 787"/>
                        <a:gd name="f350" fmla="val 753"/>
                        <a:gd name="f351" fmla="val 1087"/>
                        <a:gd name="f352" fmla="val 706"/>
                        <a:gd name="f353" fmla="val 679"/>
                        <a:gd name="f354" fmla="val 1129"/>
                        <a:gd name="f355" fmla="val 642"/>
                        <a:gd name="f356" fmla="val 1149"/>
                        <a:gd name="f357" fmla="val 1147"/>
                        <a:gd name="f358" fmla="val 608"/>
                        <a:gd name="f359" fmla="val 1145"/>
                        <a:gd name="f360" fmla="val 584"/>
                        <a:gd name="f361" fmla="val 1130"/>
                        <a:gd name="f362" fmla="val 570"/>
                        <a:gd name="f363" fmla="val 1104"/>
                        <a:gd name="f364" fmla="val 576"/>
                        <a:gd name="f365" fmla="val 1083"/>
                        <a:gd name="f366" fmla="val 590"/>
                        <a:gd name="f367" fmla="val 1055"/>
                        <a:gd name="f368" fmla="val 599"/>
                        <a:gd name="f369" fmla="val 1043"/>
                        <a:gd name="f370" fmla="val 619"/>
                        <a:gd name="f371" fmla="val 639"/>
                        <a:gd name="f372" fmla="val 1023"/>
                        <a:gd name="f373" fmla="val 671"/>
                        <a:gd name="f374" fmla="val 1025"/>
                        <a:gd name="f375" fmla="val 703"/>
                        <a:gd name="f376" fmla="val 1009"/>
                        <a:gd name="f377" fmla="val 735"/>
                        <a:gd name="f378" fmla="val 993"/>
                        <a:gd name="f379" fmla="val 780"/>
                        <a:gd name="f380" fmla="val 965"/>
                        <a:gd name="f381" fmla="val 811"/>
                        <a:gd name="f382" fmla="val 937"/>
                        <a:gd name="f383" fmla="val 842"/>
                        <a:gd name="f384" fmla="val 909"/>
                        <a:gd name="f385" fmla="val 866"/>
                        <a:gd name="f386" fmla="val 841"/>
                        <a:gd name="f387" fmla="val 912"/>
                        <a:gd name="f388" fmla="val 939"/>
                        <a:gd name="f389" fmla="val 696"/>
                        <a:gd name="f390" fmla="val 959"/>
                        <a:gd name="f391" fmla="val 530"/>
                        <a:gd name="f392" fmla="val 960"/>
                        <a:gd name="f393" fmla="val 416"/>
                        <a:gd name="f394" fmla="val 343"/>
                        <a:gd name="f395" fmla="val 270"/>
                        <a:gd name="f396" fmla="val 914"/>
                        <a:gd name="f397" fmla="val 215"/>
                        <a:gd name="f398" fmla="val 135"/>
                        <a:gd name="f399" fmla="val 807"/>
                        <a:gd name="f400" fmla="val 719"/>
                        <a:gd name="f401" fmla="val 90"/>
                        <a:gd name="f402" fmla="val 573"/>
                        <a:gd name="f403" fmla="val 116"/>
                        <a:gd name="f404" fmla="val 525"/>
                        <a:gd name="f405" fmla="val 139"/>
                        <a:gd name="f406" fmla="val 181"/>
                        <a:gd name="f407" fmla="val 449"/>
                        <a:gd name="f408" fmla="val 412"/>
                        <a:gd name="f409" fmla="val 301"/>
                        <a:gd name="f410" fmla="val 391"/>
                        <a:gd name="f411" fmla="val 355"/>
                        <a:gd name="f412" fmla="val 370"/>
                        <a:gd name="f413" fmla="val 409"/>
                        <a:gd name="f414" fmla="val 359"/>
                        <a:gd name="f415" fmla="val 437"/>
                        <a:gd name="f416" fmla="val 505"/>
                        <a:gd name="f417" fmla="val 363"/>
                        <a:gd name="f418" fmla="val 399"/>
                        <a:gd name="f419" fmla="val 403"/>
                        <a:gd name="f420" fmla="val 407"/>
                        <a:gd name="f421" fmla="val 835"/>
                        <a:gd name="f422" fmla="val 906"/>
                        <a:gd name="f423" fmla="val 385"/>
                        <a:gd name="f424" fmla="val 375"/>
                        <a:gd name="f425" fmla="val 968"/>
                        <a:gd name="f426" fmla="val 356"/>
                        <a:gd name="f427" fmla="val 957"/>
                        <a:gd name="f428" fmla="val 330"/>
                        <a:gd name="f429" fmla="val 941"/>
                        <a:gd name="f430" fmla="val 316"/>
                        <a:gd name="f431" fmla="val 933"/>
                        <a:gd name="f432" fmla="val 298"/>
                        <a:gd name="f433" fmla="val 845"/>
                        <a:gd name="f434" fmla="val 294"/>
                        <a:gd name="f435" fmla="val 755"/>
                        <a:gd name="f436" fmla="val 289"/>
                        <a:gd name="f437" fmla="val 685"/>
                        <a:gd name="f438" fmla="val 284"/>
                        <a:gd name="f439" fmla="val 615"/>
                        <a:gd name="f440" fmla="val 273"/>
                        <a:gd name="f441" fmla="val 523"/>
                        <a:gd name="f442" fmla="val 469"/>
                        <a:gd name="f443" fmla="val 281"/>
                        <a:gd name="f444" fmla="val 297"/>
                        <a:gd name="f445" fmla="val 398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</a:cxnLst>
                      <a:rect l="l" t="t" r="r" b="b"/>
                      <a:pathLst>
                        <a:path w="1231" h="2560">
                          <a:moveTo>
                            <a:pt x="f4" y="f5"/>
                          </a:moveTo>
                          <a:cubicBezTo>
                            <a:pt x="f6" y="f7"/>
                            <a:pt x="f8" y="f9"/>
                            <a:pt x="f10" y="f11"/>
                          </a:cubicBezTo>
                          <a:cubicBezTo>
                            <a:pt x="f12" y="f13"/>
                            <a:pt x="f0" y="f14"/>
                            <a:pt x="f15" y="f16"/>
                          </a:cubicBezTo>
                          <a:cubicBezTo>
                            <a:pt x="f17" y="f18"/>
                            <a:pt x="f19" y="f20"/>
                            <a:pt x="f21" y="f22"/>
                          </a:cubicBezTo>
                          <a:cubicBezTo>
                            <a:pt x="f23" y="f24"/>
                            <a:pt x="f25" y="f26"/>
                            <a:pt x="f27" y="f28"/>
                          </a:cubicBezTo>
                          <a:cubicBezTo>
                            <a:pt x="f29" y="f30"/>
                            <a:pt x="f31" y="f32"/>
                            <a:pt x="f33" y="f34"/>
                          </a:cubicBezTo>
                          <a:cubicBezTo>
                            <a:pt x="f35" y="f1"/>
                            <a:pt x="f36" y="f37"/>
                            <a:pt x="f38" y="f39"/>
                          </a:cubicBezTo>
                          <a:cubicBezTo>
                            <a:pt x="f40" y="f41"/>
                            <a:pt x="f42" y="f43"/>
                            <a:pt x="f44" y="f45"/>
                          </a:cubicBezTo>
                          <a:cubicBezTo>
                            <a:pt x="f46" y="f47"/>
                            <a:pt x="f48" y="f49"/>
                            <a:pt x="f50" y="f51"/>
                          </a:cubicBezTo>
                          <a:cubicBezTo>
                            <a:pt x="f52" y="f53"/>
                            <a:pt x="f54" y="f55"/>
                            <a:pt x="f56" y="f57"/>
                          </a:cubicBezTo>
                          <a:cubicBezTo>
                            <a:pt x="f58" y="f59"/>
                            <a:pt x="f60" y="f61"/>
                            <a:pt x="f62" y="f63"/>
                          </a:cubicBezTo>
                          <a:cubicBezTo>
                            <a:pt x="f64" y="f65"/>
                            <a:pt x="f66" y="f67"/>
                            <a:pt x="f68" y="f69"/>
                          </a:cubicBezTo>
                          <a:cubicBezTo>
                            <a:pt x="f70" y="f71"/>
                            <a:pt x="f72" y="f73"/>
                            <a:pt x="f74" y="f75"/>
                          </a:cubicBezTo>
                          <a:cubicBezTo>
                            <a:pt x="f76" y="f77"/>
                            <a:pt x="f78" y="f79"/>
                            <a:pt x="f76" y="f76"/>
                          </a:cubicBezTo>
                          <a:cubicBezTo>
                            <a:pt x="f80" y="f81"/>
                            <a:pt x="f82" y="f83"/>
                            <a:pt x="f84" y="f85"/>
                          </a:cubicBezTo>
                          <a:cubicBezTo>
                            <a:pt x="f86" y="f87"/>
                            <a:pt x="f88" y="f64"/>
                            <a:pt x="f89" y="f90"/>
                          </a:cubicBezTo>
                          <a:cubicBezTo>
                            <a:pt x="f91" y="f92"/>
                            <a:pt x="f93" y="f94"/>
                            <a:pt x="f95" y="f96"/>
                          </a:cubicBezTo>
                          <a:cubicBezTo>
                            <a:pt x="f97" y="f98"/>
                            <a:pt x="f2" y="f99"/>
                            <a:pt x="f2" y="f100"/>
                          </a:cubicBezTo>
                          <a:cubicBezTo>
                            <a:pt x="f2" y="f101"/>
                            <a:pt x="f102" y="f103"/>
                            <a:pt x="f95" y="f104"/>
                          </a:cubicBezTo>
                          <a:cubicBezTo>
                            <a:pt x="f105" y="f106"/>
                            <a:pt x="f107" y="f108"/>
                            <a:pt x="f109" y="f110"/>
                          </a:cubicBezTo>
                          <a:cubicBezTo>
                            <a:pt x="f111" y="f112"/>
                            <a:pt x="f113" y="f114"/>
                            <a:pt x="f115" y="f116"/>
                          </a:cubicBezTo>
                          <a:cubicBezTo>
                            <a:pt x="f84" y="f117"/>
                            <a:pt x="f118" y="f119"/>
                            <a:pt x="f120" y="f121"/>
                          </a:cubicBezTo>
                          <a:cubicBezTo>
                            <a:pt x="f122" y="f123"/>
                            <a:pt x="f124" y="f125"/>
                            <a:pt x="f126" y="f127"/>
                          </a:cubicBezTo>
                          <a:cubicBezTo>
                            <a:pt x="f128" y="f129"/>
                            <a:pt x="f130" y="f129"/>
                            <a:pt x="f131" y="f132"/>
                          </a:cubicBezTo>
                          <a:cubicBezTo>
                            <a:pt x="f133" y="f134"/>
                            <a:pt x="f135" y="f123"/>
                            <a:pt x="f136" y="f137"/>
                          </a:cubicBezTo>
                          <a:cubicBezTo>
                            <a:pt x="f138" y="f139"/>
                            <a:pt x="f140" y="f141"/>
                            <a:pt x="f142" y="f143"/>
                          </a:cubicBezTo>
                          <a:cubicBezTo>
                            <a:pt x="f144" y="f145"/>
                            <a:pt x="f146" y="f147"/>
                            <a:pt x="f148" y="f149"/>
                          </a:cubicBezTo>
                          <a:cubicBezTo>
                            <a:pt x="f150" y="f151"/>
                            <a:pt x="f152" y="f153"/>
                            <a:pt x="f154" y="f155"/>
                          </a:cubicBezTo>
                          <a:cubicBezTo>
                            <a:pt x="f156" y="f157"/>
                            <a:pt x="f158" y="f3"/>
                            <a:pt x="f159" y="f160"/>
                          </a:cubicBezTo>
                          <a:cubicBezTo>
                            <a:pt x="f161" y="f162"/>
                            <a:pt x="f163" y="f164"/>
                            <a:pt x="f165" y="f166"/>
                          </a:cubicBezTo>
                          <a:cubicBezTo>
                            <a:pt x="f167" y="f168"/>
                            <a:pt x="f169" y="f170"/>
                            <a:pt x="f171" y="f172"/>
                          </a:cubicBezTo>
                          <a:cubicBezTo>
                            <a:pt x="f45" y="f173"/>
                            <a:pt x="f174" y="f175"/>
                            <a:pt x="f176" y="f177"/>
                          </a:cubicBezTo>
                          <a:cubicBezTo>
                            <a:pt x="f178" y="f179"/>
                            <a:pt x="f180" y="f181"/>
                            <a:pt x="f182" y="f183"/>
                          </a:cubicBezTo>
                          <a:cubicBezTo>
                            <a:pt x="f1" y="f184"/>
                            <a:pt x="f39" y="f185"/>
                            <a:pt x="f186" y="f110"/>
                          </a:cubicBezTo>
                          <a:cubicBezTo>
                            <a:pt x="f30" y="f187"/>
                            <a:pt x="f188" y="f189"/>
                            <a:pt x="f26" y="f190"/>
                          </a:cubicBezTo>
                          <a:cubicBezTo>
                            <a:pt x="f191" y="f192"/>
                            <a:pt x="f193" y="f194"/>
                            <a:pt x="f195" y="f196"/>
                          </a:cubicBezTo>
                          <a:cubicBezTo>
                            <a:pt x="f197" y="f198"/>
                            <a:pt x="f199" y="f200"/>
                            <a:pt x="f165" y="f100"/>
                          </a:cubicBezTo>
                          <a:cubicBezTo>
                            <a:pt x="f201" y="f202"/>
                            <a:pt x="f203" y="f202"/>
                            <a:pt x="f204" y="f205"/>
                          </a:cubicBezTo>
                          <a:cubicBezTo>
                            <a:pt x="f206" y="f207"/>
                            <a:pt x="f208" y="f209"/>
                            <a:pt x="f210" y="f211"/>
                          </a:cubicBezTo>
                          <a:cubicBezTo>
                            <a:pt x="f212" y="f213"/>
                            <a:pt x="f214" y="f215"/>
                            <a:pt x="f216" y="f217"/>
                          </a:cubicBezTo>
                          <a:cubicBezTo>
                            <a:pt x="f199" y="f218"/>
                            <a:pt x="f195" y="f219"/>
                            <a:pt x="f169" y="f220"/>
                          </a:cubicBezTo>
                          <a:cubicBezTo>
                            <a:pt x="f221" y="f222"/>
                            <a:pt x="f223" y="f224"/>
                            <a:pt x="f26" y="f225"/>
                          </a:cubicBezTo>
                          <a:cubicBezTo>
                            <a:pt x="f226" y="f227"/>
                            <a:pt x="f228" y="f229"/>
                            <a:pt x="f230" y="f231"/>
                          </a:cubicBezTo>
                          <a:cubicBezTo>
                            <a:pt x="f232" y="f233"/>
                            <a:pt x="f234" y="f235"/>
                            <a:pt x="f236" y="f237"/>
                          </a:cubicBezTo>
                          <a:cubicBezTo>
                            <a:pt x="f238" y="f239"/>
                            <a:pt x="f240" y="f241"/>
                            <a:pt x="f242" y="f243"/>
                          </a:cubicBezTo>
                          <a:cubicBezTo>
                            <a:pt x="f244" y="f245"/>
                            <a:pt x="f246" y="f247"/>
                            <a:pt x="f248" y="f249"/>
                          </a:cubicBezTo>
                          <a:cubicBezTo>
                            <a:pt x="f250" y="f251"/>
                            <a:pt x="f252" y="f253"/>
                            <a:pt x="f254" y="f255"/>
                          </a:cubicBezTo>
                          <a:cubicBezTo>
                            <a:pt x="f256" y="f257"/>
                            <a:pt x="f33" y="f258"/>
                            <a:pt x="f259" y="f177"/>
                          </a:cubicBezTo>
                          <a:cubicBezTo>
                            <a:pt x="f260" y="f261"/>
                            <a:pt x="f262" y="f263"/>
                            <a:pt x="f264" y="f114"/>
                          </a:cubicBezTo>
                          <a:cubicBezTo>
                            <a:pt x="f150" y="f265"/>
                            <a:pt x="f266" y="f267"/>
                            <a:pt x="f268" y="f190"/>
                          </a:cubicBezTo>
                          <a:cubicBezTo>
                            <a:pt x="f269" y="f270"/>
                            <a:pt x="f271" y="f272"/>
                            <a:pt x="f254" y="f273"/>
                          </a:cubicBezTo>
                          <a:cubicBezTo>
                            <a:pt x="f274" y="f275"/>
                            <a:pt x="f276" y="f277"/>
                            <a:pt x="f278" y="f279"/>
                          </a:cubicBezTo>
                          <a:cubicBezTo>
                            <a:pt x="f156" y="f280"/>
                            <a:pt x="f281" y="f282"/>
                            <a:pt x="f283" y="f284"/>
                          </a:cubicBezTo>
                          <a:cubicBezTo>
                            <a:pt x="f285" y="f286"/>
                            <a:pt x="f287" y="f288"/>
                            <a:pt x="f289" y="f290"/>
                          </a:cubicBezTo>
                          <a:cubicBezTo>
                            <a:pt x="f291" y="f292"/>
                            <a:pt x="f293" y="f294"/>
                            <a:pt x="f33" y="f295"/>
                          </a:cubicBezTo>
                          <a:cubicBezTo>
                            <a:pt x="f296" y="f297"/>
                            <a:pt x="f150" y="f298"/>
                            <a:pt x="f299" y="f300"/>
                          </a:cubicBezTo>
                          <a:cubicBezTo>
                            <a:pt x="f301" y="f302"/>
                            <a:pt x="f303" y="f304"/>
                            <a:pt x="f305" y="f190"/>
                          </a:cubicBezTo>
                          <a:cubicBezTo>
                            <a:pt x="f306" y="f307"/>
                            <a:pt x="f308" y="f309"/>
                            <a:pt x="f131" y="f310"/>
                          </a:cubicBezTo>
                          <a:cubicBezTo>
                            <a:pt x="f38" y="f311"/>
                            <a:pt x="f312" y="f224"/>
                            <a:pt x="f313" y="f314"/>
                          </a:cubicBezTo>
                          <a:cubicBezTo>
                            <a:pt x="f315" y="f316"/>
                            <a:pt x="f317" y="f316"/>
                            <a:pt x="f318" y="f319"/>
                          </a:cubicBezTo>
                          <a:cubicBezTo>
                            <a:pt x="f320" y="f321"/>
                            <a:pt x="f322" y="f323"/>
                            <a:pt x="f113" y="f220"/>
                          </a:cubicBezTo>
                          <a:cubicBezTo>
                            <a:pt x="f324" y="f106"/>
                            <a:pt x="f325" y="f326"/>
                            <a:pt x="f327" y="f328"/>
                          </a:cubicBezTo>
                          <a:cubicBezTo>
                            <a:pt x="f329" y="f330"/>
                            <a:pt x="f331" y="f332"/>
                            <a:pt x="f91" y="f333"/>
                          </a:cubicBezTo>
                          <a:cubicBezTo>
                            <a:pt x="f334" y="f335"/>
                            <a:pt x="f336" y="f337"/>
                            <a:pt x="f92" y="f338"/>
                          </a:cubicBezTo>
                          <a:cubicBezTo>
                            <a:pt x="f339" y="f340"/>
                            <a:pt x="f341" y="f107"/>
                            <a:pt x="f50" y="f92"/>
                          </a:cubicBezTo>
                          <a:cubicBezTo>
                            <a:pt x="f82" y="f342"/>
                            <a:pt x="f343" y="f344"/>
                            <a:pt x="f345" y="f60"/>
                          </a:cubicBezTo>
                          <a:cubicBezTo>
                            <a:pt x="f346" y="f347"/>
                            <a:pt x="f348" y="f113"/>
                            <a:pt x="f349" y="f90"/>
                          </a:cubicBezTo>
                          <a:cubicBezTo>
                            <a:pt x="f350" y="f351"/>
                            <a:pt x="f352" y="f92"/>
                            <a:pt x="f353" y="f354"/>
                          </a:cubicBezTo>
                          <a:cubicBezTo>
                            <a:pt x="f146" y="f91"/>
                            <a:pt x="f355" y="f356"/>
                            <a:pt x="f299" y="f357"/>
                          </a:cubicBezTo>
                          <a:cubicBezTo>
                            <a:pt x="f358" y="f359"/>
                            <a:pt x="f360" y="f361"/>
                            <a:pt x="f268" y="f92"/>
                          </a:cubicBezTo>
                          <a:cubicBezTo>
                            <a:pt x="f362" y="f363"/>
                            <a:pt x="f364" y="f365"/>
                            <a:pt x="f33" y="f88"/>
                          </a:cubicBezTo>
                          <a:cubicBezTo>
                            <a:pt x="f366" y="f367"/>
                            <a:pt x="f368" y="f369"/>
                            <a:pt x="f370" y="f64"/>
                          </a:cubicBezTo>
                          <a:cubicBezTo>
                            <a:pt x="f371" y="f372"/>
                            <a:pt x="f373" y="f374"/>
                            <a:pt x="f375" y="f376"/>
                          </a:cubicBezTo>
                          <a:cubicBezTo>
                            <a:pt x="f377" y="f378"/>
                            <a:pt x="f379" y="f380"/>
                            <a:pt x="f381" y="f382"/>
                          </a:cubicBezTo>
                          <a:cubicBezTo>
                            <a:pt x="f383" y="f384"/>
                            <a:pt x="f385" y="f44"/>
                            <a:pt x="f75" y="f386"/>
                          </a:cubicBezTo>
                          <a:cubicBezTo>
                            <a:pt x="f387" y="f349"/>
                            <a:pt x="f388" y="f389"/>
                            <a:pt x="f74" y="f264"/>
                          </a:cubicBezTo>
                          <a:cubicBezTo>
                            <a:pt x="f390" y="f391"/>
                            <a:pt x="f392" y="f393"/>
                            <a:pt x="f74" y="f394"/>
                          </a:cubicBezTo>
                          <a:cubicBezTo>
                            <a:pt x="f46" y="f395"/>
                            <a:pt x="f396" y="f397"/>
                            <a:pt x="f345" y="f51"/>
                          </a:cubicBezTo>
                          <a:cubicBezTo>
                            <a:pt x="f42" y="f398"/>
                            <a:pt x="f399" y="f22"/>
                            <a:pt x="f126" y="f230"/>
                          </a:cubicBezTo>
                          <a:cubicBezTo>
                            <a:pt x="f400" y="f171"/>
                            <a:pt x="f140" y="f401"/>
                            <a:pt x="f370" y="f230"/>
                          </a:cubicBezTo>
                          <a:cubicBezTo>
                            <a:pt x="f402" y="f403"/>
                            <a:pt x="f404" y="f405"/>
                            <a:pt x="f283" y="f406"/>
                          </a:cubicBezTo>
                          <a:cubicBezTo>
                            <a:pt x="f407" y="f53"/>
                            <a:pt x="f408" y="f409"/>
                            <a:pt x="f410" y="f411"/>
                          </a:cubicBezTo>
                          <a:cubicBezTo>
                            <a:pt x="f412" y="f413"/>
                            <a:pt x="f414" y="f415"/>
                            <a:pt x="f159" y="f416"/>
                          </a:cubicBezTo>
                          <a:cubicBezTo>
                            <a:pt x="f417" y="f402"/>
                            <a:pt x="f418" y="f136"/>
                            <a:pt x="f419" y="f126"/>
                          </a:cubicBezTo>
                          <a:cubicBezTo>
                            <a:pt x="f420" y="f421"/>
                            <a:pt x="f246" y="f422"/>
                            <a:pt x="f423" y="f382"/>
                          </a:cubicBezTo>
                          <a:cubicBezTo>
                            <a:pt x="f424" y="f425"/>
                            <a:pt x="f426" y="f427"/>
                            <a:pt x="f394" y="f74"/>
                          </a:cubicBezTo>
                          <a:cubicBezTo>
                            <a:pt x="f428" y="f429"/>
                            <a:pt x="f430" y="f431"/>
                            <a:pt x="f4" y="f75"/>
                          </a:cubicBezTo>
                          <a:cubicBezTo>
                            <a:pt x="f432" y="f433"/>
                            <a:pt x="f434" y="f435"/>
                            <a:pt x="f436" y="f437"/>
                          </a:cubicBezTo>
                          <a:cubicBezTo>
                            <a:pt x="f438" y="f439"/>
                            <a:pt x="f440" y="f441"/>
                            <a:pt x="f242" y="f442"/>
                          </a:cubicBezTo>
                          <a:cubicBezTo>
                            <a:pt x="f443" y="f21"/>
                            <a:pt x="f444" y="f445"/>
                            <a:pt x="f4" y="f5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  <a:prstDash val="solid"/>
                    </a:ln>
                  </p:spPr>
                  <p:txBody>
                    <a:bodyPr vert="horz" wrap="square" lIns="90000" tIns="46800" rIns="90000" bIns="46800" anchor="ctr" anchorCtr="0" compatLnSpc="1">
                      <a:noAutofit/>
                    </a:bodyPr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endParaRPr lang="sl-SI" sz="1800" b="0" i="0" u="none" strike="noStrik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Lucida Sans Unicode" pitchFamily="2"/>
                        <a:cs typeface="Lucida Sans Unicode" pitchFamily="2"/>
                      </a:endParaRPr>
                    </a:p>
                  </p:txBody>
                </p:sp>
                <p:sp>
                  <p:nvSpPr>
                    <p:cNvPr id="11" name="Freeform: Shape 10">
                      <a:extLst>
                        <a:ext uri="{FF2B5EF4-FFF2-40B4-BE49-F238E27FC236}">
                          <a16:creationId xmlns:a16="http://schemas.microsoft.com/office/drawing/2014/main" id="{60BD444B-1273-4D47-B391-B759EA4DCC3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425980" y="110340"/>
                      <a:ext cx="93600" cy="339480"/>
                    </a:xfrm>
                    <a:custGeom>
                      <a:avLst/>
                      <a:gdLst>
                        <a:gd name="f0" fmla="val 0"/>
                        <a:gd name="f1" fmla="val 865"/>
                        <a:gd name="f2" fmla="val 2071"/>
                        <a:gd name="f3" fmla="val 785"/>
                        <a:gd name="f4" fmla="val 530"/>
                        <a:gd name="f5" fmla="val 783"/>
                        <a:gd name="f6" fmla="val 491"/>
                        <a:gd name="f7" fmla="val 784"/>
                        <a:gd name="f8" fmla="val 404"/>
                        <a:gd name="f9" fmla="val 797"/>
                        <a:gd name="f10" fmla="val 350"/>
                        <a:gd name="f11" fmla="val 810"/>
                        <a:gd name="f12" fmla="val 296"/>
                        <a:gd name="f13" fmla="val 861"/>
                        <a:gd name="f14" fmla="val 228"/>
                        <a:gd name="f15" fmla="val 863"/>
                        <a:gd name="f16" fmla="val 206"/>
                        <a:gd name="f17" fmla="val 184"/>
                        <a:gd name="f18" fmla="val 828"/>
                        <a:gd name="f19" fmla="val 216"/>
                        <a:gd name="f20" fmla="val 809"/>
                        <a:gd name="f21" fmla="val 218"/>
                        <a:gd name="f22" fmla="val 790"/>
                        <a:gd name="f23" fmla="val 220"/>
                        <a:gd name="f24" fmla="val 770"/>
                        <a:gd name="f25" fmla="val 235"/>
                        <a:gd name="f26" fmla="val 749"/>
                        <a:gd name="f27" fmla="val 728"/>
                        <a:gd name="f28" fmla="val 201"/>
                        <a:gd name="f29" fmla="val 706"/>
                        <a:gd name="f30" fmla="val 147"/>
                        <a:gd name="f31" fmla="val 683"/>
                        <a:gd name="f32" fmla="val 116"/>
                        <a:gd name="f33" fmla="val 660"/>
                        <a:gd name="f34" fmla="val 85"/>
                        <a:gd name="f35" fmla="val 640"/>
                        <a:gd name="f36" fmla="val 51"/>
                        <a:gd name="f37" fmla="val 611"/>
                        <a:gd name="f38" fmla="val 32"/>
                        <a:gd name="f39" fmla="val 582"/>
                        <a:gd name="f40" fmla="val 13"/>
                        <a:gd name="f41" fmla="val 543"/>
                        <a:gd name="f42" fmla="val 4"/>
                        <a:gd name="f43" fmla="val 509"/>
                        <a:gd name="f44" fmla="val 2"/>
                        <a:gd name="f45" fmla="val 475"/>
                        <a:gd name="f46" fmla="val 445"/>
                        <a:gd name="f47" fmla="val 8"/>
                        <a:gd name="f48" fmla="val 407"/>
                        <a:gd name="f49" fmla="val 20"/>
                        <a:gd name="f50" fmla="val 369"/>
                        <a:gd name="f51" fmla="val 320"/>
                        <a:gd name="f52" fmla="val 43"/>
                        <a:gd name="f53" fmla="val 281"/>
                        <a:gd name="f54" fmla="val 74"/>
                        <a:gd name="f55" fmla="val 242"/>
                        <a:gd name="f56" fmla="val 105"/>
                        <a:gd name="f57" fmla="val 200"/>
                        <a:gd name="f58" fmla="val 151"/>
                        <a:gd name="f59" fmla="val 173"/>
                        <a:gd name="f60" fmla="val 146"/>
                        <a:gd name="f61" fmla="val 261"/>
                        <a:gd name="f62" fmla="val 126"/>
                        <a:gd name="f63" fmla="val 340"/>
                        <a:gd name="f64" fmla="val 119"/>
                        <a:gd name="f65" fmla="val 112"/>
                        <a:gd name="f66" fmla="val 468"/>
                        <a:gd name="f67" fmla="val 122"/>
                        <a:gd name="f68" fmla="val 527"/>
                        <a:gd name="f69" fmla="val 131"/>
                        <a:gd name="f70" fmla="val 590"/>
                        <a:gd name="f71" fmla="val 140"/>
                        <a:gd name="f72" fmla="val 653"/>
                        <a:gd name="f73" fmla="val 162"/>
                        <a:gd name="f74" fmla="val 733"/>
                        <a:gd name="f75" fmla="val 782"/>
                        <a:gd name="f76" fmla="val 831"/>
                        <a:gd name="f77" fmla="val 198"/>
                        <a:gd name="f78" fmla="val 850"/>
                        <a:gd name="f79" fmla="val 197"/>
                        <a:gd name="f80" fmla="val 884"/>
                        <a:gd name="f81" fmla="val 196"/>
                        <a:gd name="f82" fmla="val 918"/>
                        <a:gd name="f83" fmla="val 189"/>
                        <a:gd name="f84" fmla="val 946"/>
                        <a:gd name="f85" fmla="val 167"/>
                        <a:gd name="f86" fmla="val 986"/>
                        <a:gd name="f87" fmla="val 145"/>
                        <a:gd name="f88" fmla="val 1026"/>
                        <a:gd name="f89" fmla="val 90"/>
                        <a:gd name="f90" fmla="val 1072"/>
                        <a:gd name="f91" fmla="val 65"/>
                        <a:gd name="f92" fmla="val 1124"/>
                        <a:gd name="f93" fmla="val 40"/>
                        <a:gd name="f94" fmla="val 1176"/>
                        <a:gd name="f95" fmla="val 27"/>
                        <a:gd name="f96" fmla="val 1227"/>
                        <a:gd name="f97" fmla="val 17"/>
                        <a:gd name="f98" fmla="val 1298"/>
                        <a:gd name="f99" fmla="val 7"/>
                        <a:gd name="f100" fmla="val 1369"/>
                        <a:gd name="f101" fmla="val 1475"/>
                        <a:gd name="f102" fmla="val 5"/>
                        <a:gd name="f103" fmla="val 1550"/>
                        <a:gd name="f104" fmla="val 10"/>
                        <a:gd name="f105" fmla="val 1625"/>
                        <a:gd name="f106" fmla="val 26"/>
                        <a:gd name="f107" fmla="val 1690"/>
                        <a:gd name="f108" fmla="val 47"/>
                        <a:gd name="f109" fmla="val 1748"/>
                        <a:gd name="f110" fmla="val 68"/>
                        <a:gd name="f111" fmla="val 1806"/>
                        <a:gd name="f112" fmla="val 89"/>
                        <a:gd name="f113" fmla="val 1858"/>
                        <a:gd name="f114" fmla="val 1898"/>
                        <a:gd name="f115" fmla="val 1938"/>
                        <a:gd name="f116" fmla="val 250"/>
                        <a:gd name="f117" fmla="val 1974"/>
                        <a:gd name="f118" fmla="val 299"/>
                        <a:gd name="f119" fmla="val 1988"/>
                        <a:gd name="f120" fmla="val 348"/>
                        <a:gd name="f121" fmla="val 2002"/>
                        <a:gd name="f122" fmla="val 397"/>
                        <a:gd name="f123" fmla="val 1981"/>
                        <a:gd name="f124" fmla="val 425"/>
                        <a:gd name="f125" fmla="val 1982"/>
                        <a:gd name="f126" fmla="val 453"/>
                        <a:gd name="f127" fmla="val 1983"/>
                        <a:gd name="f128" fmla="val 455"/>
                        <a:gd name="f129" fmla="val 1980"/>
                        <a:gd name="f130" fmla="val 467"/>
                        <a:gd name="f131" fmla="val 1994"/>
                        <a:gd name="f132" fmla="val 479"/>
                        <a:gd name="f133" fmla="val 2008"/>
                        <a:gd name="f134" fmla="val 492"/>
                        <a:gd name="f135" fmla="val 497"/>
                        <a:gd name="f136" fmla="val 2066"/>
                        <a:gd name="f137" fmla="val 502"/>
                        <a:gd name="f138" fmla="val 2061"/>
                        <a:gd name="f139" fmla="val 487"/>
                        <a:gd name="f140" fmla="val 2012"/>
                        <a:gd name="f141" fmla="val 1964"/>
                        <a:gd name="f142" fmla="val 507"/>
                        <a:gd name="f143" fmla="val 1916"/>
                        <a:gd name="f144" fmla="val 537"/>
                        <a:gd name="f145" fmla="val 1829"/>
                        <a:gd name="f146" fmla="val 557"/>
                        <a:gd name="f147" fmla="val 1778"/>
                        <a:gd name="f148" fmla="val 577"/>
                        <a:gd name="f149" fmla="val 1727"/>
                        <a:gd name="f150" fmla="val 613"/>
                        <a:gd name="f151" fmla="val 1671"/>
                        <a:gd name="f152" fmla="val 617"/>
                        <a:gd name="f153" fmla="val 1658"/>
                        <a:gd name="f154" fmla="val 621"/>
                        <a:gd name="f155" fmla="val 1645"/>
                        <a:gd name="f156" fmla="val 598"/>
                        <a:gd name="f157" fmla="val 1673"/>
                        <a:gd name="f158" fmla="val 581"/>
                        <a:gd name="f159" fmla="val 1700"/>
                        <a:gd name="f160" fmla="val 564"/>
                        <a:gd name="f161" fmla="val 544"/>
                        <a:gd name="f162" fmla="val 1786"/>
                        <a:gd name="f163" fmla="val 515"/>
                        <a:gd name="f164" fmla="val 1820"/>
                        <a:gd name="f165" fmla="val 486"/>
                        <a:gd name="f166" fmla="val 1854"/>
                        <a:gd name="f167" fmla="val 448"/>
                        <a:gd name="f168" fmla="val 1891"/>
                        <a:gd name="f169" fmla="val 1904"/>
                        <a:gd name="f170" fmla="val 366"/>
                        <a:gd name="f171" fmla="val 1917"/>
                        <a:gd name="f172" fmla="val 307"/>
                        <a:gd name="f173" fmla="val 1913"/>
                        <a:gd name="f174" fmla="val 269"/>
                        <a:gd name="f175" fmla="val 231"/>
                        <a:gd name="f176" fmla="val 1883"/>
                        <a:gd name="f177" fmla="val 205"/>
                        <a:gd name="f178" fmla="val 1857"/>
                        <a:gd name="f179" fmla="val 179"/>
                        <a:gd name="f180" fmla="val 1814"/>
                        <a:gd name="f181" fmla="val 153"/>
                        <a:gd name="f182" fmla="val 1771"/>
                        <a:gd name="f183" fmla="val 125"/>
                        <a:gd name="f184" fmla="val 1710"/>
                        <a:gd name="f185" fmla="val 113"/>
                        <a:gd name="f186" fmla="val 1640"/>
                        <a:gd name="f187" fmla="val 101"/>
                        <a:gd name="f188" fmla="val 1570"/>
                        <a:gd name="f189" fmla="val 103"/>
                        <a:gd name="f190" fmla="val 1469"/>
                        <a:gd name="f191" fmla="val 107"/>
                        <a:gd name="f192" fmla="val 1394"/>
                        <a:gd name="f193" fmla="val 111"/>
                        <a:gd name="f194" fmla="val 1319"/>
                        <a:gd name="f195" fmla="val 121"/>
                        <a:gd name="f196" fmla="val 1244"/>
                        <a:gd name="f197" fmla="val 137"/>
                        <a:gd name="f198" fmla="val 1190"/>
                        <a:gd name="f199" fmla="val 1136"/>
                        <a:gd name="f200" fmla="val 172"/>
                        <a:gd name="f201" fmla="val 1098"/>
                        <a:gd name="f202" fmla="val 203"/>
                        <a:gd name="f203" fmla="val 1070"/>
                        <a:gd name="f204" fmla="val 234"/>
                        <a:gd name="f205" fmla="val 1042"/>
                        <a:gd name="f206" fmla="val 272"/>
                        <a:gd name="f207" fmla="val 1021"/>
                        <a:gd name="f208" fmla="val 323"/>
                        <a:gd name="f209" fmla="val 1022"/>
                        <a:gd name="f210" fmla="val 374"/>
                        <a:gd name="f211" fmla="val 1023"/>
                        <a:gd name="f212" fmla="val 461"/>
                        <a:gd name="f213" fmla="val 1059"/>
                        <a:gd name="f214" fmla="val 1076"/>
                        <a:gd name="f215" fmla="val 1093"/>
                        <a:gd name="f216" fmla="val 585"/>
                        <a:gd name="f217" fmla="val 1120"/>
                        <a:gd name="f218" fmla="val 637"/>
                        <a:gd name="f219" fmla="val 1128"/>
                        <a:gd name="f220" fmla="val 657"/>
                        <a:gd name="f221" fmla="val 1113"/>
                        <a:gd name="f222" fmla="val 665"/>
                        <a:gd name="f223" fmla="val 1100"/>
                        <a:gd name="f224" fmla="val 673"/>
                        <a:gd name="f225" fmla="val 1087"/>
                        <a:gd name="f226" fmla="val 668"/>
                        <a:gd name="f227" fmla="val 1062"/>
                        <a:gd name="f228" fmla="val 659"/>
                        <a:gd name="f229" fmla="val 1046"/>
                        <a:gd name="f230" fmla="val 650"/>
                        <a:gd name="f231" fmla="val 1030"/>
                        <a:gd name="f232" fmla="val 638"/>
                        <a:gd name="f233" fmla="val 1015"/>
                        <a:gd name="f234" fmla="val 1004"/>
                        <a:gd name="f235" fmla="val 584"/>
                        <a:gd name="f236" fmla="val 993"/>
                        <a:gd name="f237" fmla="val 545"/>
                        <a:gd name="f238" fmla="val 998"/>
                        <a:gd name="f239" fmla="val 980"/>
                        <a:gd name="f240" fmla="val 449"/>
                        <a:gd name="f241" fmla="val 962"/>
                        <a:gd name="f242" fmla="val 367"/>
                        <a:gd name="f243" fmla="val 896"/>
                        <a:gd name="f244" fmla="val 279"/>
                        <a:gd name="f245" fmla="val 846"/>
                        <a:gd name="f246" fmla="val 252"/>
                        <a:gd name="f247" fmla="val 760"/>
                        <a:gd name="f248" fmla="val 233"/>
                        <a:gd name="f249" fmla="val 680"/>
                        <a:gd name="f250" fmla="val 214"/>
                        <a:gd name="f251" fmla="val 600"/>
                        <a:gd name="f252" fmla="val 195"/>
                        <a:gd name="f253" fmla="val 501"/>
                        <a:gd name="f254" fmla="val 209"/>
                        <a:gd name="f255" fmla="val 416"/>
                        <a:gd name="f256" fmla="val 223"/>
                        <a:gd name="f257" fmla="val 331"/>
                        <a:gd name="f258" fmla="val 271"/>
                        <a:gd name="f259" fmla="val 221"/>
                        <a:gd name="f260" fmla="val 317"/>
                        <a:gd name="f261" fmla="val 170"/>
                        <a:gd name="f262" fmla="val 363"/>
                        <a:gd name="f263" fmla="val 435"/>
                        <a:gd name="f264" fmla="val 485"/>
                        <a:gd name="f265" fmla="val 110"/>
                        <a:gd name="f266" fmla="val 535"/>
                        <a:gd name="f267" fmla="val 109"/>
                        <a:gd name="f268" fmla="val 580"/>
                        <a:gd name="f269" fmla="val 134"/>
                        <a:gd name="f270" fmla="val 164"/>
                        <a:gd name="f271" fmla="val 654"/>
                        <a:gd name="f272" fmla="val 194"/>
                        <a:gd name="f273" fmla="val 687"/>
                        <a:gd name="f274" fmla="val 246"/>
                        <a:gd name="f275" fmla="val 707"/>
                        <a:gd name="f276" fmla="val 290"/>
                        <a:gd name="f277" fmla="val 727"/>
                        <a:gd name="f278" fmla="val 334"/>
                        <a:gd name="f279" fmla="val 726"/>
                        <a:gd name="f280" fmla="val 376"/>
                        <a:gd name="f281" fmla="val 737"/>
                        <a:gd name="f282" fmla="val 428"/>
                        <a:gd name="f283" fmla="val 748"/>
                        <a:gd name="f284" fmla="val 480"/>
                        <a:gd name="f285" fmla="val 761"/>
                        <a:gd name="f286" fmla="val 576"/>
                        <a:gd name="f287" fmla="val 773"/>
                        <a:gd name="f288" fmla="val 602"/>
                        <a:gd name="f289" fmla="val 628"/>
                        <a:gd name="f290" fmla="val 807"/>
                        <a:gd name="f291" fmla="val 597"/>
                        <a:gd name="f292" fmla="val 811"/>
                        <a:gd name="f293" fmla="val 571"/>
                        <a:gd name="f294" fmla="val 787"/>
                        <a:gd name="f295" fmla="val 569"/>
                      </a:gdLst>
                      <a:ahLst/>
                      <a:cxnLst>
                        <a:cxn ang="3cd4">
                          <a:pos x="hc" y="t"/>
                        </a:cxn>
                        <a:cxn ang="0">
                          <a:pos x="r" y="vc"/>
                        </a:cxn>
                        <a:cxn ang="cd4">
                          <a:pos x="hc" y="b"/>
                        </a:cxn>
                        <a:cxn ang="cd2">
                          <a:pos x="l" y="vc"/>
                        </a:cxn>
                      </a:cxnLst>
                      <a:rect l="l" t="t" r="r" b="b"/>
                      <a:pathLst>
                        <a:path w="865" h="2071">
                          <a:moveTo>
                            <a:pt x="f3" y="f4"/>
                          </a:moveTo>
                          <a:cubicBezTo>
                            <a:pt x="f5" y="f6"/>
                            <a:pt x="f7" y="f8"/>
                            <a:pt x="f9" y="f10"/>
                          </a:cubicBezTo>
                          <a:cubicBezTo>
                            <a:pt x="f11" y="f12"/>
                            <a:pt x="f13" y="f14"/>
                            <a:pt x="f15" y="f16"/>
                          </a:cubicBezTo>
                          <a:cubicBezTo>
                            <a:pt x="f1" y="f17"/>
                            <a:pt x="f18" y="f19"/>
                            <a:pt x="f20" y="f21"/>
                          </a:cubicBezTo>
                          <a:cubicBezTo>
                            <a:pt x="f22" y="f23"/>
                            <a:pt x="f24" y="f25"/>
                            <a:pt x="f26" y="f21"/>
                          </a:cubicBezTo>
                          <a:cubicBezTo>
                            <a:pt x="f27" y="f28"/>
                            <a:pt x="f29" y="f30"/>
                            <a:pt x="f31" y="f32"/>
                          </a:cubicBezTo>
                          <a:cubicBezTo>
                            <a:pt x="f33" y="f34"/>
                            <a:pt x="f35" y="f36"/>
                            <a:pt x="f37" y="f38"/>
                          </a:cubicBezTo>
                          <a:cubicBezTo>
                            <a:pt x="f39" y="f40"/>
                            <a:pt x="f41" y="f42"/>
                            <a:pt x="f43" y="f44"/>
                          </a:cubicBezTo>
                          <a:cubicBezTo>
                            <a:pt x="f45" y="f0"/>
                            <a:pt x="f46" y="f47"/>
                            <a:pt x="f48" y="f49"/>
                          </a:cubicBezTo>
                          <a:cubicBezTo>
                            <a:pt x="f50" y="f38"/>
                            <a:pt x="f51" y="f52"/>
                            <a:pt x="f53" y="f54"/>
                          </a:cubicBezTo>
                          <a:cubicBezTo>
                            <a:pt x="f55" y="f56"/>
                            <a:pt x="f57" y="f58"/>
                            <a:pt x="f59" y="f16"/>
                          </a:cubicBezTo>
                          <a:cubicBezTo>
                            <a:pt x="f60" y="f61"/>
                            <a:pt x="f62" y="f63"/>
                            <a:pt x="f64" y="f8"/>
                          </a:cubicBezTo>
                          <a:cubicBezTo>
                            <a:pt x="f65" y="f66"/>
                            <a:pt x="f67" y="f68"/>
                            <a:pt x="f69" y="f70"/>
                          </a:cubicBezTo>
                          <a:cubicBezTo>
                            <a:pt x="f71" y="f72"/>
                            <a:pt x="f73" y="f74"/>
                            <a:pt x="f59" y="f75"/>
                          </a:cubicBezTo>
                          <a:cubicBezTo>
                            <a:pt x="f17" y="f76"/>
                            <a:pt x="f77" y="f78"/>
                            <a:pt x="f79" y="f80"/>
                          </a:cubicBezTo>
                          <a:cubicBezTo>
                            <a:pt x="f81" y="f82"/>
                            <a:pt x="f83" y="f84"/>
                            <a:pt x="f85" y="f86"/>
                          </a:cubicBezTo>
                          <a:cubicBezTo>
                            <a:pt x="f87" y="f88"/>
                            <a:pt x="f89" y="f90"/>
                            <a:pt x="f91" y="f92"/>
                          </a:cubicBezTo>
                          <a:cubicBezTo>
                            <a:pt x="f93" y="f94"/>
                            <a:pt x="f95" y="f96"/>
                            <a:pt x="f97" y="f98"/>
                          </a:cubicBezTo>
                          <a:cubicBezTo>
                            <a:pt x="f99" y="f100"/>
                            <a:pt x="f0" y="f101"/>
                            <a:pt x="f102" y="f103"/>
                          </a:cubicBezTo>
                          <a:cubicBezTo>
                            <a:pt x="f104" y="f105"/>
                            <a:pt x="f106" y="f107"/>
                            <a:pt x="f108" y="f109"/>
                          </a:cubicBezTo>
                          <a:cubicBezTo>
                            <a:pt x="f110" y="f111"/>
                            <a:pt x="f112" y="f113"/>
                            <a:pt x="f69" y="f114"/>
                          </a:cubicBezTo>
                          <a:cubicBezTo>
                            <a:pt x="f59" y="f115"/>
                            <a:pt x="f116" y="f117"/>
                            <a:pt x="f118" y="f119"/>
                          </a:cubicBezTo>
                          <a:cubicBezTo>
                            <a:pt x="f120" y="f121"/>
                            <a:pt x="f122" y="f123"/>
                            <a:pt x="f124" y="f125"/>
                          </a:cubicBezTo>
                          <a:cubicBezTo>
                            <a:pt x="f126" y="f127"/>
                            <a:pt x="f128" y="f129"/>
                            <a:pt x="f130" y="f131"/>
                          </a:cubicBezTo>
                          <a:cubicBezTo>
                            <a:pt x="f132" y="f133"/>
                            <a:pt x="f134" y="f2"/>
                            <a:pt x="f135" y="f136"/>
                          </a:cubicBezTo>
                          <a:cubicBezTo>
                            <a:pt x="f137" y="f138"/>
                            <a:pt x="f139" y="f140"/>
                            <a:pt x="f135" y="f141"/>
                          </a:cubicBezTo>
                          <a:cubicBezTo>
                            <a:pt x="f142" y="f143"/>
                            <a:pt x="f144" y="f145"/>
                            <a:pt x="f146" y="f147"/>
                          </a:cubicBezTo>
                          <a:cubicBezTo>
                            <a:pt x="f148" y="f149"/>
                            <a:pt x="f150" y="f151"/>
                            <a:pt x="f152" y="f153"/>
                          </a:cubicBezTo>
                          <a:cubicBezTo>
                            <a:pt x="f154" y="f155"/>
                            <a:pt x="f156" y="f157"/>
                            <a:pt x="f158" y="f159"/>
                          </a:cubicBezTo>
                          <a:cubicBezTo>
                            <a:pt x="f160" y="f149"/>
                            <a:pt x="f161" y="f162"/>
                            <a:pt x="f163" y="f164"/>
                          </a:cubicBezTo>
                          <a:cubicBezTo>
                            <a:pt x="f165" y="f166"/>
                            <a:pt x="f167" y="f168"/>
                            <a:pt x="f48" y="f169"/>
                          </a:cubicBezTo>
                          <a:cubicBezTo>
                            <a:pt x="f170" y="f171"/>
                            <a:pt x="f172" y="f173"/>
                            <a:pt x="f174" y="f114"/>
                          </a:cubicBezTo>
                          <a:cubicBezTo>
                            <a:pt x="f175" y="f176"/>
                            <a:pt x="f177" y="f178"/>
                            <a:pt x="f179" y="f180"/>
                          </a:cubicBezTo>
                          <a:cubicBezTo>
                            <a:pt x="f181" y="f182"/>
                            <a:pt x="f183" y="f184"/>
                            <a:pt x="f185" y="f186"/>
                          </a:cubicBezTo>
                          <a:cubicBezTo>
                            <a:pt x="f187" y="f188"/>
                            <a:pt x="f189" y="f190"/>
                            <a:pt x="f191" y="f192"/>
                          </a:cubicBezTo>
                          <a:cubicBezTo>
                            <a:pt x="f193" y="f194"/>
                            <a:pt x="f195" y="f196"/>
                            <a:pt x="f197" y="f198"/>
                          </a:cubicBezTo>
                          <a:cubicBezTo>
                            <a:pt x="f181" y="f199"/>
                            <a:pt x="f200" y="f201"/>
                            <a:pt x="f202" y="f203"/>
                          </a:cubicBezTo>
                          <a:cubicBezTo>
                            <a:pt x="f204" y="f205"/>
                            <a:pt x="f206" y="f207"/>
                            <a:pt x="f208" y="f209"/>
                          </a:cubicBezTo>
                          <a:cubicBezTo>
                            <a:pt x="f210" y="f211"/>
                            <a:pt x="f212" y="f213"/>
                            <a:pt x="f43" y="f214"/>
                          </a:cubicBezTo>
                          <a:cubicBezTo>
                            <a:pt x="f146" y="f215"/>
                            <a:pt x="f216" y="f217"/>
                            <a:pt x="f37" y="f92"/>
                          </a:cubicBezTo>
                          <a:cubicBezTo>
                            <a:pt x="f218" y="f219"/>
                            <a:pt x="f220" y="f221"/>
                            <a:pt x="f222" y="f223"/>
                          </a:cubicBezTo>
                          <a:cubicBezTo>
                            <a:pt x="f224" y="f225"/>
                            <a:pt x="f226" y="f227"/>
                            <a:pt x="f228" y="f229"/>
                          </a:cubicBezTo>
                          <a:cubicBezTo>
                            <a:pt x="f230" y="f231"/>
                            <a:pt x="f232" y="f233"/>
                            <a:pt x="f37" y="f234"/>
                          </a:cubicBezTo>
                          <a:cubicBezTo>
                            <a:pt x="f235" y="f236"/>
                            <a:pt x="f237" y="f238"/>
                            <a:pt x="f135" y="f239"/>
                          </a:cubicBezTo>
                          <a:cubicBezTo>
                            <a:pt x="f240" y="f241"/>
                            <a:pt x="f242" y="f84"/>
                            <a:pt x="f208" y="f243"/>
                          </a:cubicBezTo>
                          <a:cubicBezTo>
                            <a:pt x="f244" y="f245"/>
                            <a:pt x="f246" y="f247"/>
                            <a:pt x="f248" y="f249"/>
                          </a:cubicBezTo>
                          <a:cubicBezTo>
                            <a:pt x="f250" y="f251"/>
                            <a:pt x="f252" y="f253"/>
                            <a:pt x="f254" y="f255"/>
                          </a:cubicBezTo>
                          <a:cubicBezTo>
                            <a:pt x="f256" y="f257"/>
                            <a:pt x="f258" y="f259"/>
                            <a:pt x="f260" y="f261"/>
                          </a:cubicBezTo>
                          <a:cubicBezTo>
                            <a:pt x="f262" y="f64"/>
                            <a:pt x="f263" y="f193"/>
                            <a:pt x="f264" y="f265"/>
                          </a:cubicBezTo>
                          <a:cubicBezTo>
                            <a:pt x="f266" y="f267"/>
                            <a:pt x="f268" y="f269"/>
                            <a:pt x="f152" y="f270"/>
                          </a:cubicBezTo>
                          <a:cubicBezTo>
                            <a:pt x="f271" y="f272"/>
                            <a:pt x="f273" y="f274"/>
                            <a:pt x="f275" y="f276"/>
                          </a:cubicBezTo>
                          <a:cubicBezTo>
                            <a:pt x="f277" y="f278"/>
                            <a:pt x="f279" y="f280"/>
                            <a:pt x="f281" y="f282"/>
                          </a:cubicBezTo>
                          <a:cubicBezTo>
                            <a:pt x="f283" y="f284"/>
                            <a:pt x="f285" y="f286"/>
                            <a:pt x="f287" y="f288"/>
                          </a:cubicBezTo>
                          <a:cubicBezTo>
                            <a:pt x="f3" y="f289"/>
                            <a:pt x="f290" y="f291"/>
                            <a:pt x="f20" y="f235"/>
                          </a:cubicBezTo>
                          <a:cubicBezTo>
                            <a:pt x="f292" y="f293"/>
                            <a:pt x="f294" y="f295"/>
                            <a:pt x="f3" y="f4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  <a:prstDash val="solid"/>
                    </a:ln>
                  </p:spPr>
                  <p:txBody>
                    <a:bodyPr vert="horz" wrap="square" lIns="90000" tIns="46800" rIns="90000" bIns="46800" anchor="ctr" anchorCtr="0" compatLnSpc="1">
                      <a:noAutofit/>
                    </a:bodyPr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448919" algn="l"/>
                          <a:tab pos="898199" algn="l"/>
                          <a:tab pos="1347480" algn="l"/>
                          <a:tab pos="1796760" algn="l"/>
                          <a:tab pos="2246040" algn="l"/>
                          <a:tab pos="2695320" algn="l"/>
                          <a:tab pos="3144600" algn="l"/>
                          <a:tab pos="3593880" algn="l"/>
                          <a:tab pos="4043159" algn="l"/>
                          <a:tab pos="4492440" algn="l"/>
                          <a:tab pos="4941719" algn="l"/>
                          <a:tab pos="5391000" algn="l"/>
                          <a:tab pos="5840280" algn="l"/>
                          <a:tab pos="6289560" algn="l"/>
                          <a:tab pos="6738840" algn="l"/>
                          <a:tab pos="7188120" algn="l"/>
                          <a:tab pos="7637400" algn="l"/>
                          <a:tab pos="8086679" algn="l"/>
                          <a:tab pos="8535960" algn="l"/>
                          <a:tab pos="8985240" algn="l"/>
                        </a:tabLst>
                      </a:pPr>
                      <a:endParaRPr lang="sl-SI" sz="1800" b="0" i="0" u="none" strike="noStrike" baseline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Lucida Sans Unicode" pitchFamily="2"/>
                        <a:cs typeface="Lucida Sans Unicode" pitchFamily="2"/>
                      </a:endParaRPr>
                    </a:p>
                  </p:txBody>
                </p:sp>
              </p:grpSp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61D91A5A-1F1B-40A0-870F-270DB6167DB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85439" y="141120"/>
                    <a:ext cx="17280" cy="39600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*/ 5419351 1 1725033"/>
                      <a:gd name="f6" fmla="*/ 10800 10800 1"/>
                      <a:gd name="f7" fmla="+- 0 0 0"/>
                      <a:gd name="f8" fmla="+- 0 0 360"/>
                      <a:gd name="f9" fmla="val 10800"/>
                      <a:gd name="f10" fmla="*/ f3 1 21600"/>
                      <a:gd name="f11" fmla="*/ f4 1 21600"/>
                      <a:gd name="f12" fmla="*/ 0 f5 1"/>
                      <a:gd name="f13" fmla="*/ f7 f0 1"/>
                      <a:gd name="f14" fmla="*/ f8 f0 1"/>
                      <a:gd name="f15" fmla="*/ 3200 f10 1"/>
                      <a:gd name="f16" fmla="*/ 18400 f10 1"/>
                      <a:gd name="f17" fmla="*/ 18400 f11 1"/>
                      <a:gd name="f18" fmla="*/ 3200 f11 1"/>
                      <a:gd name="f19" fmla="*/ f12 1 f2"/>
                      <a:gd name="f20" fmla="*/ f13 1 f2"/>
                      <a:gd name="f21" fmla="*/ f14 1 f2"/>
                      <a:gd name="f22" fmla="*/ 10800 f10 1"/>
                      <a:gd name="f23" fmla="*/ 0 f11 1"/>
                      <a:gd name="f24" fmla="*/ 3160 f10 1"/>
                      <a:gd name="f25" fmla="*/ 3160 f11 1"/>
                      <a:gd name="f26" fmla="*/ 0 f10 1"/>
                      <a:gd name="f27" fmla="*/ 10800 f11 1"/>
                      <a:gd name="f28" fmla="*/ 18440 f11 1"/>
                      <a:gd name="f29" fmla="*/ 21600 f11 1"/>
                      <a:gd name="f30" fmla="*/ 18440 f10 1"/>
                      <a:gd name="f31" fmla="*/ 21600 f10 1"/>
                      <a:gd name="f32" fmla="+- 0 0 f19"/>
                      <a:gd name="f33" fmla="+- f20 0 f1"/>
                      <a:gd name="f34" fmla="+- f21 0 f1"/>
                      <a:gd name="f35" fmla="*/ f32 f0 1"/>
                      <a:gd name="f36" fmla="+- f34 0 f33"/>
                      <a:gd name="f37" fmla="*/ f35 1 f5"/>
                      <a:gd name="f38" fmla="+- f37 0 f1"/>
                      <a:gd name="f39" fmla="cos 1 f38"/>
                      <a:gd name="f40" fmla="sin 1 f38"/>
                      <a:gd name="f41" fmla="+- 0 0 f39"/>
                      <a:gd name="f42" fmla="+- 0 0 f40"/>
                      <a:gd name="f43" fmla="*/ 10800 f41 1"/>
                      <a:gd name="f44" fmla="*/ 10800 f42 1"/>
                      <a:gd name="f45" fmla="*/ f43 f43 1"/>
                      <a:gd name="f46" fmla="*/ f44 f44 1"/>
                      <a:gd name="f47" fmla="+- f45 f46 0"/>
                      <a:gd name="f48" fmla="sqrt f47"/>
                      <a:gd name="f49" fmla="*/ f6 1 f48"/>
                      <a:gd name="f50" fmla="*/ f41 f49 1"/>
                      <a:gd name="f51" fmla="*/ f42 f49 1"/>
                      <a:gd name="f52" fmla="+- 10800 0 f50"/>
                      <a:gd name="f53" fmla="+- 10800 0 f5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33">
                        <a:pos x="f22" y="f23"/>
                      </a:cxn>
                      <a:cxn ang="f33">
                        <a:pos x="f24" y="f25"/>
                      </a:cxn>
                      <a:cxn ang="f33">
                        <a:pos x="f26" y="f27"/>
                      </a:cxn>
                      <a:cxn ang="f33">
                        <a:pos x="f24" y="f28"/>
                      </a:cxn>
                      <a:cxn ang="f33">
                        <a:pos x="f22" y="f29"/>
                      </a:cxn>
                      <a:cxn ang="f33">
                        <a:pos x="f30" y="f28"/>
                      </a:cxn>
                      <a:cxn ang="f33">
                        <a:pos x="f31" y="f27"/>
                      </a:cxn>
                      <a:cxn ang="f33">
                        <a:pos x="f30" y="f25"/>
                      </a:cxn>
                    </a:cxnLst>
                    <a:rect l="f15" t="f18" r="f16" b="f17"/>
                    <a:pathLst>
                      <a:path w="21600" h="21600">
                        <a:moveTo>
                          <a:pt x="f52" y="f53"/>
                        </a:moveTo>
                        <a:arcTo wR="f9" hR="f9" stAng="f33" swAng="f36"/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ctr" anchorCtr="0" compatLnSpc="1">
                    <a:noAutofit/>
                  </a:bodyPr>
                  <a:lstStyle/>
                  <a:p>
                    <a:pPr marL="0" marR="0" lvl="0" indent="0" algn="l" rtl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448919" algn="l"/>
                        <a:tab pos="898199" algn="l"/>
                        <a:tab pos="1347480" algn="l"/>
                        <a:tab pos="1796760" algn="l"/>
                        <a:tab pos="2246040" algn="l"/>
                        <a:tab pos="2695320" algn="l"/>
                        <a:tab pos="3144600" algn="l"/>
                        <a:tab pos="3593880" algn="l"/>
                        <a:tab pos="4043159" algn="l"/>
                        <a:tab pos="4492440" algn="l"/>
                        <a:tab pos="4941719" algn="l"/>
                        <a:tab pos="5391000" algn="l"/>
                        <a:tab pos="5840280" algn="l"/>
                        <a:tab pos="6289560" algn="l"/>
                        <a:tab pos="6738840" algn="l"/>
                        <a:tab pos="7188120" algn="l"/>
                        <a:tab pos="7637400" algn="l"/>
                        <a:tab pos="8086679" algn="l"/>
                        <a:tab pos="8535960" algn="l"/>
                        <a:tab pos="8985240" algn="l"/>
                      </a:tabLst>
                    </a:pPr>
                    <a:endParaRPr lang="sl-SI" sz="1800" b="0" i="0" u="none" strike="noStrik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Lucida Sans Unicode" pitchFamily="2"/>
                      <a:cs typeface="Lucida Sans Unicode" pitchFamily="2"/>
                    </a:endParaRPr>
                  </a:p>
                </p:txBody>
              </p:sp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51D20635-CF75-4CCA-8BEF-692EC14761A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43960" y="101880"/>
                    <a:ext cx="28800" cy="85680"/>
                  </a:xfrm>
                  <a:custGeom>
                    <a:avLst/>
                    <a:gdLst>
                      <a:gd name="f0" fmla="val 0"/>
                      <a:gd name="f1" fmla="val 266"/>
                      <a:gd name="f2" fmla="val 521"/>
                      <a:gd name="f3" fmla="val 3"/>
                      <a:gd name="f4" fmla="val 483"/>
                      <a:gd name="f5" fmla="val 445"/>
                      <a:gd name="f6" fmla="val 9"/>
                      <a:gd name="f7" fmla="val 346"/>
                      <a:gd name="f8" fmla="val 27"/>
                      <a:gd name="f9" fmla="val 273"/>
                      <a:gd name="f10" fmla="val 45"/>
                      <a:gd name="f11" fmla="val 200"/>
                      <a:gd name="f12" fmla="val 85"/>
                      <a:gd name="f13" fmla="val 90"/>
                      <a:gd name="f14" fmla="val 111"/>
                      <a:gd name="f15" fmla="val 137"/>
                      <a:gd name="f16" fmla="val 162"/>
                      <a:gd name="f17" fmla="val 4"/>
                      <a:gd name="f18" fmla="val 183"/>
                      <a:gd name="f19" fmla="val 204"/>
                      <a:gd name="f20" fmla="val 2"/>
                      <a:gd name="f21" fmla="val 224"/>
                      <a:gd name="f22" fmla="val 18"/>
                      <a:gd name="f23" fmla="val 237"/>
                      <a:gd name="f24" fmla="val 39"/>
                      <a:gd name="f25" fmla="val 250"/>
                      <a:gd name="f26" fmla="val 60"/>
                      <a:gd name="f27" fmla="val 261"/>
                      <a:gd name="f28" fmla="val 129"/>
                      <a:gd name="f29" fmla="val 256"/>
                      <a:gd name="f30" fmla="val 168"/>
                      <a:gd name="f31" fmla="val 233"/>
                      <a:gd name="f32" fmla="val 215"/>
                      <a:gd name="f33" fmla="val 207"/>
                      <a:gd name="f34" fmla="val 181"/>
                      <a:gd name="f35" fmla="val 331"/>
                      <a:gd name="f36" fmla="val 132"/>
                      <a:gd name="f37" fmla="val 439"/>
                      <a:gd name="f38" fmla="val 105"/>
                      <a:gd name="f39" fmla="val 477"/>
                      <a:gd name="f40" fmla="val 78"/>
                      <a:gd name="f41" fmla="val 515"/>
                      <a:gd name="f42" fmla="val 61"/>
                      <a:gd name="f43" fmla="val 501"/>
                      <a:gd name="f44" fmla="val 29"/>
                      <a:gd name="f45" fmla="val 6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66" h="521">
                        <a:moveTo>
                          <a:pt x="f3" y="f4"/>
                        </a:moveTo>
                        <a:cubicBezTo>
                          <a:pt x="f0" y="f5"/>
                          <a:pt x="f6" y="f7"/>
                          <a:pt x="f8" y="f9"/>
                        </a:cubicBezTo>
                        <a:cubicBezTo>
                          <a:pt x="f10" y="f11"/>
                          <a:pt x="f12" y="f13"/>
                          <a:pt x="f14" y="f10"/>
                        </a:cubicBezTo>
                        <a:cubicBezTo>
                          <a:pt x="f15" y="f0"/>
                          <a:pt x="f16" y="f17"/>
                          <a:pt x="f18" y="f3"/>
                        </a:cubicBezTo>
                        <a:cubicBezTo>
                          <a:pt x="f19" y="f20"/>
                          <a:pt x="f21" y="f22"/>
                          <a:pt x="f23" y="f24"/>
                        </a:cubicBezTo>
                        <a:cubicBezTo>
                          <a:pt x="f25" y="f26"/>
                          <a:pt x="f1" y="f13"/>
                          <a:pt x="f27" y="f28"/>
                        </a:cubicBezTo>
                        <a:cubicBezTo>
                          <a:pt x="f29" y="f30"/>
                          <a:pt x="f31" y="f32"/>
                          <a:pt x="f33" y="f9"/>
                        </a:cubicBezTo>
                        <a:cubicBezTo>
                          <a:pt x="f34" y="f35"/>
                          <a:pt x="f36" y="f37"/>
                          <a:pt x="f38" y="f39"/>
                        </a:cubicBezTo>
                        <a:cubicBezTo>
                          <a:pt x="f40" y="f41"/>
                          <a:pt x="f42" y="f43"/>
                          <a:pt x="f10" y="f43"/>
                        </a:cubicBezTo>
                        <a:cubicBezTo>
                          <a:pt x="f44" y="f43"/>
                          <a:pt x="f45" y="f2"/>
                          <a:pt x="f3" y="f4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ctr" anchorCtr="0" compatLnSpc="1">
                    <a:noAutofit/>
                  </a:bodyPr>
                  <a:lstStyle/>
                  <a:p>
                    <a:pPr marL="0" marR="0" lvl="0" indent="0" algn="l" rtl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448919" algn="l"/>
                        <a:tab pos="898199" algn="l"/>
                        <a:tab pos="1347480" algn="l"/>
                        <a:tab pos="1796760" algn="l"/>
                        <a:tab pos="2246040" algn="l"/>
                        <a:tab pos="2695320" algn="l"/>
                        <a:tab pos="3144600" algn="l"/>
                        <a:tab pos="3593880" algn="l"/>
                        <a:tab pos="4043159" algn="l"/>
                        <a:tab pos="4492440" algn="l"/>
                        <a:tab pos="4941719" algn="l"/>
                        <a:tab pos="5391000" algn="l"/>
                        <a:tab pos="5840280" algn="l"/>
                        <a:tab pos="6289560" algn="l"/>
                        <a:tab pos="6738840" algn="l"/>
                        <a:tab pos="7188120" algn="l"/>
                        <a:tab pos="7637400" algn="l"/>
                        <a:tab pos="8086679" algn="l"/>
                        <a:tab pos="8535960" algn="l"/>
                        <a:tab pos="8985240" algn="l"/>
                      </a:tabLst>
                    </a:pPr>
                    <a:endParaRPr lang="sl-SI" sz="1800" b="0" i="0" u="none" strike="noStrik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Lucida Sans Unicode" pitchFamily="2"/>
                      <a:cs typeface="Lucida Sans Unicode" pitchFamily="2"/>
                    </a:endParaRPr>
                  </a:p>
                </p:txBody>
              </p:sp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5B9AFC15-408A-46F4-826B-7DA85D675EB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91560" y="116280"/>
                    <a:ext cx="43200" cy="55440"/>
                  </a:xfrm>
                  <a:custGeom>
                    <a:avLst/>
                    <a:gdLst>
                      <a:gd name="f0" fmla="val 0"/>
                      <a:gd name="f1" fmla="val 392"/>
                      <a:gd name="f2" fmla="val 340"/>
                      <a:gd name="f3" fmla="val 100"/>
                      <a:gd name="f4" fmla="val 201"/>
                      <a:gd name="f5" fmla="val 62"/>
                      <a:gd name="f6" fmla="val 163"/>
                      <a:gd name="f7" fmla="val 32"/>
                      <a:gd name="f8" fmla="val 113"/>
                      <a:gd name="f9" fmla="val 16"/>
                      <a:gd name="f10" fmla="val 87"/>
                      <a:gd name="f11" fmla="val 61"/>
                      <a:gd name="f12" fmla="val 2"/>
                      <a:gd name="f13" fmla="val 59"/>
                      <a:gd name="f14" fmla="val 4"/>
                      <a:gd name="f15" fmla="val 45"/>
                      <a:gd name="f16" fmla="val 6"/>
                      <a:gd name="f17" fmla="val 31"/>
                      <a:gd name="f18" fmla="val 7"/>
                      <a:gd name="f19" fmla="val 28"/>
                      <a:gd name="f20" fmla="val 3"/>
                      <a:gd name="f21" fmla="val 49"/>
                      <a:gd name="f22" fmla="val 93"/>
                      <a:gd name="f23" fmla="val 15"/>
                      <a:gd name="f24" fmla="val 130"/>
                      <a:gd name="f25" fmla="val 27"/>
                      <a:gd name="f26" fmla="val 167"/>
                      <a:gd name="f27" fmla="val 39"/>
                      <a:gd name="f28" fmla="val 211"/>
                      <a:gd name="f29" fmla="val 53"/>
                      <a:gd name="f30" fmla="val 250"/>
                      <a:gd name="f31" fmla="val 75"/>
                      <a:gd name="f32" fmla="val 289"/>
                      <a:gd name="f33" fmla="val 97"/>
                      <a:gd name="f34" fmla="val 341"/>
                      <a:gd name="f35" fmla="val 126"/>
                      <a:gd name="f36" fmla="val 364"/>
                      <a:gd name="f37" fmla="val 159"/>
                      <a:gd name="f38" fmla="val 387"/>
                      <a:gd name="f39" fmla="val 192"/>
                      <a:gd name="f40" fmla="val 244"/>
                      <a:gd name="f41" fmla="val 388"/>
                      <a:gd name="f42" fmla="val 273"/>
                      <a:gd name="f43" fmla="val 384"/>
                      <a:gd name="f44" fmla="val 302"/>
                      <a:gd name="f45" fmla="val 326"/>
                      <a:gd name="f46" fmla="val 333"/>
                      <a:gd name="f47" fmla="val 316"/>
                      <a:gd name="f48" fmla="val 282"/>
                      <a:gd name="f49" fmla="val 336"/>
                      <a:gd name="f50" fmla="val 315"/>
                      <a:gd name="f51" fmla="val 206"/>
                      <a:gd name="f52" fmla="val 294"/>
                      <a:gd name="f53" fmla="val 138"/>
                      <a:gd name="f54" fmla="val 239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392" h="340">
                        <a:moveTo>
                          <a:pt x="f3" y="f4"/>
                        </a:moveTo>
                        <a:cubicBezTo>
                          <a:pt x="f5" y="f6"/>
                          <a:pt x="f7" y="f8"/>
                          <a:pt x="f9" y="f10"/>
                        </a:cubicBezTo>
                        <a:cubicBezTo>
                          <a:pt x="f0" y="f11"/>
                          <a:pt x="f12" y="f13"/>
                          <a:pt x="f14" y="f15"/>
                        </a:cubicBezTo>
                        <a:cubicBezTo>
                          <a:pt x="f16" y="f17"/>
                          <a:pt x="f18" y="f16"/>
                          <a:pt x="f19" y="f20"/>
                        </a:cubicBezTo>
                        <a:cubicBezTo>
                          <a:pt x="f21" y="f0"/>
                          <a:pt x="f22" y="f23"/>
                          <a:pt x="f24" y="f25"/>
                        </a:cubicBezTo>
                        <a:cubicBezTo>
                          <a:pt x="f26" y="f27"/>
                          <a:pt x="f28" y="f29"/>
                          <a:pt x="f30" y="f31"/>
                        </a:cubicBezTo>
                        <a:cubicBezTo>
                          <a:pt x="f32" y="f33"/>
                          <a:pt x="f34" y="f35"/>
                          <a:pt x="f36" y="f37"/>
                        </a:cubicBezTo>
                        <a:cubicBezTo>
                          <a:pt x="f38" y="f39"/>
                          <a:pt x="f1" y="f40"/>
                          <a:pt x="f41" y="f42"/>
                        </a:cubicBezTo>
                        <a:cubicBezTo>
                          <a:pt x="f43" y="f44"/>
                          <a:pt x="f36" y="f45"/>
                          <a:pt x="f2" y="f46"/>
                        </a:cubicBezTo>
                        <a:cubicBezTo>
                          <a:pt x="f47" y="f2"/>
                          <a:pt x="f48" y="f49"/>
                          <a:pt x="f40" y="f50"/>
                        </a:cubicBezTo>
                        <a:cubicBezTo>
                          <a:pt x="f51" y="f52"/>
                          <a:pt x="f53" y="f54"/>
                          <a:pt x="f3" y="f4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ctr" anchorCtr="0" compatLnSpc="1">
                    <a:noAutofit/>
                  </a:bodyPr>
                  <a:lstStyle/>
                  <a:p>
                    <a:pPr marL="0" marR="0" lvl="0" indent="0" algn="l" rtl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448919" algn="l"/>
                        <a:tab pos="898199" algn="l"/>
                        <a:tab pos="1347480" algn="l"/>
                        <a:tab pos="1796760" algn="l"/>
                        <a:tab pos="2246040" algn="l"/>
                        <a:tab pos="2695320" algn="l"/>
                        <a:tab pos="3144600" algn="l"/>
                        <a:tab pos="3593880" algn="l"/>
                        <a:tab pos="4043159" algn="l"/>
                        <a:tab pos="4492440" algn="l"/>
                        <a:tab pos="4941719" algn="l"/>
                        <a:tab pos="5391000" algn="l"/>
                        <a:tab pos="5840280" algn="l"/>
                        <a:tab pos="6289560" algn="l"/>
                        <a:tab pos="6738840" algn="l"/>
                        <a:tab pos="7188120" algn="l"/>
                        <a:tab pos="7637400" algn="l"/>
                        <a:tab pos="8086679" algn="l"/>
                        <a:tab pos="8535960" algn="l"/>
                        <a:tab pos="8985240" algn="l"/>
                      </a:tabLst>
                    </a:pPr>
                    <a:endParaRPr lang="sl-SI" sz="1800" b="0" i="0" u="none" strike="noStrik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Lucida Sans Unicode" pitchFamily="2"/>
                      <a:cs typeface="Lucida Sans Unicode" pitchFamily="2"/>
                    </a:endParaRPr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AAEF8818-8DD6-403D-AB0A-BCA6D806A75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843040" y="111960"/>
                    <a:ext cx="16200" cy="90360"/>
                  </a:xfrm>
                  <a:custGeom>
                    <a:avLst/>
                    <a:gdLst>
                      <a:gd name="f0" fmla="val 360"/>
                      <a:gd name="f1" fmla="val 0"/>
                      <a:gd name="f2" fmla="val 151"/>
                      <a:gd name="f3" fmla="val 558"/>
                      <a:gd name="f4" fmla="val 18"/>
                      <a:gd name="f5" fmla="val 165"/>
                      <a:gd name="f6" fmla="val 25"/>
                      <a:gd name="f7" fmla="val 119"/>
                      <a:gd name="f8" fmla="val 34"/>
                      <a:gd name="f9" fmla="val 66"/>
                      <a:gd name="f10" fmla="val 42"/>
                      <a:gd name="f11" fmla="val 39"/>
                      <a:gd name="f12" fmla="val 50"/>
                      <a:gd name="f13" fmla="val 12"/>
                      <a:gd name="f14" fmla="val 55"/>
                      <a:gd name="f15" fmla="val 5"/>
                      <a:gd name="f16" fmla="val 3"/>
                      <a:gd name="f17" fmla="val 77"/>
                      <a:gd name="f18" fmla="val 1"/>
                      <a:gd name="f19" fmla="val 96"/>
                      <a:gd name="f20" fmla="val 108"/>
                      <a:gd name="f21" fmla="val 27"/>
                      <a:gd name="f22" fmla="val 120"/>
                      <a:gd name="f23" fmla="val 54"/>
                      <a:gd name="f24" fmla="val 132"/>
                      <a:gd name="f25" fmla="val 99"/>
                      <a:gd name="f26" fmla="val 138"/>
                      <a:gd name="f27" fmla="val 144"/>
                      <a:gd name="f28" fmla="val 231"/>
                      <a:gd name="f29" fmla="val 423"/>
                      <a:gd name="f30" fmla="val 137"/>
                      <a:gd name="f31" fmla="val 486"/>
                      <a:gd name="f32" fmla="val 116"/>
                      <a:gd name="f33" fmla="val 528"/>
                      <a:gd name="f34" fmla="val 543"/>
                      <a:gd name="f35" fmla="val 76"/>
                      <a:gd name="f36" fmla="val 40"/>
                      <a:gd name="f37" fmla="val 551"/>
                      <a:gd name="f38" fmla="val 24"/>
                      <a:gd name="f39" fmla="val 513"/>
                      <a:gd name="f40" fmla="val 8"/>
                      <a:gd name="f41" fmla="val 475"/>
                      <a:gd name="f42" fmla="val 372"/>
                      <a:gd name="f43" fmla="val 315"/>
                      <a:gd name="f44" fmla="val 258"/>
                      <a:gd name="f45" fmla="val 11"/>
                      <a:gd name="f46" fmla="val 21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151" h="558">
                        <a:moveTo>
                          <a:pt x="f4" y="f5"/>
                        </a:moveTo>
                        <a:cubicBezTo>
                          <a:pt x="f6" y="f7"/>
                          <a:pt x="f8" y="f9"/>
                          <a:pt x="f10" y="f11"/>
                        </a:cubicBezTo>
                        <a:cubicBezTo>
                          <a:pt x="f12" y="f13"/>
                          <a:pt x="f14" y="f15"/>
                          <a:pt x="f9" y="f16"/>
                        </a:cubicBezTo>
                        <a:cubicBezTo>
                          <a:pt x="f17" y="f18"/>
                          <a:pt x="f19" y="f1"/>
                          <a:pt x="f20" y="f21"/>
                        </a:cubicBezTo>
                        <a:cubicBezTo>
                          <a:pt x="f22" y="f23"/>
                          <a:pt x="f24" y="f25"/>
                          <a:pt x="f26" y="f5"/>
                        </a:cubicBezTo>
                        <a:cubicBezTo>
                          <a:pt x="f27" y="f28"/>
                          <a:pt x="f2" y="f0"/>
                          <a:pt x="f27" y="f29"/>
                        </a:cubicBezTo>
                        <a:cubicBezTo>
                          <a:pt x="f30" y="f31"/>
                          <a:pt x="f32" y="f33"/>
                          <a:pt x="f19" y="f34"/>
                        </a:cubicBezTo>
                        <a:cubicBezTo>
                          <a:pt x="f35" y="f3"/>
                          <a:pt x="f36" y="f37"/>
                          <a:pt x="f38" y="f39"/>
                        </a:cubicBezTo>
                        <a:cubicBezTo>
                          <a:pt x="f40" y="f41"/>
                          <a:pt x="f1" y="f42"/>
                          <a:pt x="f1" y="f43"/>
                        </a:cubicBezTo>
                        <a:cubicBezTo>
                          <a:pt x="f1" y="f44"/>
                          <a:pt x="f45" y="f46"/>
                          <a:pt x="f4" y="f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ctr" anchorCtr="0" compatLnSpc="1">
                    <a:noAutofit/>
                  </a:bodyPr>
                  <a:lstStyle/>
                  <a:p>
                    <a:pPr marL="0" marR="0" lvl="0" indent="0" algn="l" rtl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448919" algn="l"/>
                        <a:tab pos="898199" algn="l"/>
                        <a:tab pos="1347480" algn="l"/>
                        <a:tab pos="1796760" algn="l"/>
                        <a:tab pos="2246040" algn="l"/>
                        <a:tab pos="2695320" algn="l"/>
                        <a:tab pos="3144600" algn="l"/>
                        <a:tab pos="3593880" algn="l"/>
                        <a:tab pos="4043159" algn="l"/>
                        <a:tab pos="4492440" algn="l"/>
                        <a:tab pos="4941719" algn="l"/>
                        <a:tab pos="5391000" algn="l"/>
                        <a:tab pos="5840280" algn="l"/>
                        <a:tab pos="6289560" algn="l"/>
                        <a:tab pos="6738840" algn="l"/>
                        <a:tab pos="7188120" algn="l"/>
                        <a:tab pos="7637400" algn="l"/>
                        <a:tab pos="8086679" algn="l"/>
                        <a:tab pos="8535960" algn="l"/>
                        <a:tab pos="8985240" algn="l"/>
                      </a:tabLst>
                    </a:pPr>
                    <a:endParaRPr lang="sl-SI" sz="1800" b="0" i="0" u="none" strike="noStrik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Lucida Sans Unicode" pitchFamily="2"/>
                      <a:cs typeface="Lucida Sans Unicode" pitchFamily="2"/>
                    </a:endParaRPr>
                  </a:p>
                </p:txBody>
              </p:sp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21C03673-168D-4AFD-B9CF-86528F10620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800200" y="206640"/>
                    <a:ext cx="42840" cy="41400"/>
                  </a:xfrm>
                  <a:custGeom>
                    <a:avLst/>
                    <a:gdLst>
                      <a:gd name="f0" fmla="val 0"/>
                      <a:gd name="f1" fmla="val 392"/>
                      <a:gd name="f2" fmla="val 253"/>
                      <a:gd name="f3" fmla="val 175"/>
                      <a:gd name="f4" fmla="val 61"/>
                      <a:gd name="f5" fmla="val 219"/>
                      <a:gd name="f6" fmla="val 45"/>
                      <a:gd name="f7" fmla="val 275"/>
                      <a:gd name="f8" fmla="val 28"/>
                      <a:gd name="f9" fmla="val 307"/>
                      <a:gd name="f10" fmla="val 19"/>
                      <a:gd name="f11" fmla="val 339"/>
                      <a:gd name="f12" fmla="val 10"/>
                      <a:gd name="f13" fmla="val 354"/>
                      <a:gd name="f14" fmla="val 367"/>
                      <a:gd name="f15" fmla="val 7"/>
                      <a:gd name="f16" fmla="val 380"/>
                      <a:gd name="f17" fmla="val 14"/>
                      <a:gd name="f18" fmla="val 40"/>
                      <a:gd name="f19" fmla="val 385"/>
                      <a:gd name="f20" fmla="val 378"/>
                      <a:gd name="f21" fmla="val 82"/>
                      <a:gd name="f22" fmla="val 357"/>
                      <a:gd name="f23" fmla="val 106"/>
                      <a:gd name="f24" fmla="val 325"/>
                      <a:gd name="f25" fmla="val 133"/>
                      <a:gd name="f26" fmla="val 293"/>
                      <a:gd name="f27" fmla="val 160"/>
                      <a:gd name="f28" fmla="val 241"/>
                      <a:gd name="f29" fmla="val 204"/>
                      <a:gd name="f30" fmla="val 193"/>
                      <a:gd name="f31" fmla="val 223"/>
                      <a:gd name="f32" fmla="val 145"/>
                      <a:gd name="f33" fmla="val 242"/>
                      <a:gd name="f34" fmla="val 69"/>
                      <a:gd name="f35" fmla="val 37"/>
                      <a:gd name="f36" fmla="val 247"/>
                      <a:gd name="f37" fmla="val 5"/>
                      <a:gd name="f38" fmla="val 209"/>
                      <a:gd name="f39" fmla="val 1"/>
                      <a:gd name="f40" fmla="val 187"/>
                      <a:gd name="f41" fmla="val 2"/>
                      <a:gd name="f42" fmla="val 165"/>
                      <a:gd name="f43" fmla="val 15"/>
                      <a:gd name="f44" fmla="val 136"/>
                      <a:gd name="f45" fmla="val 43"/>
                      <a:gd name="f46" fmla="val 115"/>
                      <a:gd name="f47" fmla="val 71"/>
                      <a:gd name="f48" fmla="val 94"/>
                      <a:gd name="f49" fmla="val 131"/>
                      <a:gd name="f50" fmla="val 77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392" h="253">
                        <a:moveTo>
                          <a:pt x="f3" y="f4"/>
                        </a:moveTo>
                        <a:cubicBezTo>
                          <a:pt x="f5" y="f6"/>
                          <a:pt x="f7" y="f8"/>
                          <a:pt x="f9" y="f10"/>
                        </a:cubicBezTo>
                        <a:cubicBezTo>
                          <a:pt x="f11" y="f12"/>
                          <a:pt x="f13" y="f0"/>
                          <a:pt x="f14" y="f15"/>
                        </a:cubicBezTo>
                        <a:cubicBezTo>
                          <a:pt x="f16" y="f17"/>
                          <a:pt x="f1" y="f18"/>
                          <a:pt x="f19" y="f4"/>
                        </a:cubicBezTo>
                        <a:cubicBezTo>
                          <a:pt x="f20" y="f21"/>
                          <a:pt x="f22" y="f23"/>
                          <a:pt x="f24" y="f25"/>
                        </a:cubicBezTo>
                        <a:cubicBezTo>
                          <a:pt x="f26" y="f27"/>
                          <a:pt x="f28" y="f29"/>
                          <a:pt x="f30" y="f31"/>
                        </a:cubicBezTo>
                        <a:cubicBezTo>
                          <a:pt x="f32" y="f33"/>
                          <a:pt x="f34" y="f2"/>
                          <a:pt x="f35" y="f36"/>
                        </a:cubicBezTo>
                        <a:cubicBezTo>
                          <a:pt x="f37" y="f28"/>
                          <a:pt x="f0" y="f38"/>
                          <a:pt x="f39" y="f40"/>
                        </a:cubicBezTo>
                        <a:cubicBezTo>
                          <a:pt x="f41" y="f42"/>
                          <a:pt x="f43" y="f44"/>
                          <a:pt x="f45" y="f46"/>
                        </a:cubicBezTo>
                        <a:cubicBezTo>
                          <a:pt x="f47" y="f48"/>
                          <a:pt x="f49" y="f50"/>
                          <a:pt x="f3" y="f4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ctr" anchorCtr="0" compatLnSpc="1">
                    <a:noAutofit/>
                  </a:bodyPr>
                  <a:lstStyle/>
                  <a:p>
                    <a:pPr marL="0" marR="0" lvl="0" indent="0" algn="l" rtl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448919" algn="l"/>
                        <a:tab pos="898199" algn="l"/>
                        <a:tab pos="1347480" algn="l"/>
                        <a:tab pos="1796760" algn="l"/>
                        <a:tab pos="2246040" algn="l"/>
                        <a:tab pos="2695320" algn="l"/>
                        <a:tab pos="3144600" algn="l"/>
                        <a:tab pos="3593880" algn="l"/>
                        <a:tab pos="4043159" algn="l"/>
                        <a:tab pos="4492440" algn="l"/>
                        <a:tab pos="4941719" algn="l"/>
                        <a:tab pos="5391000" algn="l"/>
                        <a:tab pos="5840280" algn="l"/>
                        <a:tab pos="6289560" algn="l"/>
                        <a:tab pos="6738840" algn="l"/>
                        <a:tab pos="7188120" algn="l"/>
                        <a:tab pos="7637400" algn="l"/>
                        <a:tab pos="8086679" algn="l"/>
                        <a:tab pos="8535960" algn="l"/>
                        <a:tab pos="8985240" algn="l"/>
                      </a:tabLst>
                    </a:pPr>
                    <a:endParaRPr lang="sl-SI" sz="1800" b="0" i="0" u="none" strike="noStrik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Lucida Sans Unicode" pitchFamily="2"/>
                      <a:cs typeface="Lucida Sans Unicode" pitchFamily="2"/>
                    </a:endParaRPr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A828FE2E-04CF-4533-A3C2-8152E729FA7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88420" y="165060"/>
                    <a:ext cx="25560" cy="63360"/>
                  </a:xfrm>
                  <a:custGeom>
                    <a:avLst/>
                    <a:gdLst>
                      <a:gd name="f0" fmla="val 180"/>
                      <a:gd name="f1" fmla="val 0"/>
                      <a:gd name="f2" fmla="val 238"/>
                      <a:gd name="f3" fmla="val 386"/>
                      <a:gd name="f4" fmla="val 78"/>
                      <a:gd name="f5" fmla="val 270"/>
                      <a:gd name="f6" fmla="val 54"/>
                      <a:gd name="f7" fmla="val 243"/>
                      <a:gd name="f8" fmla="val 37"/>
                      <a:gd name="f9" fmla="val 221"/>
                      <a:gd name="f10" fmla="val 24"/>
                      <a:gd name="f11" fmla="val 192"/>
                      <a:gd name="f12" fmla="val 11"/>
                      <a:gd name="f13" fmla="val 163"/>
                      <a:gd name="f14" fmla="val 126"/>
                      <a:gd name="f15" fmla="val 96"/>
                      <a:gd name="f16" fmla="val 66"/>
                      <a:gd name="f17" fmla="val 4"/>
                      <a:gd name="f18" fmla="val 12"/>
                      <a:gd name="f19" fmla="val 44"/>
                      <a:gd name="f20" fmla="val 94"/>
                      <a:gd name="f21" fmla="val 120"/>
                      <a:gd name="f22" fmla="val 146"/>
                      <a:gd name="f23" fmla="val 161"/>
                      <a:gd name="f24" fmla="val 85"/>
                      <a:gd name="f25" fmla="val 132"/>
                      <a:gd name="f26" fmla="val 199"/>
                      <a:gd name="f27" fmla="val 179"/>
                      <a:gd name="f28" fmla="val 230"/>
                      <a:gd name="f29" fmla="val 265"/>
                      <a:gd name="f30" fmla="val 234"/>
                      <a:gd name="f31" fmla="val 306"/>
                      <a:gd name="f32" fmla="val 347"/>
                      <a:gd name="f33" fmla="val 215"/>
                      <a:gd name="f34" fmla="val 370"/>
                      <a:gd name="f35" fmla="val 204"/>
                      <a:gd name="f36" fmla="val 378"/>
                      <a:gd name="f37" fmla="val 193"/>
                      <a:gd name="f38" fmla="val 190"/>
                      <a:gd name="f39" fmla="val 372"/>
                      <a:gd name="f40" fmla="val 168"/>
                      <a:gd name="f41" fmla="val 354"/>
                      <a:gd name="f42" fmla="val 336"/>
                      <a:gd name="f43" fmla="val 102"/>
                      <a:gd name="f44" fmla="val 297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38" h="386">
                        <a:moveTo>
                          <a:pt x="f4" y="f5"/>
                        </a:moveTo>
                        <a:cubicBezTo>
                          <a:pt x="f6" y="f7"/>
                          <a:pt x="f8" y="f9"/>
                          <a:pt x="f10" y="f11"/>
                        </a:cubicBezTo>
                        <a:cubicBezTo>
                          <a:pt x="f12" y="f13"/>
                          <a:pt x="f1" y="f14"/>
                          <a:pt x="f1" y="f15"/>
                        </a:cubicBezTo>
                        <a:cubicBezTo>
                          <a:pt x="f1" y="f16"/>
                          <a:pt x="f17" y="f10"/>
                          <a:pt x="f10" y="f18"/>
                        </a:cubicBezTo>
                        <a:cubicBezTo>
                          <a:pt x="f19" y="f1"/>
                          <a:pt x="f20" y="f17"/>
                          <a:pt x="f21" y="f10"/>
                        </a:cubicBezTo>
                        <a:cubicBezTo>
                          <a:pt x="f22" y="f19"/>
                          <a:pt x="f23" y="f24"/>
                          <a:pt x="f0" y="f25"/>
                        </a:cubicBezTo>
                        <a:cubicBezTo>
                          <a:pt x="f26" y="f27"/>
                          <a:pt x="f28" y="f29"/>
                          <a:pt x="f30" y="f31"/>
                        </a:cubicBezTo>
                        <a:cubicBezTo>
                          <a:pt x="f2" y="f32"/>
                          <a:pt x="f33" y="f34"/>
                          <a:pt x="f35" y="f36"/>
                        </a:cubicBezTo>
                        <a:cubicBezTo>
                          <a:pt x="f37" y="f3"/>
                          <a:pt x="f38" y="f39"/>
                          <a:pt x="f40" y="f41"/>
                        </a:cubicBezTo>
                        <a:cubicBezTo>
                          <a:pt x="f22" y="f42"/>
                          <a:pt x="f43" y="f44"/>
                          <a:pt x="f4" y="f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  <a:prstDash val="solid"/>
                  </a:ln>
                </p:spPr>
                <p:txBody>
                  <a:bodyPr vert="horz" wrap="square" lIns="90000" tIns="46800" rIns="90000" bIns="46800" anchor="ctr" anchorCtr="0" compatLnSpc="1">
                    <a:noAutofit/>
                  </a:bodyPr>
                  <a:lstStyle/>
                  <a:p>
                    <a:pPr marL="0" marR="0" lvl="0" indent="0" algn="l" rtl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>
                        <a:tab pos="0" algn="l"/>
                        <a:tab pos="448919" algn="l"/>
                        <a:tab pos="898199" algn="l"/>
                        <a:tab pos="1347480" algn="l"/>
                        <a:tab pos="1796760" algn="l"/>
                        <a:tab pos="2246040" algn="l"/>
                        <a:tab pos="2695320" algn="l"/>
                        <a:tab pos="3144600" algn="l"/>
                        <a:tab pos="3593880" algn="l"/>
                        <a:tab pos="4043159" algn="l"/>
                        <a:tab pos="4492440" algn="l"/>
                        <a:tab pos="4941719" algn="l"/>
                        <a:tab pos="5391000" algn="l"/>
                        <a:tab pos="5840280" algn="l"/>
                        <a:tab pos="6289560" algn="l"/>
                        <a:tab pos="6738840" algn="l"/>
                        <a:tab pos="7188120" algn="l"/>
                        <a:tab pos="7637400" algn="l"/>
                        <a:tab pos="8086679" algn="l"/>
                        <a:tab pos="8535960" algn="l"/>
                        <a:tab pos="8985240" algn="l"/>
                      </a:tabLst>
                    </a:pPr>
                    <a:endParaRPr lang="sl-SI" sz="1800" b="0" i="0" u="none" strike="noStrike" baseline="0">
                      <a:ln>
                        <a:noFill/>
                      </a:ln>
                      <a:solidFill>
                        <a:srgbClr val="000000"/>
                      </a:solidFill>
                      <a:latin typeface="Arial" pitchFamily="34"/>
                      <a:ea typeface="Lucida Sans Unicode" pitchFamily="2"/>
                      <a:cs typeface="Lucida Sans Unicode" pitchFamily="2"/>
                    </a:endParaRPr>
                  </a:p>
                </p:txBody>
              </p:sp>
            </p:grpSp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6676EB3E-898F-4054-AA51-02A3521159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381879" y="228600"/>
                  <a:ext cx="29556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F486F72E-56D5-4629-9FBC-3201A87D16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848800" y="22860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51A86224-470B-4931-B494-F4A810285B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610480" y="533520"/>
                  <a:ext cx="29556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C9047640-0BF9-4938-ADAE-D7141FF922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534520" y="91440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7C49578A-F2F4-4BD8-9CC2-AD7EF59E63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848800" y="83808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8B9642A8-BC0F-4316-AE52-D06875BA81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686800" y="121932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0D529C92-AF1C-441C-80D1-8D2856C075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848800" y="160020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F2F0121C-5043-43C4-98AE-76A7164D69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848800" y="198108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C886020-65A6-46EC-AFDE-EFEF97A082B6}"/>
                  </a:ext>
                </a:extLst>
              </p:cNvPr>
              <p:cNvGrpSpPr/>
              <p:nvPr/>
            </p:nvGrpSpPr>
            <p:grpSpPr>
              <a:xfrm>
                <a:off x="7848720" y="1600200"/>
                <a:ext cx="828719" cy="4710239"/>
                <a:chOff x="7848720" y="1600200"/>
                <a:chExt cx="828719" cy="4710239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53BAB555-0126-4594-9AE0-4FD41E7230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153280" y="1600200"/>
                  <a:ext cx="29556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17CD41EB-17BA-4285-9BE9-D5A7E85102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229600" y="190512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B376D490-43B7-4412-8C8F-D6D56BE20C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153280" y="2514600"/>
                  <a:ext cx="29556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6CCA5CE7-C63B-48F6-B2C9-E1EE77F8A1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381879" y="2743199"/>
                  <a:ext cx="29556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5679485B-31CB-49AB-8626-3A6509B44C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000999" y="2895479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1687C508-B368-4881-AAF8-ADA35AECAC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077320" y="320040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BBD47C93-44AD-48DE-A105-A4F59D951C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381879" y="3276720"/>
                  <a:ext cx="29556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D368BA60-E6A6-4E58-92B7-19F7AA4B77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305920" y="373392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B8B9C643-C51A-4841-890A-27EF441DE2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7924680" y="3505319"/>
                  <a:ext cx="29556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0CDB83C6-0AE8-4002-9F48-9AB4C6E3A9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7924680" y="3886200"/>
                  <a:ext cx="29556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D2248218-6E56-4CB8-A074-CEFCDC7DE1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153280" y="4114800"/>
                  <a:ext cx="29556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11740B55-807A-4C26-BD44-48CA167A6C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305920" y="220968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D8CEB036-4295-4463-A2C3-7CF1C85448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7848720" y="434340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796BE2E7-D655-4348-B8FA-8F5E8D76C0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7924680" y="4876920"/>
                  <a:ext cx="29556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29302CAB-7DC9-416E-894B-954682A3D3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305920" y="525780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7DF87930-387C-43D2-983B-4E0313E348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7924680" y="5410079"/>
                  <a:ext cx="29556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BB1B288F-2942-4D84-BFCE-4E7FFF185C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077320" y="5638680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2C3F61BF-7832-456D-9438-AB190FE138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7924680" y="6019919"/>
                  <a:ext cx="29556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E58B7490-1854-4F97-8E5E-53780691E9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229600" y="5867279"/>
                  <a:ext cx="295200" cy="290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74CA584-DDDD-4545-98FD-CEC29EE85450}"/>
                </a:ext>
              </a:extLst>
            </p:cNvPr>
            <p:cNvSpPr/>
            <p:nvPr/>
          </p:nvSpPr>
          <p:spPr>
            <a:xfrm>
              <a:off x="7953480" y="4908600"/>
              <a:ext cx="1190520" cy="1940040"/>
            </a:xfrm>
            <a:custGeom>
              <a:avLst/>
              <a:gdLst>
                <a:gd name="f0" fmla="val 0"/>
                <a:gd name="f1" fmla="val 750"/>
                <a:gd name="f2" fmla="val 1222"/>
                <a:gd name="f3" fmla="val 372"/>
                <a:gd name="f4" fmla="val 154"/>
                <a:gd name="f5" fmla="val 309"/>
                <a:gd name="f6" fmla="val 193"/>
                <a:gd name="f7" fmla="val 388"/>
                <a:gd name="f8" fmla="val 317"/>
                <a:gd name="f9" fmla="val 378"/>
                <a:gd name="f10" fmla="val 412"/>
                <a:gd name="f11" fmla="val 368"/>
                <a:gd name="f12" fmla="val 507"/>
                <a:gd name="f13" fmla="val 352"/>
                <a:gd name="f14" fmla="val 638"/>
                <a:gd name="f15" fmla="val 312"/>
                <a:gd name="f16" fmla="val 724"/>
                <a:gd name="f17" fmla="val 272"/>
                <a:gd name="f18" fmla="val 810"/>
                <a:gd name="f19" fmla="val 190"/>
                <a:gd name="f20" fmla="val 886"/>
                <a:gd name="f21" fmla="val 138"/>
                <a:gd name="f22" fmla="val 928"/>
                <a:gd name="f23" fmla="val 86"/>
                <a:gd name="f24" fmla="val 970"/>
                <a:gd name="f25" fmla="val 23"/>
                <a:gd name="f26" fmla="val 927"/>
                <a:gd name="f27" fmla="val 976"/>
                <a:gd name="f28" fmla="val 178"/>
                <a:gd name="f29" fmla="val 687"/>
                <a:gd name="f30" fmla="val 451"/>
                <a:gd name="f31" fmla="val 15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50" h="1222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0" y="f27"/>
                  </a:cubicBezTo>
                  <a:lnTo>
                    <a:pt x="f0" y="f2"/>
                  </a:lnTo>
                  <a:lnTo>
                    <a:pt x="f1" y="f2"/>
                  </a:lnTo>
                  <a:lnTo>
                    <a:pt x="f1" y="f28"/>
                  </a:lnTo>
                  <a:cubicBezTo>
                    <a:pt x="f29" y="f0"/>
                    <a:pt x="f30" y="f31"/>
                    <a:pt x="f3" y="f4"/>
                  </a:cubicBezTo>
                  <a:close/>
                </a:path>
              </a:pathLst>
            </a:custGeom>
            <a:gradFill>
              <a:gsLst>
                <a:gs pos="0">
                  <a:srgbClr val="FAE3B7"/>
                </a:gs>
                <a:gs pos="100000">
                  <a:srgbClr val="FBE4A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7237E7B-392E-403C-A773-CC17DD929DED}"/>
                </a:ext>
              </a:extLst>
            </p:cNvPr>
            <p:cNvSpPr/>
            <p:nvPr/>
          </p:nvSpPr>
          <p:spPr>
            <a:xfrm>
              <a:off x="7939080" y="4857840"/>
              <a:ext cx="1219320" cy="2000160"/>
            </a:xfrm>
            <a:custGeom>
              <a:avLst/>
              <a:gdLst>
                <a:gd name="f0" fmla="val 0"/>
                <a:gd name="f1" fmla="val 768"/>
                <a:gd name="f2" fmla="val 1260"/>
                <a:gd name="f3" fmla="val 1134"/>
                <a:gd name="f4" fmla="val 210"/>
                <a:gd name="f5" fmla="val 1032"/>
                <a:gd name="f6" fmla="val 324"/>
                <a:gd name="f7" fmla="val 918"/>
                <a:gd name="f8" fmla="val 414"/>
                <a:gd name="f9" fmla="val 714"/>
                <a:gd name="f10" fmla="val 450"/>
                <a:gd name="f11" fmla="val 456"/>
                <a:gd name="f12" fmla="val 438"/>
                <a:gd name="f13" fmla="val 258"/>
                <a:gd name="f14" fmla="val 684"/>
                <a:gd name="f15" fmla="val 18"/>
                <a:gd name="f16" fmla="val 125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68" h="1260">
                  <a:moveTo>
                    <a:pt x="f0" y="f2"/>
                  </a:moveTo>
                  <a:lnTo>
                    <a:pt x="f0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0"/>
                  </a:lnTo>
                  <a:lnTo>
                    <a:pt x="f1" y="f15"/>
                  </a:lnTo>
                  <a:lnTo>
                    <a:pt x="f1" y="f16"/>
                  </a:lnTo>
                  <a:lnTo>
                    <a:pt x="f0" y="f2"/>
                  </a:lnTo>
                  <a:close/>
                </a:path>
              </a:pathLst>
            </a:custGeom>
            <a:gradFill>
              <a:gsLst>
                <a:gs pos="0">
                  <a:srgbClr val="9D943F"/>
                </a:gs>
                <a:gs pos="50000">
                  <a:srgbClr val="C9C177"/>
                </a:gs>
                <a:gs pos="100000">
                  <a:srgbClr val="9D943F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7A653B5-D713-4969-9602-5792E4491B0B}"/>
                </a:ext>
              </a:extLst>
            </p:cNvPr>
            <p:cNvSpPr/>
            <p:nvPr/>
          </p:nvSpPr>
          <p:spPr>
            <a:xfrm>
              <a:off x="7927919" y="2817719"/>
              <a:ext cx="1231920" cy="4037039"/>
            </a:xfrm>
            <a:custGeom>
              <a:avLst/>
              <a:gdLst>
                <a:gd name="f0" fmla="val 0"/>
                <a:gd name="f1" fmla="val 776"/>
                <a:gd name="f2" fmla="val 2543"/>
                <a:gd name="f3" fmla="val 550"/>
                <a:gd name="f4" fmla="val 115"/>
                <a:gd name="f5" fmla="val 502"/>
                <a:gd name="f6" fmla="val 394"/>
                <a:gd name="f7" fmla="val 460"/>
                <a:gd name="f8" fmla="val 529"/>
                <a:gd name="f9" fmla="val 418"/>
                <a:gd name="f10" fmla="val 664"/>
                <a:gd name="f11" fmla="val 362"/>
                <a:gd name="f12" fmla="val 802"/>
                <a:gd name="f13" fmla="val 298"/>
                <a:gd name="f14" fmla="val 925"/>
                <a:gd name="f15" fmla="val 234"/>
                <a:gd name="f16" fmla="val 1048"/>
                <a:gd name="f17" fmla="val 125"/>
                <a:gd name="f18" fmla="val 1198"/>
                <a:gd name="f19" fmla="val 76"/>
                <a:gd name="f20" fmla="val 1267"/>
                <a:gd name="f21" fmla="val 27"/>
                <a:gd name="f22" fmla="val 1336"/>
                <a:gd name="f23" fmla="val 1325"/>
                <a:gd name="f24" fmla="val 4"/>
                <a:gd name="f25" fmla="val 1339"/>
                <a:gd name="f26" fmla="val 8"/>
                <a:gd name="f27" fmla="val 1353"/>
                <a:gd name="f28" fmla="val 53"/>
                <a:gd name="f29" fmla="val 1341"/>
                <a:gd name="f30" fmla="val 100"/>
                <a:gd name="f31" fmla="val 1351"/>
                <a:gd name="f32" fmla="val 147"/>
                <a:gd name="f33" fmla="val 1361"/>
                <a:gd name="f34" fmla="val 237"/>
                <a:gd name="f35" fmla="val 1370"/>
                <a:gd name="f36" fmla="val 286"/>
                <a:gd name="f37" fmla="val 1399"/>
                <a:gd name="f38" fmla="val 335"/>
                <a:gd name="f39" fmla="val 1428"/>
                <a:gd name="f40" fmla="val 1474"/>
                <a:gd name="f41" fmla="val 1525"/>
                <a:gd name="f42" fmla="val 426"/>
                <a:gd name="f43" fmla="val 1576"/>
                <a:gd name="f44" fmla="val 464"/>
                <a:gd name="f45" fmla="val 1631"/>
                <a:gd name="f46" fmla="val 478"/>
                <a:gd name="f47" fmla="val 1705"/>
                <a:gd name="f48" fmla="val 492"/>
                <a:gd name="f49" fmla="val 1779"/>
                <a:gd name="f50" fmla="val 496"/>
                <a:gd name="f51" fmla="val 1876"/>
                <a:gd name="f52" fmla="val 1969"/>
                <a:gd name="f53" fmla="val 2062"/>
                <a:gd name="f54" fmla="val 429"/>
                <a:gd name="f55" fmla="val 2178"/>
                <a:gd name="f56" fmla="val 370"/>
                <a:gd name="f57" fmla="val 2263"/>
                <a:gd name="f58" fmla="val 311"/>
                <a:gd name="f59" fmla="val 2348"/>
                <a:gd name="f60" fmla="val 238"/>
                <a:gd name="f61" fmla="val 2428"/>
                <a:gd name="f62" fmla="val 124"/>
                <a:gd name="f63" fmla="val 2479"/>
                <a:gd name="f64" fmla="val 66"/>
                <a:gd name="f65" fmla="val 2521"/>
                <a:gd name="f66" fmla="val 10"/>
                <a:gd name="f67" fmla="val 2506"/>
                <a:gd name="f68" fmla="val 22"/>
                <a:gd name="f69" fmla="val 2515"/>
                <a:gd name="f70" fmla="val 34"/>
                <a:gd name="f71" fmla="val 2524"/>
                <a:gd name="f72" fmla="val 135"/>
                <a:gd name="f73" fmla="val 196"/>
                <a:gd name="f74" fmla="val 2533"/>
                <a:gd name="f75" fmla="val 257"/>
                <a:gd name="f76" fmla="val 2523"/>
                <a:gd name="f77" fmla="val 337"/>
                <a:gd name="f78" fmla="val 2494"/>
                <a:gd name="f79" fmla="val 388"/>
                <a:gd name="f80" fmla="val 2455"/>
                <a:gd name="f81" fmla="val 439"/>
                <a:gd name="f82" fmla="val 2416"/>
                <a:gd name="f83" fmla="val 467"/>
                <a:gd name="f84" fmla="val 2342"/>
                <a:gd name="f85" fmla="val 2299"/>
                <a:gd name="f86" fmla="val 537"/>
                <a:gd name="f87" fmla="val 2256"/>
                <a:gd name="f88" fmla="val 566"/>
                <a:gd name="f89" fmla="val 2214"/>
                <a:gd name="f90" fmla="val 598"/>
                <a:gd name="f91" fmla="val 2197"/>
                <a:gd name="f92" fmla="val 630"/>
                <a:gd name="f93" fmla="val 2180"/>
                <a:gd name="f94" fmla="val 670"/>
                <a:gd name="f95" fmla="val 2191"/>
                <a:gd name="f96" fmla="val 694"/>
                <a:gd name="f97" fmla="val 718"/>
                <a:gd name="f98" fmla="val 2203"/>
                <a:gd name="f99" fmla="val 739"/>
                <a:gd name="f100" fmla="val 2240"/>
                <a:gd name="f101" fmla="val 742"/>
                <a:gd name="f102" fmla="val 2230"/>
                <a:gd name="f103" fmla="val 745"/>
                <a:gd name="f104" fmla="val 2220"/>
                <a:gd name="f105" fmla="val 725"/>
                <a:gd name="f106" fmla="val 2207"/>
                <a:gd name="f107" fmla="val 712"/>
                <a:gd name="f108" fmla="val 2137"/>
                <a:gd name="f109" fmla="val 699"/>
                <a:gd name="f110" fmla="val 2067"/>
                <a:gd name="f111" fmla="val 671"/>
                <a:gd name="f112" fmla="val 1903"/>
                <a:gd name="f113" fmla="val 1807"/>
                <a:gd name="f114" fmla="val 657"/>
                <a:gd name="f115" fmla="val 1711"/>
                <a:gd name="f116" fmla="val 661"/>
                <a:gd name="f117" fmla="val 1630"/>
                <a:gd name="f118" fmla="val 1561"/>
                <a:gd name="f119" fmla="val 679"/>
                <a:gd name="f120" fmla="val 1492"/>
                <a:gd name="f121" fmla="val 705"/>
                <a:gd name="f122" fmla="val 1450"/>
                <a:gd name="f123" fmla="val 1393"/>
                <a:gd name="f124" fmla="val 731"/>
                <a:gd name="f125" fmla="val 1427"/>
                <a:gd name="f126" fmla="val 748"/>
                <a:gd name="f127" fmla="val 1219"/>
                <a:gd name="f128" fmla="val 720"/>
                <a:gd name="f129" fmla="val 1011"/>
                <a:gd name="f130" fmla="val 23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76" h="2543">
                  <a:moveTo>
                    <a:pt x="f3" y="f4"/>
                  </a:moveTo>
                  <a:cubicBezTo>
                    <a:pt x="f5" y="f0"/>
                    <a:pt x="f5" y="f6"/>
                    <a:pt x="f7" y="f8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0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11" y="f40"/>
                    <a:pt x="f6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46" y="f52"/>
                  </a:cubicBezTo>
                  <a:cubicBezTo>
                    <a:pt x="f7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5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1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0" y="f113"/>
                  </a:cubicBezTo>
                  <a:cubicBezTo>
                    <a:pt x="f114" y="f115"/>
                    <a:pt x="f116" y="f117"/>
                    <a:pt x="f94" y="f118"/>
                  </a:cubicBezTo>
                  <a:cubicBezTo>
                    <a:pt x="f119" y="f120"/>
                    <a:pt x="f121" y="f122"/>
                    <a:pt x="f97" y="f123"/>
                  </a:cubicBezTo>
                  <a:cubicBezTo>
                    <a:pt x="f124" y="f22"/>
                    <a:pt x="f1" y="f125"/>
                    <a:pt x="f126" y="f127"/>
                  </a:cubicBezTo>
                  <a:cubicBezTo>
                    <a:pt x="f128" y="f129"/>
                    <a:pt x="f90" y="f130"/>
                    <a:pt x="f3" y="f4"/>
                  </a:cubicBezTo>
                  <a:close/>
                </a:path>
              </a:pathLst>
            </a:custGeom>
            <a:gradFill>
              <a:gsLst>
                <a:gs pos="0">
                  <a:srgbClr val="D4DD91"/>
                </a:gs>
                <a:gs pos="50000">
                  <a:srgbClr val="616542"/>
                </a:gs>
                <a:gs pos="100000">
                  <a:srgbClr val="D4DD91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ADEC1A5-FDA7-4B43-9BBB-254BD3D63C15}"/>
                </a:ext>
              </a:extLst>
            </p:cNvPr>
            <p:cNvSpPr/>
            <p:nvPr/>
          </p:nvSpPr>
          <p:spPr>
            <a:xfrm>
              <a:off x="8010360" y="3538440"/>
              <a:ext cx="979560" cy="2184480"/>
            </a:xfrm>
            <a:custGeom>
              <a:avLst/>
              <a:gdLst>
                <a:gd name="f0" fmla="val 0"/>
                <a:gd name="f1" fmla="val 617"/>
                <a:gd name="f2" fmla="val 1376"/>
                <a:gd name="f3" fmla="val 486"/>
                <a:gd name="f4" fmla="val 3"/>
                <a:gd name="f5" fmla="val 452"/>
                <a:gd name="f6" fmla="val 6"/>
                <a:gd name="f7" fmla="val 447"/>
                <a:gd name="f8" fmla="val 252"/>
                <a:gd name="f9" fmla="val 402"/>
                <a:gd name="f10" fmla="val 381"/>
                <a:gd name="f11" fmla="val 357"/>
                <a:gd name="f12" fmla="val 510"/>
                <a:gd name="f13" fmla="val 283"/>
                <a:gd name="f14" fmla="val 654"/>
                <a:gd name="f15" fmla="val 216"/>
                <a:gd name="f16" fmla="val 777"/>
                <a:gd name="f17" fmla="val 149"/>
                <a:gd name="f18" fmla="val 900"/>
                <a:gd name="f19" fmla="val 19"/>
                <a:gd name="f20" fmla="val 1065"/>
                <a:gd name="f21" fmla="val 1119"/>
                <a:gd name="f22" fmla="val 48"/>
                <a:gd name="f23" fmla="val 55"/>
                <a:gd name="f24" fmla="val 1101"/>
                <a:gd name="f25" fmla="val 102"/>
                <a:gd name="f26" fmla="val 236"/>
                <a:gd name="f27" fmla="val 1105"/>
                <a:gd name="f28" fmla="val 282"/>
                <a:gd name="f29" fmla="val 328"/>
                <a:gd name="f30" fmla="val 1133"/>
                <a:gd name="f31" fmla="val 353"/>
                <a:gd name="f32" fmla="val 1160"/>
                <a:gd name="f33" fmla="val 378"/>
                <a:gd name="f34" fmla="val 1185"/>
                <a:gd name="f35" fmla="val 403"/>
                <a:gd name="f36" fmla="val 1210"/>
                <a:gd name="f37" fmla="val 421"/>
                <a:gd name="f38" fmla="val 1239"/>
                <a:gd name="f39" fmla="val 432"/>
                <a:gd name="f40" fmla="val 1269"/>
                <a:gd name="f41" fmla="val 443"/>
                <a:gd name="f42" fmla="val 1299"/>
                <a:gd name="f43" fmla="val 433"/>
                <a:gd name="f44" fmla="val 444"/>
                <a:gd name="f45" fmla="val 1365"/>
                <a:gd name="f46" fmla="val 455"/>
                <a:gd name="f47" fmla="val 1354"/>
                <a:gd name="f48" fmla="val 478"/>
                <a:gd name="f49" fmla="val 1293"/>
                <a:gd name="f50" fmla="val 498"/>
                <a:gd name="f51" fmla="val 1203"/>
                <a:gd name="f52" fmla="val 518"/>
                <a:gd name="f53" fmla="val 1113"/>
                <a:gd name="f54" fmla="val 546"/>
                <a:gd name="f55" fmla="val 965"/>
                <a:gd name="f56" fmla="val 564"/>
                <a:gd name="f57" fmla="val 825"/>
                <a:gd name="f58" fmla="val 582"/>
                <a:gd name="f59" fmla="val 685"/>
                <a:gd name="f60" fmla="val 496"/>
                <a:gd name="f61" fmla="val 606"/>
                <a:gd name="f62" fmla="val 363"/>
                <a:gd name="f63" fmla="val 595"/>
                <a:gd name="f64" fmla="val 230"/>
                <a:gd name="f65" fmla="val 5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617" h="1376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0" y="f21"/>
                  </a:cubicBezTo>
                  <a:cubicBezTo>
                    <a:pt x="f22" y="f21"/>
                    <a:pt x="f23" y="f24"/>
                    <a:pt x="f25" y="f24"/>
                  </a:cubicBezTo>
                  <a:cubicBezTo>
                    <a:pt x="f17" y="f24"/>
                    <a:pt x="f26" y="f27"/>
                    <a:pt x="f28" y="f21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2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1" y="f60"/>
                    <a:pt x="f61" y="f62"/>
                  </a:cubicBezTo>
                  <a:cubicBezTo>
                    <a:pt x="f63" y="f64"/>
                    <a:pt x="f65" y="f0"/>
                    <a:pt x="f3" y="f4"/>
                  </a:cubicBezTo>
                  <a:close/>
                </a:path>
              </a:pathLst>
            </a:custGeom>
            <a:blipFill>
              <a:blip r:embed="rId14"/>
              <a:tile/>
            </a:blip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CCCC361-64D4-49E5-877D-7F91158B8D79}"/>
                </a:ext>
              </a:extLst>
            </p:cNvPr>
            <p:cNvSpPr/>
            <p:nvPr/>
          </p:nvSpPr>
          <p:spPr>
            <a:xfrm>
              <a:off x="8243999" y="426960"/>
              <a:ext cx="914400" cy="5048280"/>
            </a:xfrm>
            <a:custGeom>
              <a:avLst/>
              <a:gdLst>
                <a:gd name="f0" fmla="val 360"/>
                <a:gd name="f1" fmla="val 0"/>
                <a:gd name="f2" fmla="val 576"/>
                <a:gd name="f3" fmla="val 3180"/>
                <a:gd name="f4" fmla="val 42"/>
                <a:gd name="f5" fmla="val 61"/>
                <a:gd name="f6" fmla="val 66"/>
                <a:gd name="f7" fmla="val 122"/>
                <a:gd name="f8" fmla="val 115"/>
                <a:gd name="f9" fmla="val 362"/>
                <a:gd name="f10" fmla="val 156"/>
                <a:gd name="f11" fmla="val 517"/>
                <a:gd name="f12" fmla="val 197"/>
                <a:gd name="f13" fmla="val 672"/>
                <a:gd name="f14" fmla="val 245"/>
                <a:gd name="f15" fmla="val 838"/>
                <a:gd name="f16" fmla="val 288"/>
                <a:gd name="f17" fmla="val 991"/>
                <a:gd name="f18" fmla="val 331"/>
                <a:gd name="f19" fmla="val 1144"/>
                <a:gd name="f20" fmla="val 366"/>
                <a:gd name="f21" fmla="val 1299"/>
                <a:gd name="f22" fmla="val 414"/>
                <a:gd name="f23" fmla="val 1435"/>
                <a:gd name="f24" fmla="val 462"/>
                <a:gd name="f25" fmla="val 1571"/>
                <a:gd name="f26" fmla="val 549"/>
                <a:gd name="f27" fmla="val 1537"/>
                <a:gd name="f28" fmla="val 1807"/>
                <a:gd name="f29" fmla="val 3055"/>
                <a:gd name="f30" fmla="val 468"/>
                <a:gd name="f31" fmla="val 2772"/>
                <a:gd name="f32" fmla="val 2557"/>
                <a:gd name="f33" fmla="val 2342"/>
                <a:gd name="f34" fmla="val 300"/>
                <a:gd name="f35" fmla="val 2031"/>
                <a:gd name="f36" fmla="val 252"/>
                <a:gd name="f37" fmla="val 1765"/>
                <a:gd name="f38" fmla="val 204"/>
                <a:gd name="f39" fmla="val 1499"/>
                <a:gd name="f40" fmla="val 166"/>
                <a:gd name="f41" fmla="val 1230"/>
                <a:gd name="f42" fmla="val 126"/>
                <a:gd name="f43" fmla="val 961"/>
                <a:gd name="f44" fmla="val 86"/>
                <a:gd name="f45" fmla="val 692"/>
                <a:gd name="f46" fmla="val 24"/>
                <a:gd name="f47" fmla="val 299"/>
                <a:gd name="f48" fmla="val 12"/>
                <a:gd name="f49" fmla="val 151"/>
                <a:gd name="f50" fmla="val 3"/>
                <a:gd name="f51" fmla="val 1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6" h="3180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" y="f28"/>
                  </a:cubicBezTo>
                  <a:lnTo>
                    <a:pt x="f2" y="f29"/>
                  </a:lnTo>
                  <a:cubicBezTo>
                    <a:pt x="f26" y="f3"/>
                    <a:pt x="f30" y="f31"/>
                    <a:pt x="f22" y="f32"/>
                  </a:cubicBezTo>
                  <a:cubicBezTo>
                    <a:pt x="f0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1" y="f50"/>
                    <a:pt x="f51" y="f1"/>
                    <a:pt x="f4" y="f5"/>
                  </a:cubicBezTo>
                  <a:close/>
                </a:path>
              </a:pathLst>
            </a:custGeom>
            <a:blipFill>
              <a:blip r:embed="rId14"/>
              <a:tile/>
            </a:blip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8371182-B492-4C24-A9E5-1376CE5CFA7F}"/>
                </a:ext>
              </a:extLst>
            </p:cNvPr>
            <p:cNvSpPr/>
            <p:nvPr/>
          </p:nvSpPr>
          <p:spPr>
            <a:xfrm>
              <a:off x="8250120" y="262080"/>
              <a:ext cx="909720" cy="3071520"/>
            </a:xfrm>
            <a:custGeom>
              <a:avLst/>
              <a:gdLst>
                <a:gd name="f0" fmla="val 0"/>
                <a:gd name="f1" fmla="val 573"/>
                <a:gd name="f2" fmla="val 1935"/>
                <a:gd name="f3" fmla="val 69"/>
                <a:gd name="f4" fmla="val 63"/>
                <a:gd name="f5" fmla="val 101"/>
                <a:gd name="f6" fmla="val 126"/>
                <a:gd name="f7" fmla="val 155"/>
                <a:gd name="f8" fmla="val 376"/>
                <a:gd name="f9" fmla="val 207"/>
                <a:gd name="f10" fmla="val 549"/>
                <a:gd name="f11" fmla="val 259"/>
                <a:gd name="f12" fmla="val 722"/>
                <a:gd name="f13" fmla="val 320"/>
                <a:gd name="f14" fmla="val 930"/>
                <a:gd name="f15" fmla="val 381"/>
                <a:gd name="f16" fmla="val 1101"/>
                <a:gd name="f17" fmla="val 442"/>
                <a:gd name="f18" fmla="val 1272"/>
                <a:gd name="f19" fmla="val 541"/>
                <a:gd name="f20" fmla="val 1436"/>
                <a:gd name="f21" fmla="val 1575"/>
                <a:gd name="f22" fmla="val 531"/>
                <a:gd name="f23" fmla="val 1914"/>
                <a:gd name="f24" fmla="val 392"/>
                <a:gd name="f25" fmla="val 1655"/>
                <a:gd name="f26" fmla="val 321"/>
                <a:gd name="f27" fmla="val 1449"/>
                <a:gd name="f28" fmla="val 250"/>
                <a:gd name="f29" fmla="val 1243"/>
                <a:gd name="f30" fmla="val 198"/>
                <a:gd name="f31" fmla="val 912"/>
                <a:gd name="f32" fmla="val 147"/>
                <a:gd name="f33" fmla="val 699"/>
                <a:gd name="f34" fmla="val 96"/>
                <a:gd name="f35" fmla="val 486"/>
                <a:gd name="f36" fmla="val 30"/>
                <a:gd name="f37" fmla="val 274"/>
                <a:gd name="f38" fmla="val 15"/>
                <a:gd name="f39" fmla="val 171"/>
                <a:gd name="f40" fmla="val 68"/>
                <a:gd name="f41" fmla="val 3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3" h="1935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1" y="f21"/>
                  </a:cubicBezTo>
                  <a:lnTo>
                    <a:pt x="f1" y="f2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0" y="f40"/>
                    <a:pt x="f41" y="f0"/>
                    <a:pt x="f3" y="f4"/>
                  </a:cubicBezTo>
                  <a:close/>
                </a:path>
              </a:pathLst>
            </a:custGeom>
            <a:gradFill>
              <a:gsLst>
                <a:gs pos="0">
                  <a:srgbClr val="F0EED8"/>
                </a:gs>
                <a:gs pos="100000">
                  <a:srgbClr val="C9C177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BB0E883-7639-48D1-AD7A-A226C9618109}"/>
                </a:ext>
              </a:extLst>
            </p:cNvPr>
            <p:cNvSpPr/>
            <p:nvPr/>
          </p:nvSpPr>
          <p:spPr>
            <a:xfrm>
              <a:off x="7943760" y="0"/>
              <a:ext cx="576360" cy="3352680"/>
            </a:xfrm>
            <a:custGeom>
              <a:avLst/>
              <a:gdLst>
                <a:gd name="f0" fmla="val 0"/>
                <a:gd name="f1" fmla="val 363"/>
                <a:gd name="f2" fmla="val 2112"/>
                <a:gd name="f3" fmla="val 2094"/>
                <a:gd name="f4" fmla="val 54"/>
                <a:gd name="f5" fmla="val 41"/>
                <a:gd name="f6" fmla="val 2097"/>
                <a:gd name="f7" fmla="val 66"/>
                <a:gd name="f8" fmla="val 1992"/>
                <a:gd name="f9" fmla="val 91"/>
                <a:gd name="f10" fmla="val 1887"/>
                <a:gd name="f11" fmla="val 122"/>
                <a:gd name="f12" fmla="val 1683"/>
                <a:gd name="f13" fmla="val 150"/>
                <a:gd name="f14" fmla="val 1464"/>
                <a:gd name="f15" fmla="val 178"/>
                <a:gd name="f16" fmla="val 1245"/>
                <a:gd name="f17" fmla="val 205"/>
                <a:gd name="f18" fmla="val 922"/>
                <a:gd name="f19" fmla="val 234"/>
                <a:gd name="f20" fmla="val 678"/>
                <a:gd name="f21" fmla="val 263"/>
                <a:gd name="f22" fmla="val 434"/>
                <a:gd name="f23" fmla="val 113"/>
                <a:gd name="f24" fmla="val 32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63" h="2112">
                  <a:moveTo>
                    <a:pt x="f0" y="f3"/>
                  </a:moveTo>
                  <a:cubicBezTo>
                    <a:pt x="f4" y="f2"/>
                    <a:pt x="f5" y="f6"/>
                    <a:pt x="f7" y="f8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1" y="f23"/>
                    <a:pt x="f24" y="f0"/>
                  </a:cubicBezTo>
                  <a:lnTo>
                    <a:pt x="f0" y="f0"/>
                  </a:lnTo>
                  <a:cubicBezTo>
                    <a:pt x="f0" y="f0"/>
                    <a:pt x="f0" y="f3"/>
                    <a:pt x="f0" y="f3"/>
                  </a:cubicBezTo>
                  <a:close/>
                </a:path>
              </a:pathLst>
            </a:custGeom>
            <a:gradFill>
              <a:gsLst>
                <a:gs pos="0">
                  <a:srgbClr val="FAE3B7"/>
                </a:gs>
                <a:gs pos="100000">
                  <a:srgbClr val="FBE4A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0ADA7D6-7B6C-4D51-B96D-D35B8A87607E}"/>
                </a:ext>
              </a:extLst>
            </p:cNvPr>
            <p:cNvSpPr/>
            <p:nvPr/>
          </p:nvSpPr>
          <p:spPr>
            <a:xfrm>
              <a:off x="7943760" y="1440"/>
              <a:ext cx="300240" cy="3353040"/>
            </a:xfrm>
            <a:custGeom>
              <a:avLst/>
              <a:gdLst>
                <a:gd name="f0" fmla="val 0"/>
                <a:gd name="f1" fmla="val 363"/>
                <a:gd name="f2" fmla="val 2112"/>
                <a:gd name="f3" fmla="val 2094"/>
                <a:gd name="f4" fmla="val 54"/>
                <a:gd name="f5" fmla="val 41"/>
                <a:gd name="f6" fmla="val 2097"/>
                <a:gd name="f7" fmla="val 66"/>
                <a:gd name="f8" fmla="val 1992"/>
                <a:gd name="f9" fmla="val 91"/>
                <a:gd name="f10" fmla="val 1887"/>
                <a:gd name="f11" fmla="val 122"/>
                <a:gd name="f12" fmla="val 1683"/>
                <a:gd name="f13" fmla="val 150"/>
                <a:gd name="f14" fmla="val 1464"/>
                <a:gd name="f15" fmla="val 178"/>
                <a:gd name="f16" fmla="val 1245"/>
                <a:gd name="f17" fmla="val 205"/>
                <a:gd name="f18" fmla="val 922"/>
                <a:gd name="f19" fmla="val 234"/>
                <a:gd name="f20" fmla="val 678"/>
                <a:gd name="f21" fmla="val 263"/>
                <a:gd name="f22" fmla="val 434"/>
                <a:gd name="f23" fmla="val 113"/>
                <a:gd name="f24" fmla="val 32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63" h="2112">
                  <a:moveTo>
                    <a:pt x="f0" y="f3"/>
                  </a:moveTo>
                  <a:cubicBezTo>
                    <a:pt x="f4" y="f2"/>
                    <a:pt x="f5" y="f6"/>
                    <a:pt x="f7" y="f8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1" y="f23"/>
                    <a:pt x="f24" y="f0"/>
                  </a:cubicBezTo>
                  <a:lnTo>
                    <a:pt x="f0" y="f0"/>
                  </a:lnTo>
                  <a:cubicBezTo>
                    <a:pt x="f0" y="f0"/>
                    <a:pt x="f0" y="f3"/>
                    <a:pt x="f0" y="f3"/>
                  </a:cubicBezTo>
                  <a:close/>
                </a:path>
              </a:pathLst>
            </a:custGeom>
            <a:gradFill>
              <a:gsLst>
                <a:gs pos="0">
                  <a:srgbClr val="9D943F"/>
                </a:gs>
                <a:gs pos="50000">
                  <a:srgbClr val="C9C177"/>
                </a:gs>
                <a:gs pos="100000">
                  <a:srgbClr val="9D943F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5717CAA-D7F3-4550-833A-7E3740745E0E}"/>
                </a:ext>
              </a:extLst>
            </p:cNvPr>
            <p:cNvSpPr/>
            <p:nvPr/>
          </p:nvSpPr>
          <p:spPr>
            <a:xfrm>
              <a:off x="7866000" y="1440"/>
              <a:ext cx="88920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FAE3B7"/>
                </a:gs>
                <a:gs pos="100000">
                  <a:srgbClr val="FBE4A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7B51AF6-4F30-4FCB-B781-7D6308309CED}"/>
                </a:ext>
              </a:extLst>
            </p:cNvPr>
            <p:cNvSpPr/>
            <p:nvPr/>
          </p:nvSpPr>
          <p:spPr>
            <a:xfrm>
              <a:off x="7958160" y="6229440"/>
              <a:ext cx="1165320" cy="619200"/>
            </a:xfrm>
            <a:custGeom>
              <a:avLst/>
              <a:gdLst>
                <a:gd name="f0" fmla="val 0"/>
                <a:gd name="f1" fmla="val 692"/>
                <a:gd name="f2" fmla="val 378"/>
                <a:gd name="f3" fmla="val 1"/>
                <a:gd name="f4" fmla="val 357"/>
                <a:gd name="f5" fmla="val 351"/>
                <a:gd name="f6" fmla="val 69"/>
                <a:gd name="f7" fmla="val 350"/>
                <a:gd name="f8" fmla="val 109"/>
                <a:gd name="f9" fmla="val 341"/>
                <a:gd name="f10" fmla="val 149"/>
                <a:gd name="f11" fmla="val 332"/>
                <a:gd name="f12" fmla="val 200"/>
                <a:gd name="f13" fmla="val 327"/>
                <a:gd name="f14" fmla="val 241"/>
                <a:gd name="f15" fmla="val 305"/>
                <a:gd name="f16" fmla="val 282"/>
                <a:gd name="f17" fmla="val 283"/>
                <a:gd name="f18" fmla="val 322"/>
                <a:gd name="f19" fmla="val 245"/>
                <a:gd name="f20" fmla="val 353"/>
                <a:gd name="f21" fmla="val 209"/>
                <a:gd name="f22" fmla="val 384"/>
                <a:gd name="f23" fmla="val 173"/>
                <a:gd name="f24" fmla="val 406"/>
                <a:gd name="f25" fmla="val 121"/>
                <a:gd name="f26" fmla="val 429"/>
                <a:gd name="f27" fmla="val 89"/>
                <a:gd name="f28" fmla="val 452"/>
                <a:gd name="f29" fmla="val 57"/>
                <a:gd name="f30" fmla="val 468"/>
                <a:gd name="f31" fmla="val 32"/>
                <a:gd name="f32" fmla="val 493"/>
                <a:gd name="f33" fmla="val 17"/>
                <a:gd name="f34" fmla="val 518"/>
                <a:gd name="f35" fmla="val 2"/>
                <a:gd name="f36" fmla="val 554"/>
                <a:gd name="f37" fmla="val 577"/>
                <a:gd name="f38" fmla="val 600"/>
                <a:gd name="f39" fmla="val 613"/>
                <a:gd name="f40" fmla="val 10"/>
                <a:gd name="f41" fmla="val 629"/>
                <a:gd name="f42" fmla="val 21"/>
                <a:gd name="f43" fmla="val 645"/>
                <a:gd name="f44" fmla="val 666"/>
                <a:gd name="f45" fmla="val 46"/>
                <a:gd name="f46" fmla="val 673"/>
                <a:gd name="f47" fmla="val 65"/>
                <a:gd name="f48" fmla="val 680"/>
                <a:gd name="f49" fmla="val 84"/>
                <a:gd name="f50" fmla="val 110"/>
                <a:gd name="f51" fmla="val 137"/>
                <a:gd name="f52" fmla="val 654"/>
                <a:gd name="f53" fmla="val 164"/>
                <a:gd name="f54" fmla="val 602"/>
                <a:gd name="f55" fmla="val 198"/>
                <a:gd name="f56" fmla="val 561"/>
                <a:gd name="f57" fmla="val 225"/>
                <a:gd name="f58" fmla="val 520"/>
                <a:gd name="f59" fmla="val 252"/>
                <a:gd name="f60" fmla="val 478"/>
                <a:gd name="f61" fmla="val 275"/>
                <a:gd name="f62" fmla="val 425"/>
                <a:gd name="f63" fmla="val 297"/>
                <a:gd name="f64" fmla="val 372"/>
                <a:gd name="f65" fmla="val 319"/>
                <a:gd name="f66" fmla="val 344"/>
                <a:gd name="f67" fmla="val 193"/>
                <a:gd name="f68" fmla="val 370"/>
                <a:gd name="f69" fmla="val 156"/>
                <a:gd name="f70" fmla="val 376"/>
                <a:gd name="f71" fmla="val 113"/>
                <a:gd name="f72" fmla="val 377"/>
                <a:gd name="f73" fmla="val 70"/>
                <a:gd name="f74" fmla="val 36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692" h="378">
                  <a:moveTo>
                    <a:pt x="f3" y="f4"/>
                  </a:moveTo>
                  <a:cubicBezTo>
                    <a:pt x="f0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0"/>
                    <a:pt x="f37" y="f3"/>
                  </a:cubicBezTo>
                  <a:cubicBezTo>
                    <a:pt x="f38" y="f35"/>
                    <a:pt x="f39" y="f40"/>
                    <a:pt x="f41" y="f42"/>
                  </a:cubicBezTo>
                  <a:cubicBezTo>
                    <a:pt x="f43" y="f31"/>
                    <a:pt x="f44" y="f45"/>
                    <a:pt x="f46" y="f47"/>
                  </a:cubicBezTo>
                  <a:cubicBezTo>
                    <a:pt x="f48" y="f49"/>
                    <a:pt x="f1" y="f50"/>
                    <a:pt x="f46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3" y="f66"/>
                    <a:pt x="f19" y="f4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2"/>
                    <a:pt x="f35" y="f74"/>
                    <a:pt x="f3" y="f4"/>
                  </a:cubicBezTo>
                  <a:close/>
                </a:path>
              </a:pathLst>
            </a:custGeom>
            <a:gradFill>
              <a:gsLst>
                <a:gs pos="0">
                  <a:srgbClr val="C9C177"/>
                </a:gs>
                <a:gs pos="50000">
                  <a:srgbClr val="F0EED8"/>
                </a:gs>
                <a:gs pos="100000">
                  <a:srgbClr val="C9C177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6828724-68DD-4E67-BE42-EC0BE2A0FF29}"/>
                </a:ext>
              </a:extLst>
            </p:cNvPr>
            <p:cNvSpPr/>
            <p:nvPr/>
          </p:nvSpPr>
          <p:spPr>
            <a:xfrm rot="5400000">
              <a:off x="4325580" y="3316140"/>
              <a:ext cx="6858000" cy="225720"/>
            </a:xfrm>
            <a:custGeom>
              <a:avLst>
                <a:gd name="f0" fmla="val 607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+- 21600 0 f14"/>
                <a:gd name="f17" fmla="val f14"/>
                <a:gd name="f18" fmla="*/ f14 10 1"/>
                <a:gd name="f19" fmla="*/ f14 1 2"/>
                <a:gd name="f20" fmla="*/ f14 f12 1"/>
                <a:gd name="f21" fmla="*/ f7 f13 1"/>
                <a:gd name="f22" fmla="*/ 10800 f13 1"/>
                <a:gd name="f23" fmla="*/ f15 1 f3"/>
                <a:gd name="f24" fmla="*/ 10800 f12 1"/>
                <a:gd name="f25" fmla="*/ 21600 f13 1"/>
                <a:gd name="f26" fmla="*/ 0 f13 1"/>
                <a:gd name="f27" fmla="*/ f18 1 18"/>
                <a:gd name="f28" fmla="+- 21600 0 f19"/>
                <a:gd name="f29" fmla="+- f23 0 f2"/>
                <a:gd name="f30" fmla="*/ f19 f12 1"/>
                <a:gd name="f31" fmla="+- f27 1750 0"/>
                <a:gd name="f32" fmla="*/ f28 f12 1"/>
                <a:gd name="f33" fmla="+- 21600 0 f31"/>
                <a:gd name="f34" fmla="*/ f31 f12 1"/>
                <a:gd name="f35" fmla="*/ f31 f13 1"/>
                <a:gd name="f36" fmla="*/ f33 f12 1"/>
                <a:gd name="f37" fmla="*/ f33 f13 1"/>
              </a:gdLst>
              <a:ahLst>
                <a:ahXY gdRefX="f0" minX="f6" maxX="f8">
                  <a:pos x="f20" y="f21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22"/>
                </a:cxn>
                <a:cxn ang="f29">
                  <a:pos x="f24" y="f25"/>
                </a:cxn>
                <a:cxn ang="f29">
                  <a:pos x="f30" y="f22"/>
                </a:cxn>
                <a:cxn ang="f29">
                  <a:pos x="f24" y="f26"/>
                </a:cxn>
              </a:cxnLst>
              <a:rect l="f34" t="f35" r="f36" b="f37"/>
              <a:pathLst>
                <a:path w="21600" h="21600">
                  <a:moveTo>
                    <a:pt x="f6" y="f6"/>
                  </a:moveTo>
                  <a:lnTo>
                    <a:pt x="f7" y="f6"/>
                  </a:lnTo>
                  <a:lnTo>
                    <a:pt x="f16" y="f7"/>
                  </a:lnTo>
                  <a:lnTo>
                    <a:pt x="f17" y="f7"/>
                  </a:lnTo>
                  <a:close/>
                </a:path>
              </a:pathLst>
            </a:custGeom>
            <a:gradFill>
              <a:gsLst>
                <a:gs pos="0">
                  <a:srgbClr val="F0EED8"/>
                </a:gs>
                <a:gs pos="100000">
                  <a:srgbClr val="3F3B19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</p:grpSp>
      <p:sp>
        <p:nvSpPr>
          <p:cNvPr id="57" name="Title Placeholder 56">
            <a:extLst>
              <a:ext uri="{FF2B5EF4-FFF2-40B4-BE49-F238E27FC236}">
                <a16:creationId xmlns:a16="http://schemas.microsoft.com/office/drawing/2014/main" id="{41C318E4-AABF-4A83-B447-87A11AFA45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440" y="1370159"/>
            <a:ext cx="6964200" cy="20559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sl-SI"/>
          </a:p>
        </p:txBody>
      </p:sp>
      <p:sp>
        <p:nvSpPr>
          <p:cNvPr id="58" name="Date Placeholder 57">
            <a:extLst>
              <a:ext uri="{FF2B5EF4-FFF2-40B4-BE49-F238E27FC236}">
                <a16:creationId xmlns:a16="http://schemas.microsoft.com/office/drawing/2014/main" id="{37C062DB-F347-440B-91E3-BB66D6E79A8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301680" y="6242040"/>
            <a:ext cx="1781280" cy="47340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Autofit/>
          </a:bodyPr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en-GB" sz="10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9" name="Footer Placeholder 58">
            <a:extLst>
              <a:ext uri="{FF2B5EF4-FFF2-40B4-BE49-F238E27FC236}">
                <a16:creationId xmlns:a16="http://schemas.microsoft.com/office/drawing/2014/main" id="{03870ABC-7229-4270-B156-89517523937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257200" y="6248520"/>
            <a:ext cx="3454200" cy="47340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Autofit/>
          </a:bodyPr>
          <a:lstStyle>
            <a:lvl1pPr marL="0" marR="0" lvl="0" indent="0" algn="ctr" rtl="0" hangingPunct="0">
              <a:lnSpc>
                <a:spcPct val="100000"/>
              </a:lnSpc>
              <a:buNone/>
              <a:tabLst/>
              <a:defRPr lang="en-GB" sz="10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6AB80C68-065D-4A54-8A03-4BA80D8C24C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866920" y="6248520"/>
            <a:ext cx="1754280" cy="47340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GB" sz="10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13A62A0D-E2D2-416D-B92A-6D5E77E6FE5D}" type="slidenum">
              <a:t>‹#›</a:t>
            </a:fld>
            <a:endParaRPr lang="en-GB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E05A1C7B-AEA5-4A4E-80A5-9C34C27FF2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880"/>
            <a:ext cx="8228160" cy="45248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l-SI" sz="4000" b="0" i="0" u="none" strike="noStrike" kern="1200" baseline="0">
          <a:ln>
            <a:noFill/>
          </a:ln>
          <a:solidFill>
            <a:srgbClr val="666729"/>
          </a:solidFill>
          <a:latin typeface="Arial" pitchFamily="34"/>
          <a:cs typeface="Lucida Sans Unicode" pitchFamily="2"/>
        </a:defRPr>
      </a:lvl1pPr>
    </p:titleStyle>
    <p:bodyStyle>
      <a:lvl1pPr marL="341280" marR="0" indent="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60" algn="l"/>
          <a:tab pos="4492439" algn="l"/>
          <a:tab pos="4941720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80" algn="l"/>
          <a:tab pos="8535599" algn="l"/>
          <a:tab pos="8984880" algn="l"/>
        </a:tabLst>
        <a:defRPr lang="sl-SI" sz="3200" b="0" i="0" u="none" strike="noStrike" kern="1200" baseline="0">
          <a:ln>
            <a:noFill/>
          </a:ln>
          <a:solidFill>
            <a:srgbClr val="000000"/>
          </a:solidFill>
          <a:latin typeface="Arial" pitchFamily="34"/>
          <a:cs typeface="Lucida Sans Unicode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34378-1431-4C6B-A40F-2C08395780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1459080"/>
            <a:ext cx="6966000" cy="2058119"/>
          </a:xfrm>
        </p:spPr>
        <p:txBody>
          <a:bodyPr/>
          <a:lstStyle/>
          <a:p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EA3B4-AE1C-41CE-9BD0-52AD6756445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43681" y="3886200"/>
            <a:ext cx="1738594" cy="648512"/>
          </a:xfrm>
        </p:spPr>
        <p:txBody>
          <a:bodyPr wrap="none" lIns="90000" tIns="46800" rIns="90000" bIns="46800" anchor="t" anchorCtr="0">
            <a:spAutoFit/>
          </a:bodyPr>
          <a:lstStyle/>
          <a:p>
            <a:pPr marL="0" lvl="0" algn="ctr">
              <a:spcBef>
                <a:spcPts val="899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GB" sz="3600" b="1" i="1" dirty="0" err="1">
                <a:latin typeface="French Script MT" pitchFamily="66"/>
              </a:rPr>
              <a:t>Pripravila</a:t>
            </a:r>
            <a:r>
              <a:rPr lang="en-GB" sz="3600" b="1" i="1" dirty="0">
                <a:latin typeface="French Script MT" pitchFamily="66"/>
              </a:rPr>
              <a:t> </a:t>
            </a:r>
            <a:r>
              <a:rPr lang="sl-SI" sz="3600" b="1" i="1" dirty="0">
                <a:latin typeface="French Script MT" pitchFamily="66"/>
              </a:rPr>
              <a:t> </a:t>
            </a:r>
            <a:endParaRPr lang="en-GB" sz="3600" b="1" i="1" dirty="0">
              <a:latin typeface="French Script MT" pitchFamily="66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7870BD-20AE-434E-ABF4-C7793B788901}"/>
              </a:ext>
            </a:extLst>
          </p:cNvPr>
          <p:cNvSpPr/>
          <p:nvPr/>
        </p:nvSpPr>
        <p:spPr>
          <a:xfrm rot="840000">
            <a:off x="1477775" y="114460"/>
            <a:ext cx="5256360" cy="4125600"/>
          </a:xfrm>
          <a:prstGeom prst="rect">
            <a:avLst/>
          </a:prstGeom>
          <a:scene3d>
            <a:camera prst="legacyPerspectiveBottom"/>
            <a:lightRig rig="legacyNormal3" dir="t"/>
          </a:scene3d>
          <a:sp3d extrusionH="914400" prstMaterial="legacyPlastic">
            <a:bevelT w="13500" h="13500" prst="angle"/>
            <a:bevelB w="13500" h="13500" prst="angle"/>
            <a:extrusionClr>
              <a:srgbClr val="E5E785"/>
            </a:extrusionClr>
          </a:sp3d>
        </p:spPr>
        <p:txBody>
          <a:bodyPr vert="horz" wrap="square" lIns="90000" tIns="46800" rIns="90000" bIns="46800" fromWordArt="1" anchor="ctr" anchorCtr="1" compatLnSpc="1">
            <a:prstTxWarp prst="textPlain">
              <a:avLst/>
            </a:prstTxWarp>
            <a:noAutofit/>
            <a:scene3d>
              <a:camera prst="legacyPerspectiveBottom"/>
              <a:lightRig rig="legacyNormal3" dir="t"/>
            </a:scene3d>
            <a:sp3d extrusionH="914400" prstMaterial="legacyPlastic">
              <a:bevelT w="13500" h="13500" prst="angle"/>
              <a:bevelB w="13500" h="13500" prst="angle"/>
              <a:extrusionClr>
                <a:srgbClr val="E5E785"/>
              </a:extrusionClr>
            </a:sp3d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1" i="0" spc="3">
                <a:latin typeface="French Script MT" pitchFamily="16"/>
                <a:ea typeface="French Script MT" pitchFamily="16"/>
                <a:cs typeface="French Script MT" pitchFamily="16"/>
              </a:defRPr>
            </a:pPr>
            <a:r>
              <a:rPr lang="sl-SI" sz="1800" b="1" i="0" u="none" strike="noStrike" spc="3" baseline="0" dirty="0">
                <a:ln>
                  <a:noFill/>
                </a:ln>
                <a:gradFill>
                  <a:gsLst>
                    <a:gs pos="0">
                      <a:srgbClr val="0000FF"/>
                    </a:gs>
                    <a:gs pos="100000">
                      <a:srgbClr val="9400ED"/>
                    </a:gs>
                  </a:gsLst>
                  <a:lin ang="10800000"/>
                </a:gradFill>
                <a:latin typeface="French Script MT" pitchFamily="18"/>
                <a:ea typeface="French Script MT" pitchFamily="18"/>
                <a:cs typeface="French Script MT" pitchFamily="18"/>
              </a:rPr>
              <a:t>Edith </a:t>
            </a:r>
            <a:r>
              <a:rPr lang="sl-SI" sz="1800" b="1" i="0" u="none" strike="noStrike" spc="3" baseline="0" dirty="0" err="1">
                <a:ln>
                  <a:noFill/>
                </a:ln>
                <a:gradFill>
                  <a:gsLst>
                    <a:gs pos="0">
                      <a:srgbClr val="0000FF"/>
                    </a:gs>
                    <a:gs pos="100000">
                      <a:srgbClr val="9400ED"/>
                    </a:gs>
                  </a:gsLst>
                  <a:lin ang="10800000"/>
                </a:gradFill>
                <a:latin typeface="French Script MT" pitchFamily="18"/>
                <a:ea typeface="French Script MT" pitchFamily="18"/>
                <a:cs typeface="French Script MT" pitchFamily="18"/>
              </a:rPr>
              <a:t>Piaf</a:t>
            </a:r>
            <a:endParaRPr lang="sl-SI" sz="1800" b="1" i="0" u="none" strike="noStrike" spc="3" baseline="0" dirty="0">
              <a:ln>
                <a:noFill/>
              </a:ln>
              <a:gradFill>
                <a:gsLst>
                  <a:gs pos="0">
                    <a:srgbClr val="0000FF"/>
                  </a:gs>
                  <a:gs pos="100000">
                    <a:srgbClr val="9400ED"/>
                  </a:gs>
                </a:gsLst>
                <a:lin ang="10800000"/>
              </a:gradFill>
              <a:latin typeface="French Script MT" pitchFamily="18"/>
              <a:ea typeface="French Script MT" pitchFamily="18"/>
              <a:cs typeface="French Script MT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00A91-F8A0-42E4-83FB-8933079F3C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8880" y="316080"/>
            <a:ext cx="7476839" cy="1143720"/>
          </a:xfrm>
        </p:spPr>
        <p:txBody>
          <a:bodyPr/>
          <a:lstStyle/>
          <a:p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0D796-BC7E-4151-BC58-D787FF45BE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160" y="1598760"/>
            <a:ext cx="3616200" cy="449748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spcBef>
                <a:spcPts val="697"/>
              </a:spcBef>
              <a:buSzPts val="3283"/>
              <a:buBlip>
                <a:blip r:embed="rId3"/>
              </a:buBlip>
            </a:pPr>
            <a:r>
              <a:rPr lang="en-GB" sz="2800"/>
              <a:t>turneja po latinski Ameriki</a:t>
            </a:r>
          </a:p>
          <a:p>
            <a:pPr lvl="0" indent="-341280">
              <a:spcBef>
                <a:spcPts val="697"/>
              </a:spcBef>
              <a:buSzPts val="3283"/>
              <a:buBlip>
                <a:blip r:embed="rId3"/>
              </a:buBlip>
            </a:pPr>
            <a:r>
              <a:rPr lang="en-GB" sz="2800"/>
              <a:t>1958 spozna Moustakija</a:t>
            </a:r>
          </a:p>
          <a:p>
            <a:pPr lvl="0" indent="-341280">
              <a:spcBef>
                <a:spcPts val="697"/>
              </a:spcBef>
              <a:buSzPts val="3283"/>
              <a:buBlip>
                <a:blip r:embed="rId3"/>
              </a:buBlip>
            </a:pPr>
            <a:r>
              <a:rPr lang="en-GB" sz="2800" i="1"/>
              <a:t>Milord</a:t>
            </a:r>
          </a:p>
          <a:p>
            <a:pPr lvl="0" indent="-341280">
              <a:spcBef>
                <a:spcPts val="697"/>
              </a:spcBef>
              <a:buSzPts val="3283"/>
              <a:buBlip>
                <a:blip r:embed="rId3"/>
              </a:buBlip>
            </a:pPr>
            <a:r>
              <a:rPr lang="en-GB" sz="2800" i="1"/>
              <a:t>Je ne regrette rien</a:t>
            </a:r>
          </a:p>
          <a:p>
            <a:pPr lvl="0" indent="-341280">
              <a:spcBef>
                <a:spcPts val="697"/>
              </a:spcBef>
            </a:pPr>
            <a:endParaRPr lang="en-GB" sz="2800" i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2E4FA-76CF-46B2-9672-5E610932AB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31999" y="1598760"/>
            <a:ext cx="3617640" cy="449748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spcBef>
                <a:spcPts val="697"/>
              </a:spcBef>
              <a:buSzPts val="3283"/>
              <a:buBlip>
                <a:blip r:embed="rId3"/>
              </a:buBlip>
            </a:pPr>
            <a:r>
              <a:rPr lang="en-GB" sz="2800"/>
              <a:t>huda prometna nesreča v bližini Pariza</a:t>
            </a:r>
          </a:p>
          <a:p>
            <a:pPr lvl="0" indent="-341280">
              <a:spcBef>
                <a:spcPts val="697"/>
              </a:spcBef>
              <a:buSzPts val="3283"/>
              <a:buBlip>
                <a:blip r:embed="rId3"/>
              </a:buBlip>
            </a:pPr>
            <a:r>
              <a:rPr lang="en-GB" sz="2800"/>
              <a:t>po dolgem okrevanju zopet na odru</a:t>
            </a:r>
          </a:p>
          <a:p>
            <a:pPr lvl="0" indent="-341280">
              <a:spcBef>
                <a:spcPts val="697"/>
              </a:spcBef>
              <a:buSzPts val="3283"/>
              <a:buBlip>
                <a:blip r:embed="rId3"/>
              </a:buBlip>
            </a:pPr>
            <a:r>
              <a:rPr lang="en-GB" sz="2800"/>
              <a:t>1960 koncert v New Yorku</a:t>
            </a:r>
          </a:p>
          <a:p>
            <a:pPr lvl="0" indent="-341280">
              <a:spcBef>
                <a:spcPts val="697"/>
              </a:spcBef>
            </a:pPr>
            <a:endParaRPr lang="en-GB" sz="2800"/>
          </a:p>
        </p:txBody>
      </p:sp>
    </p:spTree>
  </p:cSld>
  <p:clrMapOvr>
    <a:masterClrMapping/>
  </p:clrMapOvr>
  <p:transition spd="med" advTm="20000">
    <p:wheel spokes="1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EDCF-B5B5-4136-B817-5F86D24AE7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8880" y="316080"/>
            <a:ext cx="7476839" cy="1143720"/>
          </a:xfrm>
        </p:spPr>
        <p:txBody>
          <a:bodyPr/>
          <a:lstStyle/>
          <a:p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0D32B-E306-49CF-8AD3-0C16BB92FC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520" y="1598400"/>
            <a:ext cx="7386480" cy="488700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buSzPts val="3292"/>
              <a:buBlip>
                <a:blip r:embed="rId3"/>
              </a:buBlip>
            </a:pPr>
            <a:r>
              <a:rPr lang="en-GB"/>
              <a:t>Edith aprila pade v komo</a:t>
            </a:r>
          </a:p>
          <a:p>
            <a:pPr lvl="0" indent="-341280">
              <a:buSzPts val="3292"/>
              <a:buBlip>
                <a:blip r:embed="rId3"/>
              </a:buBlip>
            </a:pPr>
            <a:r>
              <a:rPr lang="en-GB"/>
              <a:t>zadnje mesece življenja preživi na jugu Francije večinoma v postelji</a:t>
            </a:r>
          </a:p>
          <a:p>
            <a:pPr lvl="0" indent="-341280">
              <a:buSzPts val="3292"/>
              <a:buBlip>
                <a:blip r:embed="rId3"/>
              </a:buBlip>
            </a:pPr>
            <a:r>
              <a:rPr lang="en-GB"/>
              <a:t>umre 11. oktobra 1963 in z rešilnim avtom jo takoj pripeljejo v Pariz</a:t>
            </a:r>
          </a:p>
          <a:p>
            <a:pPr lvl="0" indent="-341280">
              <a:buSzPts val="3292"/>
              <a:buBlip>
                <a:blip r:embed="rId3"/>
              </a:buBlip>
            </a:pPr>
            <a:r>
              <a:rPr lang="en-GB"/>
              <a:t>istega dne umre njen prijatelj Cocteau, ko jih preko radia izreče zadnje pozdrave svoji mali Edith</a:t>
            </a:r>
          </a:p>
          <a:p>
            <a:pPr lvl="0" indent="-341280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A78361-9E95-403D-9E55-AA8BDA11B052}"/>
              </a:ext>
            </a:extLst>
          </p:cNvPr>
          <p:cNvSpPr/>
          <p:nvPr/>
        </p:nvSpPr>
        <p:spPr>
          <a:xfrm>
            <a:off x="1619280" y="115920"/>
            <a:ext cx="4032359" cy="1357200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0" i="0" spc="3">
                <a:latin typeface="Impact" pitchFamily="16"/>
                <a:ea typeface="Impact" pitchFamily="16"/>
                <a:cs typeface="Impact" pitchFamily="16"/>
              </a:defRPr>
            </a:pPr>
            <a:r>
              <a:rPr lang="sl-SI" sz="1800" b="0" i="0" u="none" strike="noStrike" spc="3" baseline="0">
                <a:ln w="9360">
                  <a:solidFill>
                    <a:srgbClr val="CC99FF"/>
                  </a:solidFill>
                  <a:prstDash val="solid"/>
                  <a:miter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/>
                </a:gradFill>
                <a:effectLst>
                  <a:outerShdw dist="53966" dir="2700000" algn="tl">
                    <a:srgbClr val="9999FF">
                      <a:alpha val="80000"/>
                    </a:srgbClr>
                  </a:outerShdw>
                </a:effectLst>
                <a:latin typeface="Impact" pitchFamily="18"/>
                <a:ea typeface="Impact" pitchFamily="18"/>
                <a:cs typeface="Impact" pitchFamily="18"/>
              </a:rPr>
              <a:t>konec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5AFC-1017-4BE7-B479-921FDB9C60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8880" y="226800"/>
            <a:ext cx="7476839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/>
            <a:r>
              <a:rPr lang="en-GB"/>
              <a:t>KAR OSTANE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D3CB4-395D-4F78-B34F-05911B8F93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160" y="1598760"/>
            <a:ext cx="3616200" cy="449748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 hangingPunct="0">
              <a:spcBef>
                <a:spcPts val="1749"/>
              </a:spcBef>
            </a:pPr>
            <a:r>
              <a:rPr lang="en-GB" sz="2800"/>
              <a:t>Parcela družine Gassion - Piaf na pariškem pokopališču Pere Lachaise</a:t>
            </a:r>
          </a:p>
          <a:p>
            <a:pPr lvl="0" indent="-341280">
              <a:spcBef>
                <a:spcPts val="697"/>
              </a:spcBef>
            </a:pPr>
            <a:endParaRPr lang="en-GB" sz="2800"/>
          </a:p>
          <a:p>
            <a:pPr lvl="0" indent="-341280">
              <a:spcBef>
                <a:spcPts val="697"/>
              </a:spcBef>
            </a:pPr>
            <a:r>
              <a:rPr lang="en-GB" sz="2800"/>
              <a:t>Spominski muzej Edith Piaf v Parizu</a:t>
            </a:r>
          </a:p>
          <a:p>
            <a:pPr lvl="0" indent="-341280">
              <a:spcBef>
                <a:spcPts val="697"/>
              </a:spcBef>
            </a:pPr>
            <a:endParaRPr lang="en-GB" sz="2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1BF4C-19C1-4B26-AB2E-CEA045D960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31999" y="1598760"/>
            <a:ext cx="3617640" cy="4497480"/>
          </a:xfr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sl-S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4CCD3-3779-42CB-AACA-B35F877CECF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3440" y="2058840"/>
            <a:ext cx="2592360" cy="353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20000">
    <p:wheel spokes="1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AC460-8C42-40FD-8717-0D9A7D6FC7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8880" y="316080"/>
            <a:ext cx="7476839" cy="1143720"/>
          </a:xfrm>
        </p:spPr>
        <p:txBody>
          <a:bodyPr/>
          <a:lstStyle/>
          <a:p>
            <a:endParaRPr lang="sl-S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255AFA-08D2-4BC4-B040-117DFFB7AF9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6000"/>
            <a:alphaModFix/>
          </a:blip>
          <a:srcRect/>
          <a:stretch>
            <a:fillRect/>
          </a:stretch>
        </p:blipFill>
        <p:spPr>
          <a:xfrm>
            <a:off x="5119559" y="2162160"/>
            <a:ext cx="2381399" cy="2467080"/>
          </a:xfrm>
          <a:prstGeom prst="rect">
            <a:avLst/>
          </a:prstGeom>
          <a:noFill/>
          <a:ln w="57240">
            <a:solidFill>
              <a:srgbClr val="000000"/>
            </a:solidFill>
            <a:prstDash val="solid"/>
            <a:miter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87B1A-36E7-4C9F-86B8-96154CFE3F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520" y="1598760"/>
            <a:ext cx="7386480" cy="449748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80000"/>
              </a:lnSpc>
              <a:spcBef>
                <a:spcPts val="448"/>
              </a:spcBef>
              <a:buSzPts val="1850"/>
              <a:buBlip>
                <a:blip r:embed="rId4"/>
              </a:buBlip>
            </a:pPr>
            <a:r>
              <a:rPr lang="en-GB" sz="1800">
                <a:latin typeface="Lucida Calligraphy" pitchFamily="66"/>
              </a:rPr>
              <a:t>Po ZDA - Chompagnions de la Chanson</a:t>
            </a:r>
          </a:p>
          <a:p>
            <a:pPr lvl="0" indent="-341280">
              <a:lnSpc>
                <a:spcPct val="80000"/>
              </a:lnSpc>
              <a:spcBef>
                <a:spcPts val="448"/>
              </a:spcBef>
            </a:pPr>
            <a:endParaRPr lang="en-GB" sz="1800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448"/>
              </a:spcBef>
              <a:buSzPts val="1850"/>
              <a:buBlip>
                <a:blip r:embed="rId4"/>
              </a:buBlip>
            </a:pPr>
            <a:r>
              <a:rPr lang="en-GB" sz="1800">
                <a:latin typeface="Lucida Calligraphy" pitchFamily="66"/>
              </a:rPr>
              <a:t>Pariška Olimpija</a:t>
            </a:r>
          </a:p>
          <a:p>
            <a:pPr lvl="0" indent="-341280">
              <a:lnSpc>
                <a:spcPct val="80000"/>
              </a:lnSpc>
              <a:spcBef>
                <a:spcPts val="448"/>
              </a:spcBef>
            </a:pPr>
            <a:endParaRPr lang="en-GB" sz="1800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448"/>
              </a:spcBef>
              <a:buSzPts val="1850"/>
              <a:buBlip>
                <a:blip r:embed="rId4"/>
              </a:buBlip>
            </a:pPr>
            <a:r>
              <a:rPr lang="en-GB" sz="1800">
                <a:latin typeface="Lucida Calligraphy" pitchFamily="66"/>
              </a:rPr>
              <a:t>francoske turneje, evropska mesta</a:t>
            </a:r>
          </a:p>
          <a:p>
            <a:pPr lvl="0" indent="-341280">
              <a:lnSpc>
                <a:spcPct val="80000"/>
              </a:lnSpc>
              <a:spcBef>
                <a:spcPts val="448"/>
              </a:spcBef>
            </a:pPr>
            <a:endParaRPr lang="en-GB" sz="1800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448"/>
              </a:spcBef>
              <a:buSzPts val="1850"/>
              <a:buBlip>
                <a:blip r:embed="rId4"/>
              </a:buBlip>
            </a:pPr>
            <a:r>
              <a:rPr lang="en-GB" sz="1800">
                <a:latin typeface="Lucida Calligraphy" pitchFamily="66"/>
              </a:rPr>
              <a:t>nastopi v ABC-ju v Parizu</a:t>
            </a:r>
          </a:p>
          <a:p>
            <a:pPr lvl="0" indent="-341280">
              <a:lnSpc>
                <a:spcPct val="80000"/>
              </a:lnSpc>
              <a:spcBef>
                <a:spcPts val="448"/>
              </a:spcBef>
            </a:pPr>
            <a:endParaRPr lang="en-GB" sz="1800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448"/>
              </a:spcBef>
            </a:pPr>
            <a:endParaRPr lang="en-GB" sz="1800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448"/>
              </a:spcBef>
            </a:pPr>
            <a:endParaRPr lang="en-GB" sz="1800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448"/>
              </a:spcBef>
            </a:pPr>
            <a:endParaRPr lang="en-GB" sz="1800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448"/>
              </a:spcBef>
            </a:pPr>
            <a:endParaRPr lang="en-GB" sz="1800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448"/>
              </a:spcBef>
              <a:buSzPts val="1850"/>
              <a:buBlip>
                <a:blip r:embed="rId4"/>
              </a:buBlip>
            </a:pPr>
            <a:r>
              <a:rPr lang="en-GB" sz="1800">
                <a:latin typeface="Lucida Calligraphy" pitchFamily="66"/>
              </a:rPr>
              <a:t>musical </a:t>
            </a:r>
            <a:r>
              <a:rPr lang="en-GB" sz="1800" b="1">
                <a:latin typeface="Lucida Calligraphy" pitchFamily="66"/>
              </a:rPr>
              <a:t>“MALA LILI”</a:t>
            </a:r>
            <a:r>
              <a:rPr lang="en-GB" sz="1800">
                <a:latin typeface="Lucida Calligraphy" pitchFamily="66"/>
              </a:rPr>
              <a:t>(La p’tite Lili) z Eddijem Costantinom</a:t>
            </a:r>
          </a:p>
          <a:p>
            <a:pPr lvl="0" indent="-341280">
              <a:lnSpc>
                <a:spcPct val="80000"/>
              </a:lnSpc>
              <a:spcBef>
                <a:spcPts val="448"/>
              </a:spcBef>
            </a:pPr>
            <a:endParaRPr lang="en-GB" sz="1800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448"/>
              </a:spcBef>
              <a:buSzPts val="1850"/>
              <a:buBlip>
                <a:blip r:embed="rId4"/>
              </a:buBlip>
            </a:pPr>
            <a:r>
              <a:rPr lang="en-GB" sz="1800">
                <a:latin typeface="Lucida Calligraphy" pitchFamily="66"/>
              </a:rPr>
              <a:t>film </a:t>
            </a:r>
            <a:r>
              <a:rPr lang="en-GB" sz="1800" b="1">
                <a:latin typeface="Lucida Calligraphy" pitchFamily="66"/>
              </a:rPr>
              <a:t>“LEPI BREZBRIŽNEŽ”</a:t>
            </a:r>
            <a:r>
              <a:rPr lang="en-GB" sz="1800">
                <a:latin typeface="Lucida Calligraphy" pitchFamily="66"/>
              </a:rPr>
              <a:t> s Paulom Meurissom</a:t>
            </a:r>
          </a:p>
          <a:p>
            <a:pPr lvl="0" indent="-341280">
              <a:lnSpc>
                <a:spcPct val="80000"/>
              </a:lnSpc>
              <a:spcBef>
                <a:spcPts val="448"/>
              </a:spcBef>
            </a:pPr>
            <a:endParaRPr lang="en-GB" sz="1800">
              <a:latin typeface="Lucida Calligraphy" pitchFamily="66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31312F-2FC4-4529-BB42-FED22399F80F}"/>
              </a:ext>
            </a:extLst>
          </p:cNvPr>
          <p:cNvSpPr/>
          <p:nvPr/>
        </p:nvSpPr>
        <p:spPr>
          <a:xfrm>
            <a:off x="1476360" y="0"/>
            <a:ext cx="5616720" cy="1652760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1" i="0" spc="3">
                <a:latin typeface="Comic Sans MS" pitchFamily="16"/>
                <a:ea typeface="Comic Sans MS" pitchFamily="16"/>
                <a:cs typeface="Comic Sans MS" pitchFamily="16"/>
              </a:defRPr>
            </a:pPr>
            <a:r>
              <a:rPr lang="sl-SI" sz="1800" b="1" i="0" u="none" strike="noStrike" spc="3" baseline="0">
                <a:ln w="9360">
                  <a:solidFill>
                    <a:srgbClr val="CC99FF"/>
                  </a:solidFill>
                  <a:prstDash val="solid"/>
                  <a:miter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/>
                </a:gradFill>
                <a:effectLst>
                  <a:outerShdw dist="53966" dir="2700000" algn="tl">
                    <a:srgbClr val="9999FF">
                      <a:alpha val="80000"/>
                    </a:srgbClr>
                  </a:outerShdw>
                </a:effectLst>
                <a:latin typeface="Comic Sans MS" pitchFamily="18"/>
                <a:ea typeface="Comic Sans MS" pitchFamily="18"/>
                <a:cs typeface="Comic Sans MS" pitchFamily="18"/>
              </a:rPr>
              <a:t>Turneje in musicali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182A-A890-45CF-8EAA-C4F0D3F5C3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8880" y="226800"/>
            <a:ext cx="7476839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/>
            <a:r>
              <a:rPr lang="en-GB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25192-F381-438F-A1B2-903AFEEE62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160" y="1598760"/>
            <a:ext cx="3616200" cy="449748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80000"/>
              </a:lnSpc>
              <a:spcBef>
                <a:spcPts val="349"/>
              </a:spcBef>
              <a:buSzPts val="1441"/>
              <a:buBlip>
                <a:blip r:embed="rId3"/>
              </a:buBlip>
            </a:pPr>
            <a:r>
              <a:rPr lang="en-GB" sz="1400" b="1" i="1">
                <a:latin typeface="Lucida Calligraphy" pitchFamily="66"/>
              </a:rPr>
              <a:t>La vie en rose</a:t>
            </a:r>
            <a:r>
              <a:rPr lang="en-GB" sz="1400" i="1">
                <a:latin typeface="Lucida Calligraphy" pitchFamily="66"/>
              </a:rPr>
              <a:t> (Louiguy-Piaf)‏</a:t>
            </a:r>
          </a:p>
          <a:p>
            <a:pPr lvl="0" indent="-341280">
              <a:lnSpc>
                <a:spcPct val="80000"/>
              </a:lnSpc>
              <a:spcBef>
                <a:spcPts val="349"/>
              </a:spcBef>
            </a:pPr>
            <a:endParaRPr lang="en-GB" sz="1400" i="1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349"/>
              </a:spcBef>
              <a:buSzPts val="1441"/>
              <a:buBlip>
                <a:blip r:embed="rId3"/>
              </a:buBlip>
            </a:pPr>
            <a:r>
              <a:rPr lang="en-GB" sz="1400" b="1" i="1">
                <a:latin typeface="Lucida Calligraphy" pitchFamily="66"/>
              </a:rPr>
              <a:t>Milord</a:t>
            </a:r>
            <a:r>
              <a:rPr lang="en-GB" sz="1400" i="1">
                <a:latin typeface="Lucida Calligraphy" pitchFamily="66"/>
              </a:rPr>
              <a:t> (Monnot-Moustaki)‏</a:t>
            </a:r>
          </a:p>
          <a:p>
            <a:pPr lvl="0" indent="-341280">
              <a:lnSpc>
                <a:spcPct val="80000"/>
              </a:lnSpc>
              <a:spcBef>
                <a:spcPts val="349"/>
              </a:spcBef>
            </a:pPr>
            <a:endParaRPr lang="en-GB" sz="1400" i="1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349"/>
              </a:spcBef>
              <a:buSzPts val="1441"/>
              <a:buBlip>
                <a:blip r:embed="rId3"/>
              </a:buBlip>
            </a:pPr>
            <a:r>
              <a:rPr lang="en-GB" sz="1400" b="1" i="1">
                <a:latin typeface="Lucida Calligraphy" pitchFamily="66"/>
              </a:rPr>
              <a:t>Les Trois cloches</a:t>
            </a:r>
            <a:r>
              <a:rPr lang="en-GB" sz="1400" i="1">
                <a:latin typeface="Lucida Calligraphy" pitchFamily="66"/>
              </a:rPr>
              <a:t> (Villard)‏</a:t>
            </a:r>
          </a:p>
          <a:p>
            <a:pPr lvl="0" indent="-341280">
              <a:lnSpc>
                <a:spcPct val="80000"/>
              </a:lnSpc>
              <a:spcBef>
                <a:spcPts val="349"/>
              </a:spcBef>
            </a:pPr>
            <a:endParaRPr lang="en-GB" sz="1400" i="1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349"/>
              </a:spcBef>
              <a:buSzPts val="1441"/>
              <a:buBlip>
                <a:blip r:embed="rId3"/>
              </a:buBlip>
            </a:pPr>
            <a:r>
              <a:rPr lang="en-GB" sz="1400" b="1" i="1">
                <a:latin typeface="Lucida Calligraphy" pitchFamily="66"/>
              </a:rPr>
              <a:t>L’accordéoniste</a:t>
            </a:r>
            <a:r>
              <a:rPr lang="en-GB" sz="1400" i="1">
                <a:latin typeface="Lucida Calligraphy" pitchFamily="66"/>
              </a:rPr>
              <a:t> (Emer)‏</a:t>
            </a:r>
          </a:p>
          <a:p>
            <a:pPr lvl="0" indent="-341280">
              <a:lnSpc>
                <a:spcPct val="80000"/>
              </a:lnSpc>
              <a:spcBef>
                <a:spcPts val="349"/>
              </a:spcBef>
            </a:pPr>
            <a:endParaRPr lang="en-GB" sz="1400" i="1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349"/>
              </a:spcBef>
              <a:buSzPts val="1441"/>
              <a:buBlip>
                <a:blip r:embed="rId3"/>
              </a:buBlip>
            </a:pPr>
            <a:r>
              <a:rPr lang="en-GB" sz="1400" b="1" i="1">
                <a:latin typeface="Lucida Calligraphy" pitchFamily="66"/>
              </a:rPr>
              <a:t>Non, je ne regrette rien</a:t>
            </a:r>
            <a:r>
              <a:rPr lang="en-GB" sz="1400" i="1">
                <a:latin typeface="Lucida Calligraphy" pitchFamily="66"/>
              </a:rPr>
              <a:t> (Dumont)‏</a:t>
            </a:r>
          </a:p>
          <a:p>
            <a:pPr lvl="0" indent="-341280">
              <a:lnSpc>
                <a:spcPct val="80000"/>
              </a:lnSpc>
              <a:spcBef>
                <a:spcPts val="349"/>
              </a:spcBef>
            </a:pPr>
            <a:endParaRPr lang="en-GB" sz="1400" i="1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349"/>
              </a:spcBef>
              <a:buSzPts val="1441"/>
              <a:buBlip>
                <a:blip r:embed="rId3"/>
              </a:buBlip>
            </a:pPr>
            <a:r>
              <a:rPr lang="en-GB" sz="1400" b="1" i="1">
                <a:latin typeface="Lucida Calligraphy" pitchFamily="66"/>
              </a:rPr>
              <a:t>La Foule </a:t>
            </a:r>
            <a:r>
              <a:rPr lang="en-GB" sz="1400" i="1">
                <a:latin typeface="Lucida Calligraphy" pitchFamily="66"/>
              </a:rPr>
              <a:t>(Dumont)‏</a:t>
            </a:r>
          </a:p>
          <a:p>
            <a:pPr lvl="0" indent="-341280">
              <a:lnSpc>
                <a:spcPct val="80000"/>
              </a:lnSpc>
              <a:spcBef>
                <a:spcPts val="349"/>
              </a:spcBef>
            </a:pPr>
            <a:endParaRPr lang="en-GB" sz="1400" i="1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349"/>
              </a:spcBef>
              <a:buSzPts val="1441"/>
              <a:buBlip>
                <a:blip r:embed="rId3"/>
              </a:buBlip>
            </a:pPr>
            <a:r>
              <a:rPr lang="en-GB" sz="1400" b="1" i="1">
                <a:latin typeface="Lucida Calligraphy" pitchFamily="66"/>
              </a:rPr>
              <a:t>A quoi ça sert l’amour </a:t>
            </a:r>
            <a:r>
              <a:rPr lang="en-GB" sz="1400" i="1">
                <a:latin typeface="Lucida Calligraphy" pitchFamily="66"/>
              </a:rPr>
              <a:t>(Emer)‏</a:t>
            </a:r>
          </a:p>
          <a:p>
            <a:pPr lvl="0" indent="-341280">
              <a:lnSpc>
                <a:spcPct val="80000"/>
              </a:lnSpc>
              <a:spcBef>
                <a:spcPts val="349"/>
              </a:spcBef>
            </a:pPr>
            <a:endParaRPr lang="en-GB" sz="1400" i="1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349"/>
              </a:spcBef>
              <a:buSzPts val="1441"/>
              <a:buBlip>
                <a:blip r:embed="rId3"/>
              </a:buBlip>
            </a:pPr>
            <a:r>
              <a:rPr lang="en-GB" sz="1400" b="1" i="1">
                <a:latin typeface="Lucida Calligraphy" pitchFamily="66"/>
              </a:rPr>
              <a:t>Mon Dieu </a:t>
            </a:r>
            <a:r>
              <a:rPr lang="en-GB" sz="1400" i="1">
                <a:latin typeface="Lucida Calligraphy" pitchFamily="66"/>
              </a:rPr>
              <a:t>(Vaucaire- Dumont)‏</a:t>
            </a:r>
          </a:p>
          <a:p>
            <a:pPr lvl="0" indent="-341280">
              <a:lnSpc>
                <a:spcPct val="80000"/>
              </a:lnSpc>
              <a:spcBef>
                <a:spcPts val="349"/>
              </a:spcBef>
            </a:pPr>
            <a:endParaRPr lang="en-GB" sz="1400" i="1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349"/>
              </a:spcBef>
              <a:buSzPts val="1441"/>
              <a:buBlip>
                <a:blip r:embed="rId3"/>
              </a:buBlip>
            </a:pPr>
            <a:r>
              <a:rPr lang="en-GB" sz="1400" b="1" i="1">
                <a:latin typeface="Lucida Calligraphy" pitchFamily="66"/>
              </a:rPr>
              <a:t>Plus bleu que tes yeux </a:t>
            </a:r>
            <a:r>
              <a:rPr lang="en-GB" sz="1400" i="1">
                <a:latin typeface="Lucida Calligraphy" pitchFamily="66"/>
              </a:rPr>
              <a:t>(Aznavour)‏</a:t>
            </a:r>
          </a:p>
          <a:p>
            <a:pPr lvl="0" indent="-341280">
              <a:lnSpc>
                <a:spcPct val="80000"/>
              </a:lnSpc>
              <a:spcBef>
                <a:spcPts val="349"/>
              </a:spcBef>
            </a:pPr>
            <a:endParaRPr lang="en-GB" sz="1400" i="1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349"/>
              </a:spcBef>
            </a:pPr>
            <a:endParaRPr lang="en-GB" sz="1400" i="1">
              <a:latin typeface="Lucida Calligraphy" pitchFamily="66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BC7E1-D10A-4309-9752-E7E23BF558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31999" y="1598760"/>
            <a:ext cx="3617640" cy="449748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80000"/>
              </a:lnSpc>
              <a:spcBef>
                <a:spcPts val="349"/>
              </a:spcBef>
              <a:buSzPts val="1441"/>
              <a:buBlip>
                <a:blip r:embed="rId3"/>
              </a:buBlip>
            </a:pPr>
            <a:r>
              <a:rPr lang="en-GB" sz="1400" b="1">
                <a:latin typeface="Lucida Calligraphy" pitchFamily="66"/>
              </a:rPr>
              <a:t>Življenje kot roža</a:t>
            </a:r>
          </a:p>
          <a:p>
            <a:pPr lvl="0" indent="-341280">
              <a:lnSpc>
                <a:spcPct val="80000"/>
              </a:lnSpc>
              <a:spcBef>
                <a:spcPts val="349"/>
              </a:spcBef>
            </a:pPr>
            <a:endParaRPr lang="en-GB" sz="1400" b="1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349"/>
              </a:spcBef>
              <a:buSzPts val="1441"/>
              <a:buBlip>
                <a:blip r:embed="rId3"/>
              </a:buBlip>
            </a:pPr>
            <a:r>
              <a:rPr lang="en-GB" sz="1400" b="1">
                <a:latin typeface="Lucida Calligraphy" pitchFamily="66"/>
              </a:rPr>
              <a:t>Milord</a:t>
            </a:r>
          </a:p>
          <a:p>
            <a:pPr lvl="0" indent="-341280">
              <a:lnSpc>
                <a:spcPct val="80000"/>
              </a:lnSpc>
              <a:spcBef>
                <a:spcPts val="349"/>
              </a:spcBef>
            </a:pPr>
            <a:endParaRPr lang="en-GB" sz="1400" b="1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349"/>
              </a:spcBef>
              <a:buSzPts val="1441"/>
              <a:buBlip>
                <a:blip r:embed="rId3"/>
              </a:buBlip>
            </a:pPr>
            <a:r>
              <a:rPr lang="en-GB" sz="1400" b="1">
                <a:latin typeface="Lucida Calligraphy" pitchFamily="66"/>
              </a:rPr>
              <a:t>Trije zvonovi</a:t>
            </a:r>
          </a:p>
          <a:p>
            <a:pPr lvl="0" indent="-341280">
              <a:lnSpc>
                <a:spcPct val="80000"/>
              </a:lnSpc>
              <a:spcBef>
                <a:spcPts val="349"/>
              </a:spcBef>
            </a:pPr>
            <a:endParaRPr lang="en-GB" sz="1400" b="1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349"/>
              </a:spcBef>
              <a:buSzPts val="1441"/>
              <a:buBlip>
                <a:blip r:embed="rId3"/>
              </a:buBlip>
            </a:pPr>
            <a:r>
              <a:rPr lang="en-GB" sz="1400" b="1">
                <a:latin typeface="Lucida Calligraphy" pitchFamily="66"/>
              </a:rPr>
              <a:t>Harmonikar</a:t>
            </a:r>
          </a:p>
          <a:p>
            <a:pPr lvl="0" indent="-341280">
              <a:lnSpc>
                <a:spcPct val="80000"/>
              </a:lnSpc>
              <a:spcBef>
                <a:spcPts val="349"/>
              </a:spcBef>
            </a:pPr>
            <a:endParaRPr lang="en-GB" sz="1400" b="1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349"/>
              </a:spcBef>
              <a:buSzPts val="1441"/>
              <a:buBlip>
                <a:blip r:embed="rId3"/>
              </a:buBlip>
            </a:pPr>
            <a:r>
              <a:rPr lang="en-GB" sz="1400" b="1">
                <a:latin typeface="Lucida Calligraphy" pitchFamily="66"/>
              </a:rPr>
              <a:t>Ne, ničesar ne obžalujem</a:t>
            </a:r>
          </a:p>
          <a:p>
            <a:pPr lvl="0" indent="-341280">
              <a:lnSpc>
                <a:spcPct val="80000"/>
              </a:lnSpc>
              <a:spcBef>
                <a:spcPts val="349"/>
              </a:spcBef>
            </a:pPr>
            <a:endParaRPr lang="en-GB" sz="1400" b="1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349"/>
              </a:spcBef>
            </a:pPr>
            <a:endParaRPr lang="en-GB" sz="1400" b="1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349"/>
              </a:spcBef>
              <a:buSzPts val="1441"/>
              <a:buBlip>
                <a:blip r:embed="rId3"/>
              </a:buBlip>
            </a:pPr>
            <a:r>
              <a:rPr lang="en-GB" sz="1400" b="1">
                <a:latin typeface="Lucida Calligraphy" pitchFamily="66"/>
              </a:rPr>
              <a:t>Norica</a:t>
            </a:r>
          </a:p>
          <a:p>
            <a:pPr lvl="0" indent="-341280">
              <a:lnSpc>
                <a:spcPct val="80000"/>
              </a:lnSpc>
              <a:spcBef>
                <a:spcPts val="349"/>
              </a:spcBef>
            </a:pPr>
            <a:endParaRPr lang="en-GB" sz="1400" b="1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349"/>
              </a:spcBef>
              <a:buSzPts val="1441"/>
              <a:buBlip>
                <a:blip r:embed="rId3"/>
              </a:buBlip>
            </a:pPr>
            <a:r>
              <a:rPr lang="en-GB" sz="1400" b="1">
                <a:latin typeface="Lucida Calligraphy" pitchFamily="66"/>
              </a:rPr>
              <a:t>Čemu ljubezen</a:t>
            </a:r>
          </a:p>
          <a:p>
            <a:pPr lvl="0" indent="-341280">
              <a:lnSpc>
                <a:spcPct val="80000"/>
              </a:lnSpc>
              <a:spcBef>
                <a:spcPts val="349"/>
              </a:spcBef>
            </a:pPr>
            <a:endParaRPr lang="en-GB" sz="1400" b="1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349"/>
              </a:spcBef>
              <a:buSzPts val="1441"/>
              <a:buBlip>
                <a:blip r:embed="rId3"/>
              </a:buBlip>
            </a:pPr>
            <a:r>
              <a:rPr lang="en-GB" sz="1400" b="1">
                <a:latin typeface="Lucida Calligraphy" pitchFamily="66"/>
              </a:rPr>
              <a:t>Moj bog</a:t>
            </a:r>
          </a:p>
          <a:p>
            <a:pPr lvl="0" indent="-341280">
              <a:lnSpc>
                <a:spcPct val="80000"/>
              </a:lnSpc>
              <a:spcBef>
                <a:spcPts val="349"/>
              </a:spcBef>
            </a:pPr>
            <a:endParaRPr lang="en-GB" sz="1400" b="1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349"/>
              </a:spcBef>
              <a:buSzPts val="1441"/>
              <a:buBlip>
                <a:blip r:embed="rId3"/>
              </a:buBlip>
            </a:pPr>
            <a:r>
              <a:rPr lang="en-GB" sz="1400" b="1">
                <a:latin typeface="Lucida Calligraphy" pitchFamily="66"/>
              </a:rPr>
              <a:t>Bolj sinje kot tvoje oči</a:t>
            </a:r>
          </a:p>
          <a:p>
            <a:pPr lvl="0" indent="-341280">
              <a:lnSpc>
                <a:spcPct val="80000"/>
              </a:lnSpc>
              <a:spcBef>
                <a:spcPts val="349"/>
              </a:spcBef>
            </a:pPr>
            <a:endParaRPr lang="en-GB" sz="1400" b="1">
              <a:latin typeface="Lucida Calligraphy" pitchFamily="66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3F3BAA-B474-4801-8637-3B766DBACA36}"/>
              </a:ext>
            </a:extLst>
          </p:cNvPr>
          <p:cNvSpPr/>
          <p:nvPr/>
        </p:nvSpPr>
        <p:spPr>
          <a:xfrm>
            <a:off x="2050919" y="333360"/>
            <a:ext cx="3745080" cy="925559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1" i="1" spc="3">
                <a:latin typeface="Comic Sans MS" pitchFamily="16"/>
                <a:ea typeface="Comic Sans MS" pitchFamily="16"/>
                <a:cs typeface="Comic Sans MS" pitchFamily="16"/>
              </a:defRPr>
            </a:pPr>
            <a:r>
              <a:rPr lang="sl-SI" sz="1800" b="1" i="1" u="none" strike="noStrike" spc="3" baseline="0">
                <a:ln>
                  <a:noFill/>
                  <a:prstDash val="solid"/>
                </a:ln>
                <a:gradFill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17819" dir="2700000" algn="tl">
                    <a:srgbClr val="C0C0C0">
                      <a:alpha val="80000"/>
                    </a:srgbClr>
                  </a:outerShdw>
                </a:effectLst>
                <a:latin typeface="Comic Sans MS" pitchFamily="18"/>
                <a:ea typeface="Comic Sans MS" pitchFamily="18"/>
                <a:cs typeface="Comic Sans MS" pitchFamily="18"/>
              </a:rPr>
              <a:t>USPEŠNICE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1DBD3-71BA-4CBC-81F0-6246C07B4A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8880" y="316080"/>
            <a:ext cx="7476839" cy="1143720"/>
          </a:xfrm>
        </p:spPr>
        <p:txBody>
          <a:bodyPr/>
          <a:lstStyle/>
          <a:p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DC7D1-A4E5-440D-B005-BD4F7F33504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5640" y="1483919"/>
            <a:ext cx="3616560" cy="467712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Moje življenje. To sem jaz.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 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Ne. Prav ničesar.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Ne. Ničesar ne obžalujem.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Niti dobrega, kar je bilo.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Niti slabega. Vseeno mi je.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 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Ne. Prav ničesar.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Ne. Ničesar ne obžalujem.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Plačano je, pregnano, pozabljeno.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Briga me za preteklost.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 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S svojimi spomini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sem zakurila ogenj.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Moje žalosti, moje radosti.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Ne potrebujem jih več.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 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Pregnala sem ljubezni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in vse njene tresljaje.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Pregnala za vedno.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Začenjam znova.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 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Ne. Prav ničesar.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Ne. Ničesar ne obžalujem.</a:t>
            </a:r>
          </a:p>
          <a:p>
            <a:pPr lvl="0" indent="-341280">
              <a:lnSpc>
                <a:spcPct val="80000"/>
              </a:lnSpc>
              <a:spcBef>
                <a:spcPts val="349"/>
              </a:spcBef>
            </a:pPr>
            <a:r>
              <a:rPr lang="en-GB" sz="1200">
                <a:latin typeface="Comic Sans MS" pitchFamily="66"/>
              </a:rPr>
              <a:t>Niti dobrega, kar je bilo</a:t>
            </a:r>
            <a:r>
              <a:rPr lang="en-GB" sz="1400">
                <a:latin typeface="Comic Sans MS" pitchFamily="66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9FD9B-2F30-4580-893D-9D6C450B8B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640" y="1196640"/>
            <a:ext cx="3617640" cy="552168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Non, rien de rien</a:t>
            </a:r>
            <a:br>
              <a:rPr lang="en-GB" sz="1200">
                <a:latin typeface="Comic Sans MS" pitchFamily="66"/>
              </a:rPr>
            </a:br>
            <a:endParaRPr lang="en-GB" sz="1200">
              <a:latin typeface="Comic Sans MS" pitchFamily="66"/>
            </a:endParaRP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Non, je ne regrette rin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Ni le bien qu'on m'a fait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Ni le mal, tout ca m'est bien éga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Non, rien de rein</a:t>
            </a:r>
            <a:br>
              <a:rPr lang="en-GB" sz="1200">
                <a:latin typeface="Comic Sans MS" pitchFamily="66"/>
              </a:rPr>
            </a:br>
            <a:endParaRPr lang="en-GB" sz="1200">
              <a:latin typeface="Comic Sans MS" pitchFamily="66"/>
            </a:endParaRP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Non, je ne regrette rien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C'est payé, balayé, oublié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Je me fous du passé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Avec mes souvenirs</a:t>
            </a:r>
            <a:br>
              <a:rPr lang="en-GB" sz="1200">
                <a:latin typeface="Comic Sans MS" pitchFamily="66"/>
              </a:rPr>
            </a:br>
            <a:endParaRPr lang="en-GB" sz="1200">
              <a:latin typeface="Comic Sans MS" pitchFamily="66"/>
            </a:endParaRP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J'ai allumé le feu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Mes chagrins, mes plaisirs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Je n'ai plus besoin d'eux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Balayé les amours</a:t>
            </a:r>
            <a:br>
              <a:rPr lang="en-GB" sz="1200">
                <a:latin typeface="Comic Sans MS" pitchFamily="66"/>
              </a:rPr>
            </a:br>
            <a:endParaRPr lang="en-GB" sz="1200">
              <a:latin typeface="Comic Sans MS" pitchFamily="66"/>
            </a:endParaRP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Avec leurs trémolos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Balayé pour toujours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Je repars ŕ zéro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Non, rien did rien</a:t>
            </a:r>
            <a:br>
              <a:rPr lang="en-GB" sz="1200">
                <a:latin typeface="Comic Sans MS" pitchFamily="66"/>
              </a:rPr>
            </a:br>
            <a:endParaRPr lang="en-GB" sz="1200">
              <a:latin typeface="Comic Sans MS" pitchFamily="66"/>
            </a:endParaRP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Non, je ne regrette rien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Ni le bien, qu'on m'a fait,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Ni le mal, tout ca m'est bien égal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Non, rien de rien</a:t>
            </a:r>
            <a:br>
              <a:rPr lang="en-GB" sz="1200">
                <a:latin typeface="Comic Sans MS" pitchFamily="66"/>
              </a:rPr>
            </a:br>
            <a:endParaRPr lang="en-GB" sz="1200">
              <a:latin typeface="Comic Sans MS" pitchFamily="66"/>
            </a:endParaRP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Non, je ne regrette rien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Car ma vie, car mes joies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Aujoud'hui</a:t>
            </a: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r>
              <a:rPr lang="en-GB" sz="1200">
                <a:latin typeface="Comic Sans MS" pitchFamily="66"/>
              </a:rPr>
              <a:t>Ca commence avec</a:t>
            </a:r>
            <a:r>
              <a:rPr lang="en-GB" sz="1200" b="1">
                <a:latin typeface="Comic Sans MS" pitchFamily="66"/>
              </a:rPr>
              <a:t> toi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71C826-449D-4551-87D6-74E91A301118}"/>
              </a:ext>
            </a:extLst>
          </p:cNvPr>
          <p:cNvSpPr/>
          <p:nvPr/>
        </p:nvSpPr>
        <p:spPr>
          <a:xfrm>
            <a:off x="1332000" y="404640"/>
            <a:ext cx="4438440" cy="862199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1" i="0" spc="3">
                <a:latin typeface="Comic Sans MS" pitchFamily="16"/>
                <a:ea typeface="Comic Sans MS" pitchFamily="16"/>
                <a:cs typeface="Comic Sans MS" pitchFamily="16"/>
              </a:defRPr>
            </a:pPr>
            <a:r>
              <a:rPr lang="sl-SI" sz="1800" b="1" i="0" u="none" strike="noStrike" spc="3" baseline="0">
                <a:ln>
                  <a:noFill/>
                  <a:prstDash val="solid"/>
                </a:ln>
                <a:gradFill>
                  <a:gsLst>
                    <a:gs pos="0">
                      <a:srgbClr val="FF8200"/>
                    </a:gs>
                    <a:gs pos="100000">
                      <a:srgbClr val="00008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966" dir="2700000" algn="tl">
                    <a:srgbClr val="C0C0C0">
                      <a:alpha val="80000"/>
                    </a:srgbClr>
                  </a:outerShdw>
                </a:effectLst>
                <a:latin typeface="Comic Sans MS" pitchFamily="18"/>
                <a:ea typeface="Comic Sans MS" pitchFamily="18"/>
                <a:cs typeface="Comic Sans MS" pitchFamily="18"/>
              </a:rPr>
              <a:t>NON REGATE NEIN</a:t>
            </a:r>
          </a:p>
        </p:txBody>
      </p:sp>
    </p:spTree>
  </p:cSld>
  <p:clrMapOvr>
    <a:masterClrMapping/>
  </p:clrMapOvr>
  <p:transition spd="slow" advTm="2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244187-A3B4-4ABD-8EE4-9B17CA82E32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1280" y="1341360"/>
            <a:ext cx="6624719" cy="49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80C739-9CFF-4DC7-89B4-7CF8166CA2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8880" y="226800"/>
            <a:ext cx="7476839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/>
            <a:r>
              <a:rPr lang="en-GB"/>
              <a:t>        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F53D6-ED78-47BD-9CF0-62890C8EDD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520" y="1598760"/>
            <a:ext cx="7386480" cy="534708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80000"/>
              </a:lnSpc>
              <a:spcBef>
                <a:spcPts val="198"/>
              </a:spcBef>
            </a:pPr>
            <a:endParaRPr lang="en-GB" sz="800">
              <a:effectLst>
                <a:outerShdw dist="17961" dir="2700000">
                  <a:scrgbClr r="0" g="0" b="0"/>
                </a:outerShdw>
              </a:effectLst>
              <a:latin typeface="Comic Sans MS" pitchFamily="66"/>
            </a:endParaRPr>
          </a:p>
          <a:p>
            <a:pPr lvl="0" indent="-341280">
              <a:lnSpc>
                <a:spcPct val="80000"/>
              </a:lnSpc>
              <a:spcBef>
                <a:spcPts val="349"/>
              </a:spcBef>
              <a:buSzPts val="1441"/>
              <a:buBlip>
                <a:blip r:embed="rId4"/>
              </a:buBlip>
            </a:pP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Des yeux qui font baisser les miens</a:t>
            </a:r>
            <a:b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Un rire</a:t>
            </a:r>
            <a:r>
              <a:rPr lang="en-GB" sz="12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qui se perd sur sa bouche</a:t>
            </a:r>
            <a:b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Voila le portrait sans retouche</a:t>
            </a:r>
            <a:b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De l'homme auquel j'appartiens</a:t>
            </a:r>
          </a:p>
          <a:p>
            <a:pPr lvl="0" indent="-341280">
              <a:lnSpc>
                <a:spcPct val="80000"/>
              </a:lnSpc>
              <a:spcBef>
                <a:spcPts val="349"/>
              </a:spcBef>
              <a:buSzPts val="1441"/>
              <a:buBlip>
                <a:blip r:embed="rId4"/>
              </a:buBlip>
            </a:pP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{Refrain:}</a:t>
            </a:r>
            <a:b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Quand il me prend dans ses bras,</a:t>
            </a:r>
            <a:b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Il me parle tout bas</a:t>
            </a:r>
            <a:b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Je vois la vie en rose,</a:t>
            </a:r>
            <a:b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Il me dit des mots d'amour</a:t>
            </a:r>
            <a:b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Des mots de tous les jours,</a:t>
            </a:r>
            <a:b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Et ça me fait quelque chose</a:t>
            </a:r>
            <a:b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Il est entré dans mon cour,</a:t>
            </a:r>
            <a:b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Une part de bonheur</a:t>
            </a:r>
            <a:b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Dont je connais la cause,</a:t>
            </a:r>
            <a:b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C'est lui pour moi,</a:t>
            </a:r>
            <a:b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Moi pour lui dans la vie</a:t>
            </a:r>
            <a:b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Il me l'a dit, l'a juré</a:t>
            </a:r>
            <a:b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Pour la vie.</a:t>
            </a:r>
            <a:b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Et des que je l'aperçois</a:t>
            </a:r>
            <a:b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Alors je sens en moi</a:t>
            </a:r>
            <a:b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Mon cour qui bat.</a:t>
            </a:r>
          </a:p>
          <a:p>
            <a:pPr lvl="0" indent="-341280">
              <a:lnSpc>
                <a:spcPct val="80000"/>
              </a:lnSpc>
              <a:spcBef>
                <a:spcPts val="349"/>
              </a:spcBef>
              <a:buSzPts val="1441"/>
              <a:buBlip>
                <a:blip r:embed="rId4"/>
              </a:buBlip>
            </a:pP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Des nuits d'amour a plus finir</a:t>
            </a:r>
            <a:b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Un grand bonheur qui prend sa place</a:t>
            </a:r>
            <a:b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Des ennuis, des chagrins s'effacent</a:t>
            </a:r>
            <a:b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en-GB" sz="14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Heureux, heureux a en mourir</a:t>
            </a:r>
          </a:p>
          <a:p>
            <a:pPr lvl="0" indent="-341280">
              <a:lnSpc>
                <a:spcPct val="80000"/>
              </a:lnSpc>
              <a:spcBef>
                <a:spcPts val="349"/>
              </a:spcBef>
            </a:pPr>
            <a:endParaRPr lang="en-GB" sz="1400">
              <a:effectLst>
                <a:outerShdw dist="17961" dir="2700000">
                  <a:scrgbClr r="0" g="0" b="0"/>
                </a:outerShdw>
              </a:effectLst>
              <a:latin typeface="Comic Sans MS" pitchFamily="66"/>
            </a:endParaRP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endParaRPr lang="en-GB" sz="1200">
              <a:solidFill>
                <a:srgbClr val="000099"/>
              </a:solidFill>
              <a:effectLst>
                <a:outerShdw dist="17961" dir="2700000">
                  <a:scrgbClr r="0" g="0" b="0"/>
                </a:outerShdw>
              </a:effectLst>
              <a:latin typeface="Comic Sans MS" pitchFamily="66"/>
            </a:endParaRP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endParaRPr lang="en-GB" sz="1200">
              <a:solidFill>
                <a:srgbClr val="000099"/>
              </a:solidFill>
              <a:effectLst>
                <a:outerShdw dist="17961" dir="2700000">
                  <a:scrgbClr r="0" g="0" b="0"/>
                </a:outerShdw>
              </a:effectLst>
              <a:latin typeface="Comic Sans MS" pitchFamily="66"/>
            </a:endParaRPr>
          </a:p>
          <a:p>
            <a:pPr lvl="0" indent="-341280">
              <a:lnSpc>
                <a:spcPct val="80000"/>
              </a:lnSpc>
              <a:spcBef>
                <a:spcPts val="298"/>
              </a:spcBef>
            </a:pPr>
            <a:endParaRPr lang="en-GB" sz="1200">
              <a:solidFill>
                <a:srgbClr val="000099"/>
              </a:solidFill>
              <a:effectLst>
                <a:outerShdw dist="17961" dir="2700000">
                  <a:scrgbClr r="0" g="0" b="0"/>
                </a:outerShdw>
              </a:effectLst>
              <a:latin typeface="Comic Sans MS" pitchFamily="66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6C9D6E-136E-42C6-9947-9A02C2BA90CF}"/>
              </a:ext>
            </a:extLst>
          </p:cNvPr>
          <p:cNvSpPr/>
          <p:nvPr/>
        </p:nvSpPr>
        <p:spPr>
          <a:xfrm>
            <a:off x="1619280" y="115920"/>
            <a:ext cx="3816359" cy="1368360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0" i="0" spc="3">
                <a:latin typeface="Impact" pitchFamily="16"/>
                <a:ea typeface="Impact" pitchFamily="16"/>
                <a:cs typeface="Impact" pitchFamily="16"/>
              </a:defRPr>
            </a:pPr>
            <a:r>
              <a:rPr lang="sl-SI" sz="1800" b="0" i="0" u="none" strike="noStrike" spc="3" baseline="0">
                <a:ln w="9360">
                  <a:solidFill>
                    <a:srgbClr val="CC99FF"/>
                  </a:solidFill>
                  <a:prstDash val="solid"/>
                  <a:miter/>
                </a:ln>
                <a:gradFill>
                  <a:gsLst>
                    <a:gs pos="0">
                      <a:srgbClr val="FFCCFF"/>
                    </a:gs>
                    <a:gs pos="100000">
                      <a:srgbClr val="FF99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966" dir="2700000" algn="tl">
                    <a:srgbClr val="9999FF">
                      <a:alpha val="80000"/>
                    </a:srgbClr>
                  </a:outerShdw>
                </a:effectLst>
                <a:latin typeface="Impact" pitchFamily="18"/>
                <a:ea typeface="Impact" pitchFamily="18"/>
                <a:cs typeface="Impact" pitchFamily="18"/>
              </a:rPr>
              <a:t>La vie en rose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51133DF-952B-4AC4-8100-F6F3E4FD8D8E}"/>
              </a:ext>
            </a:extLst>
          </p:cNvPr>
          <p:cNvSpPr/>
          <p:nvPr/>
        </p:nvSpPr>
        <p:spPr>
          <a:xfrm>
            <a:off x="2257560" y="6248520"/>
            <a:ext cx="3456000" cy="474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78276F2-9C72-4D5E-A9EC-E9C945337501}"/>
              </a:ext>
            </a:extLst>
          </p:cNvPr>
          <p:cNvSpPr/>
          <p:nvPr/>
        </p:nvSpPr>
        <p:spPr>
          <a:xfrm>
            <a:off x="301680" y="6242040"/>
            <a:ext cx="1782720" cy="474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CB092E2A-D1EB-45D7-9F9A-096628690E3F}" type="datetimeFigureOut">
              <a:t>31. 05. 2019</a:t>
            </a:fld>
            <a:endParaRPr lang="en-GB" sz="1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DF547E-B6E0-4EEE-B5B7-4DD0C74AAF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8880" y="316080"/>
            <a:ext cx="7476839" cy="1143720"/>
          </a:xfrm>
        </p:spPr>
        <p:txBody>
          <a:bodyPr/>
          <a:lstStyle/>
          <a:p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E89EDE-01C9-4419-9527-E703F7A41A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8000" y="1628639"/>
            <a:ext cx="7272360" cy="452628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80000"/>
              </a:lnSpc>
              <a:spcBef>
                <a:spcPts val="499"/>
              </a:spcBef>
              <a:buSzPts val="2057"/>
              <a:buBlip>
                <a:blip r:embed="rId3"/>
              </a:buBlip>
            </a:pPr>
            <a:r>
              <a:rPr lang="en-GB" sz="2000">
                <a:effectLst>
                  <a:outerShdw dist="17961" dir="2700000">
                    <a:scrgbClr r="0" g="0" b="0"/>
                  </a:outerShdw>
                </a:effectLst>
                <a:latin typeface="Lucida Calligraphy" pitchFamily="66"/>
              </a:rPr>
              <a:t>Njeno pravo ime je </a:t>
            </a:r>
            <a:r>
              <a:rPr lang="en-GB" sz="2000" b="1">
                <a:effectLst>
                  <a:outerShdw dist="17961" dir="2700000">
                    <a:scrgbClr r="0" g="0" b="0"/>
                  </a:outerShdw>
                </a:effectLst>
                <a:latin typeface="Lucida Calligraphy" pitchFamily="66"/>
              </a:rPr>
              <a:t>Édith Giovanna Gassion</a:t>
            </a:r>
          </a:p>
          <a:p>
            <a:pPr lvl="0" indent="-341280">
              <a:lnSpc>
                <a:spcPct val="80000"/>
              </a:lnSpc>
              <a:spcBef>
                <a:spcPts val="499"/>
              </a:spcBef>
            </a:pPr>
            <a:endParaRPr lang="en-GB" sz="2000" b="1">
              <a:effectLst>
                <a:outerShdw dist="17961" dir="2700000">
                  <a:scrgbClr r="0" g="0" b="0"/>
                </a:outerShdw>
              </a:effectLst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499"/>
              </a:spcBef>
              <a:buSzPts val="2057"/>
              <a:buBlip>
                <a:blip r:embed="rId3"/>
              </a:buBlip>
            </a:pPr>
            <a:r>
              <a:rPr lang="en-GB" sz="2000">
                <a:effectLst>
                  <a:outerShdw dist="17961" dir="2700000">
                    <a:scrgbClr r="0" g="0" b="0"/>
                  </a:outerShdw>
                </a:effectLst>
                <a:latin typeface="Lucida Calligraphy" pitchFamily="66"/>
              </a:rPr>
              <a:t> </a:t>
            </a:r>
            <a:r>
              <a:rPr lang="en-GB" sz="2000">
                <a:latin typeface="Lucida Calligraphy" pitchFamily="66"/>
              </a:rPr>
              <a:t>rojena 19.12. 1915- Belleville, Pariz</a:t>
            </a:r>
          </a:p>
          <a:p>
            <a:pPr lvl="0" indent="-341280">
              <a:lnSpc>
                <a:spcPct val="80000"/>
              </a:lnSpc>
              <a:spcBef>
                <a:spcPts val="499"/>
              </a:spcBef>
            </a:pPr>
            <a:endParaRPr lang="en-GB" sz="2000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499"/>
              </a:spcBef>
              <a:buSzPts val="2057"/>
              <a:buBlip>
                <a:blip r:embed="rId3"/>
              </a:buBlip>
            </a:pPr>
            <a:r>
              <a:rPr lang="en-GB" sz="2000">
                <a:latin typeface="Lucida Calligraphy" pitchFamily="66"/>
              </a:rPr>
              <a:t>že kot majhen otrok si je s petjem na ulici služila denar</a:t>
            </a:r>
          </a:p>
          <a:p>
            <a:pPr lvl="0" indent="-341280">
              <a:lnSpc>
                <a:spcPct val="80000"/>
              </a:lnSpc>
              <a:spcBef>
                <a:spcPts val="499"/>
              </a:spcBef>
            </a:pPr>
            <a:endParaRPr lang="en-GB" sz="2000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499"/>
              </a:spcBef>
              <a:buSzPts val="2057"/>
              <a:buBlip>
                <a:blip r:embed="rId3"/>
              </a:buBlip>
            </a:pPr>
            <a:r>
              <a:rPr lang="en-GB" sz="2000">
                <a:latin typeface="Lucida Calligraphy" pitchFamily="66"/>
              </a:rPr>
              <a:t>vedno v družbi polsestre Simone</a:t>
            </a:r>
          </a:p>
          <a:p>
            <a:pPr lvl="0" indent="-341280">
              <a:lnSpc>
                <a:spcPct val="80000"/>
              </a:lnSpc>
              <a:spcBef>
                <a:spcPts val="499"/>
              </a:spcBef>
            </a:pPr>
            <a:endParaRPr lang="en-GB" sz="2000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499"/>
              </a:spcBef>
              <a:buSzPts val="2057"/>
              <a:buBlip>
                <a:blip r:embed="rId3"/>
              </a:buBlip>
            </a:pPr>
            <a:r>
              <a:rPr lang="en-GB" sz="2000">
                <a:latin typeface="Lucida Calligraphy" pitchFamily="66"/>
              </a:rPr>
              <a:t>zelo močan in ekspresiven glas</a:t>
            </a:r>
          </a:p>
          <a:p>
            <a:pPr lvl="0" indent="-341280">
              <a:lnSpc>
                <a:spcPct val="80000"/>
              </a:lnSpc>
              <a:spcBef>
                <a:spcPts val="499"/>
              </a:spcBef>
            </a:pPr>
            <a:endParaRPr lang="en-GB" sz="2000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499"/>
              </a:spcBef>
              <a:buSzPts val="2057"/>
              <a:buBlip>
                <a:blip r:embed="rId3"/>
              </a:buBlip>
            </a:pPr>
            <a:r>
              <a:rPr lang="en-GB" sz="2000">
                <a:latin typeface="Lucida Calligraphy" pitchFamily="66"/>
              </a:rPr>
              <a:t>Zgodba o Rojstvu na ulici</a:t>
            </a:r>
          </a:p>
          <a:p>
            <a:pPr lvl="0" indent="-341280">
              <a:lnSpc>
                <a:spcPct val="80000"/>
              </a:lnSpc>
              <a:spcBef>
                <a:spcPts val="499"/>
              </a:spcBef>
            </a:pPr>
            <a:endParaRPr lang="en-GB" sz="2000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499"/>
              </a:spcBef>
              <a:buSzPts val="2057"/>
              <a:buBlip>
                <a:blip r:embed="rId3"/>
              </a:buBlip>
            </a:pPr>
            <a:r>
              <a:rPr lang="en-GB" sz="2000">
                <a:latin typeface="Lucida Calligraphy" pitchFamily="66"/>
              </a:rPr>
              <a:t>Zanjo poskrbi babica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988C3D-7938-4707-81BA-2F62302CFAFE}"/>
              </a:ext>
            </a:extLst>
          </p:cNvPr>
          <p:cNvSpPr/>
          <p:nvPr/>
        </p:nvSpPr>
        <p:spPr>
          <a:xfrm>
            <a:off x="1187280" y="260280"/>
            <a:ext cx="4392720" cy="1069919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1" i="1" spc="3">
                <a:latin typeface="Comic Sans MS" pitchFamily="16"/>
                <a:ea typeface="Comic Sans MS" pitchFamily="16"/>
                <a:cs typeface="Comic Sans MS" pitchFamily="16"/>
              </a:defRPr>
            </a:pPr>
            <a:r>
              <a:rPr lang="sl-SI" sz="1800" b="1" i="1" u="none" strike="noStrike" spc="3" baseline="0">
                <a:ln w="9360">
                  <a:solidFill>
                    <a:srgbClr val="008000"/>
                  </a:solidFill>
                  <a:prstDash val="solid"/>
                  <a:miter/>
                </a:ln>
                <a:blipFill>
                  <a:blip r:embed="rId4"/>
                  <a:tile/>
                </a:blipFill>
                <a:effectLst>
                  <a:outerShdw dist="563925" dir="14050136" algn="tl">
                    <a:srgbClr val="C7DFD3">
                      <a:alpha val="80000"/>
                    </a:srgbClr>
                  </a:outerShdw>
                </a:effectLst>
                <a:latin typeface="Comic Sans MS" pitchFamily="18"/>
                <a:ea typeface="Comic Sans MS" pitchFamily="18"/>
                <a:cs typeface="Comic Sans MS" pitchFamily="18"/>
              </a:rPr>
              <a:t>Na ulici</a:t>
            </a:r>
          </a:p>
        </p:txBody>
      </p:sp>
    </p:spTree>
  </p:cSld>
  <p:clrMapOvr>
    <a:masterClrMapping/>
  </p:clrMapOvr>
  <p:transition spd="med" advTm="20000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9C91F81-865F-4CFC-A7CA-60CE4D97702C}"/>
              </a:ext>
            </a:extLst>
          </p:cNvPr>
          <p:cNvSpPr/>
          <p:nvPr/>
        </p:nvSpPr>
        <p:spPr>
          <a:xfrm>
            <a:off x="2257560" y="6248520"/>
            <a:ext cx="3456000" cy="474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000" b="0" i="0" u="none" strike="noStrike" baseline="0">
              <a:ln>
                <a:noFill/>
              </a:ln>
              <a:solidFill>
                <a:srgbClr val="2F1311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C2E5C6-2032-4188-85F3-EF19241421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8880" y="316080"/>
            <a:ext cx="7476839" cy="1143720"/>
          </a:xfrm>
        </p:spPr>
        <p:txBody>
          <a:bodyPr/>
          <a:lstStyle/>
          <a:p>
            <a:endParaRPr lang="sl-S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403E3-5C66-4747-9062-40CA2E7378E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0920" y="4076640"/>
            <a:ext cx="2627280" cy="217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BB68FB-659F-4F4F-8D74-49005FCA8F4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4000" y="1413000"/>
            <a:ext cx="2581200" cy="21733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98E086-F364-4DC6-BC05-F46BF6635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40000" y="1556999"/>
            <a:ext cx="3617640" cy="449784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80000"/>
              </a:lnSpc>
              <a:spcBef>
                <a:spcPts val="499"/>
              </a:spcBef>
              <a:buSzPts val="2057"/>
              <a:buBlip>
                <a:blip r:embed="rId5"/>
              </a:buBlip>
            </a:pPr>
            <a:r>
              <a:rPr lang="en-GB" sz="2000">
                <a:solidFill>
                  <a:srgbClr val="2F1311"/>
                </a:solidFill>
                <a:latin typeface="Lucida Calligraphy" pitchFamily="66"/>
              </a:rPr>
              <a:t>odkril jo je Louis Leplée in ji dal vzdevek “piaf”- vrabček</a:t>
            </a:r>
          </a:p>
          <a:p>
            <a:pPr lvl="0" indent="-341280">
              <a:lnSpc>
                <a:spcPct val="80000"/>
              </a:lnSpc>
              <a:spcBef>
                <a:spcPts val="499"/>
              </a:spcBef>
            </a:pPr>
            <a:endParaRPr lang="en-GB" sz="2000">
              <a:solidFill>
                <a:srgbClr val="2F1311"/>
              </a:solidFill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499"/>
              </a:spcBef>
              <a:buSzPts val="2057"/>
              <a:buBlip>
                <a:blip r:embed="rId5"/>
              </a:buBlip>
            </a:pPr>
            <a:r>
              <a:rPr lang="en-GB" sz="2000">
                <a:solidFill>
                  <a:srgbClr val="2F1311"/>
                </a:solidFill>
                <a:latin typeface="Lucida Calligraphy" pitchFamily="66"/>
              </a:rPr>
              <a:t>v njegovem baru “Lulu” je Edith debutirala</a:t>
            </a:r>
          </a:p>
          <a:p>
            <a:pPr lvl="0" indent="-341280">
              <a:lnSpc>
                <a:spcPct val="80000"/>
              </a:lnSpc>
              <a:spcBef>
                <a:spcPts val="499"/>
              </a:spcBef>
            </a:pPr>
            <a:endParaRPr lang="en-GB" sz="2000">
              <a:solidFill>
                <a:srgbClr val="2F1311"/>
              </a:solidFill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499"/>
              </a:spcBef>
              <a:buSzPts val="2057"/>
              <a:buBlip>
                <a:blip r:embed="rId5"/>
              </a:buBlip>
            </a:pPr>
            <a:r>
              <a:rPr lang="en-GB" sz="2000">
                <a:solidFill>
                  <a:srgbClr val="2F1311"/>
                </a:solidFill>
                <a:latin typeface="Lucida Calligraphy" pitchFamily="66"/>
              </a:rPr>
              <a:t>l.1936- Leplée ustreljen, Edith zopet brez “menedžerja”</a:t>
            </a:r>
          </a:p>
          <a:p>
            <a:pPr lvl="0" indent="-341280">
              <a:lnSpc>
                <a:spcPct val="80000"/>
              </a:lnSpc>
              <a:spcBef>
                <a:spcPts val="499"/>
              </a:spcBef>
            </a:pPr>
            <a:endParaRPr lang="en-GB" sz="2000">
              <a:solidFill>
                <a:srgbClr val="2F1311"/>
              </a:solidFill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499"/>
              </a:spcBef>
              <a:buSzPts val="2057"/>
              <a:buBlip>
                <a:blip r:embed="rId5"/>
              </a:buBlip>
            </a:pPr>
            <a:r>
              <a:rPr lang="en-GB" sz="2000">
                <a:solidFill>
                  <a:srgbClr val="2F1311"/>
                </a:solidFill>
                <a:latin typeface="Lucida Calligraphy" pitchFamily="66"/>
              </a:rPr>
              <a:t>nastane pesem “Browning”</a:t>
            </a:r>
          </a:p>
          <a:p>
            <a:pPr lvl="0" indent="-341280">
              <a:lnSpc>
                <a:spcPct val="80000"/>
              </a:lnSpc>
              <a:spcBef>
                <a:spcPts val="499"/>
              </a:spcBef>
            </a:pPr>
            <a:endParaRPr lang="en-GB" sz="2000">
              <a:solidFill>
                <a:srgbClr val="2F1311"/>
              </a:solidFill>
              <a:latin typeface="Lucida Calligraphy" pitchFamily="66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B088B7-0FBE-4D1E-B955-DA89B9F9F9ED}"/>
              </a:ext>
            </a:extLst>
          </p:cNvPr>
          <p:cNvSpPr/>
          <p:nvPr/>
        </p:nvSpPr>
        <p:spPr>
          <a:xfrm>
            <a:off x="1187280" y="189000"/>
            <a:ext cx="4969080" cy="1295280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0" i="0" spc="3">
                <a:latin typeface="Comic Sans MS" pitchFamily="16"/>
                <a:ea typeface="Comic Sans MS" pitchFamily="16"/>
                <a:cs typeface="Comic Sans MS" pitchFamily="16"/>
              </a:defRPr>
            </a:pPr>
            <a:r>
              <a:rPr lang="sl-SI" sz="1800" b="0" i="0" u="none" strike="noStrike" spc="3" baseline="0">
                <a:ln>
                  <a:noFill/>
                  <a:prstDash val="solid"/>
                </a:ln>
                <a:gradFill>
                  <a:gsLst>
                    <a:gs pos="0">
                      <a:srgbClr val="005CBF"/>
                    </a:gs>
                    <a:gs pos="100000">
                      <a:srgbClr val="03D4A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966" dir="2700000" algn="tl">
                    <a:srgbClr val="C0C0C0">
                      <a:alpha val="80000"/>
                    </a:srgbClr>
                  </a:outerShdw>
                </a:effectLst>
                <a:latin typeface="Comic Sans MS" pitchFamily="18"/>
                <a:ea typeface="Comic Sans MS" pitchFamily="18"/>
                <a:cs typeface="Comic Sans MS" pitchFamily="18"/>
              </a:rPr>
              <a:t>Prvič na odru</a:t>
            </a:r>
          </a:p>
        </p:txBody>
      </p:sp>
    </p:spTree>
  </p:cSld>
  <p:clrMapOvr>
    <a:masterClrMapping/>
  </p:clrMapOvr>
  <p:transition spd="med" advTm="20000">
    <p:wheel spokes="1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11617-DA52-4080-A31D-8A8EB7E5C6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8880" y="316080"/>
            <a:ext cx="7476839" cy="1143720"/>
          </a:xfrm>
        </p:spPr>
        <p:txBody>
          <a:bodyPr/>
          <a:lstStyle/>
          <a:p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2BB04-37DA-42A8-B9FB-758FD39A86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160" y="1598760"/>
            <a:ext cx="3616200" cy="456624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80000"/>
              </a:lnSpc>
              <a:spcBef>
                <a:spcPts val="598"/>
              </a:spcBef>
              <a:buSzPts val="2470"/>
              <a:buBlip>
                <a:blip r:embed="rId3"/>
              </a:buBlip>
            </a:pPr>
            <a:r>
              <a:rPr lang="en-GB" sz="2400">
                <a:latin typeface="Lucida Calligraphy" pitchFamily="66"/>
              </a:rPr>
              <a:t>pod okriljem R. Assoja</a:t>
            </a:r>
          </a:p>
          <a:p>
            <a:pPr lvl="0" indent="-341280">
              <a:lnSpc>
                <a:spcPct val="80000"/>
              </a:lnSpc>
              <a:spcBef>
                <a:spcPts val="598"/>
              </a:spcBef>
            </a:pPr>
            <a:endParaRPr lang="en-GB" sz="2400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598"/>
              </a:spcBef>
              <a:buSzPts val="2470"/>
              <a:buBlip>
                <a:blip r:embed="rId3"/>
              </a:buBlip>
            </a:pPr>
            <a:r>
              <a:rPr lang="en-GB" sz="2400">
                <a:latin typeface="Lucida Calligraphy" pitchFamily="66"/>
              </a:rPr>
              <a:t>nekaj let pozneje posname film s Paulom Meurisseom “Lepi brezbrižnež”</a:t>
            </a:r>
          </a:p>
          <a:p>
            <a:pPr lvl="0" indent="-341280">
              <a:lnSpc>
                <a:spcPct val="80000"/>
              </a:lnSpc>
              <a:spcBef>
                <a:spcPts val="598"/>
              </a:spcBef>
            </a:pPr>
            <a:endParaRPr lang="en-GB" sz="2400">
              <a:latin typeface="Lucida Calligraphy" pitchFamily="66"/>
            </a:endParaRPr>
          </a:p>
          <a:p>
            <a:pPr lvl="0" indent="-341280">
              <a:lnSpc>
                <a:spcPct val="80000"/>
              </a:lnSpc>
              <a:spcBef>
                <a:spcPts val="598"/>
              </a:spcBef>
              <a:buSzPts val="2470"/>
              <a:buBlip>
                <a:blip r:embed="rId3"/>
              </a:buBlip>
            </a:pPr>
            <a:r>
              <a:rPr lang="en-GB" sz="2400">
                <a:latin typeface="Lucida Calligraphy" pitchFamily="66"/>
              </a:rPr>
              <a:t>nastane ena od njenih največjih uspešnic “L’accordéoniste”- Harmonikar</a:t>
            </a:r>
          </a:p>
          <a:p>
            <a:pPr lvl="0" indent="-341280">
              <a:lnSpc>
                <a:spcPct val="80000"/>
              </a:lnSpc>
              <a:spcBef>
                <a:spcPts val="598"/>
              </a:spcBef>
            </a:pPr>
            <a:endParaRPr lang="en-GB" sz="2400">
              <a:latin typeface="Lucida Calligraphy" pitchFamily="66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D55FFB-E84F-45C5-8330-78183ACA3AA4}"/>
              </a:ext>
            </a:extLst>
          </p:cNvPr>
          <p:cNvSpPr/>
          <p:nvPr/>
        </p:nvSpPr>
        <p:spPr>
          <a:xfrm>
            <a:off x="971640" y="-171360"/>
            <a:ext cx="5545080" cy="1584360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1" i="0" spc="3">
                <a:latin typeface="Comic Sans MS" pitchFamily="16"/>
                <a:ea typeface="Comic Sans MS" pitchFamily="16"/>
                <a:cs typeface="Comic Sans MS" pitchFamily="16"/>
              </a:defRPr>
            </a:pPr>
            <a:r>
              <a:rPr lang="sl-SI" sz="1800" b="1" i="0" u="none" strike="noStrike" spc="3" baseline="0">
                <a:ln w="12600">
                  <a:solidFill>
                    <a:srgbClr val="000000"/>
                  </a:solidFill>
                  <a:prstDash val="solid"/>
                  <a:miter/>
                </a:ln>
                <a:gradFill>
                  <a:gsLst>
                    <a:gs pos="0">
                      <a:srgbClr val="FAE3B7"/>
                    </a:gs>
                    <a:gs pos="100000">
                      <a:srgbClr val="FBE4AE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0186" dir="1096358" algn="tl">
                    <a:srgbClr val="808080">
                      <a:alpha val="80000"/>
                    </a:srgbClr>
                  </a:outerShdw>
                </a:effectLst>
                <a:latin typeface="Comic Sans MS" pitchFamily="18"/>
                <a:ea typeface="Comic Sans MS" pitchFamily="18"/>
                <a:cs typeface="Comic Sans MS" pitchFamily="18"/>
              </a:rPr>
              <a:t>Edith postane zvezda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292AED-659D-4337-9385-8655B6F23D7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24360" y="1628639"/>
            <a:ext cx="3618000" cy="354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20000"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8C142-DC7E-482F-8B44-D3EF0F817C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8880" y="316080"/>
            <a:ext cx="7476839" cy="1143720"/>
          </a:xfrm>
        </p:spPr>
        <p:txBody>
          <a:bodyPr/>
          <a:lstStyle/>
          <a:p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BAEC7-DB09-40B6-AC93-C240F56841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31999" y="1598760"/>
            <a:ext cx="3617640" cy="449748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90000"/>
              </a:lnSpc>
              <a:spcBef>
                <a:spcPts val="598"/>
              </a:spcBef>
              <a:buSzPts val="2470"/>
              <a:buBlip>
                <a:blip r:embed="rId3"/>
              </a:buBlip>
            </a:pPr>
            <a:r>
              <a:rPr lang="en-GB" sz="2400" b="1">
                <a:solidFill>
                  <a:srgbClr val="A50021"/>
                </a:solidFill>
                <a:effectLst>
                  <a:outerShdw dist="17961" dir="2700000">
                    <a:scrgbClr r="0" g="0" b="0"/>
                  </a:outerShdw>
                </a:effectLst>
                <a:latin typeface="Lucida Calligraphy" pitchFamily="66"/>
              </a:rPr>
              <a:t>1947 Edith se poroči z boksarjem Marcelom Cerdanom</a:t>
            </a:r>
          </a:p>
          <a:p>
            <a:pPr lvl="0" indent="-341280">
              <a:lnSpc>
                <a:spcPct val="90000"/>
              </a:lnSpc>
              <a:spcBef>
                <a:spcPts val="598"/>
              </a:spcBef>
            </a:pPr>
            <a:endParaRPr lang="en-GB" sz="2400" b="1">
              <a:solidFill>
                <a:srgbClr val="A50021"/>
              </a:solidFill>
              <a:effectLst>
                <a:outerShdw dist="17961" dir="2700000">
                  <a:scrgbClr r="0" g="0" b="0"/>
                </a:outerShdw>
              </a:effectLst>
              <a:latin typeface="Lucida Calligraphy" pitchFamily="66"/>
            </a:endParaRPr>
          </a:p>
          <a:p>
            <a:pPr lvl="0" indent="-341280">
              <a:lnSpc>
                <a:spcPct val="90000"/>
              </a:lnSpc>
              <a:spcBef>
                <a:spcPts val="598"/>
              </a:spcBef>
              <a:buSzPts val="2470"/>
              <a:buBlip>
                <a:blip r:embed="rId3"/>
              </a:buBlip>
            </a:pPr>
            <a:r>
              <a:rPr lang="en-GB" sz="2400" b="1">
                <a:solidFill>
                  <a:srgbClr val="A50021"/>
                </a:solidFill>
                <a:effectLst>
                  <a:outerShdw dist="17961" dir="2700000">
                    <a:scrgbClr r="0" g="0" b="0"/>
                  </a:outerShdw>
                </a:effectLst>
                <a:latin typeface="Lucida Calligraphy" pitchFamily="66"/>
              </a:rPr>
              <a:t>Postane velika prijateljica z Marlene Dietrich</a:t>
            </a:r>
          </a:p>
          <a:p>
            <a:pPr lvl="0" indent="-341280">
              <a:lnSpc>
                <a:spcPct val="90000"/>
              </a:lnSpc>
              <a:spcBef>
                <a:spcPts val="598"/>
              </a:spcBef>
            </a:pPr>
            <a:endParaRPr lang="en-GB" sz="2400" b="1">
              <a:solidFill>
                <a:srgbClr val="A50021"/>
              </a:solidFill>
              <a:effectLst>
                <a:outerShdw dist="17961" dir="2700000">
                  <a:scrgbClr r="0" g="0" b="0"/>
                </a:outerShdw>
              </a:effectLst>
              <a:latin typeface="Lucida Calligraphy" pitchFamily="66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2BC7AE-D2EB-40D4-9E6F-099F10A254D7}"/>
              </a:ext>
            </a:extLst>
          </p:cNvPr>
          <p:cNvSpPr/>
          <p:nvPr/>
        </p:nvSpPr>
        <p:spPr>
          <a:xfrm>
            <a:off x="900000" y="260280"/>
            <a:ext cx="5688000" cy="926999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1" i="1" spc="3">
                <a:latin typeface="Comic Sans MS" pitchFamily="16"/>
                <a:ea typeface="Comic Sans MS" pitchFamily="16"/>
                <a:cs typeface="Comic Sans MS" pitchFamily="16"/>
              </a:defRPr>
            </a:pPr>
            <a:r>
              <a:rPr lang="sl-SI" sz="1800" b="1" i="1" u="none" strike="noStrike" spc="3" baseline="0">
                <a:ln w="19080">
                  <a:solidFill>
                    <a:srgbClr val="99CCFF"/>
                  </a:solidFill>
                  <a:prstDash val="solid"/>
                  <a:miter/>
                </a:ln>
                <a:blipFill>
                  <a:blip r:embed="rId4"/>
                  <a:tile/>
                </a:blipFill>
                <a:effectLst>
                  <a:outerShdw dist="17819" dir="2700000" algn="tl">
                    <a:srgbClr val="990000"/>
                  </a:outerShdw>
                </a:effectLst>
                <a:latin typeface="Comic Sans MS" pitchFamily="18"/>
                <a:ea typeface="Comic Sans MS" pitchFamily="18"/>
                <a:cs typeface="Comic Sans MS" pitchFamily="18"/>
              </a:rPr>
              <a:t>Cerdan in la vie en rose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465758F-515D-4145-A89B-ED1A7E661233}"/>
              </a:ext>
            </a:extLst>
          </p:cNvPr>
          <p:cNvSpPr/>
          <p:nvPr/>
        </p:nvSpPr>
        <p:spPr>
          <a:xfrm>
            <a:off x="263520" y="1598760"/>
            <a:ext cx="3616200" cy="4497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341280" marR="0" lvl="0" indent="-34128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en-GB" sz="2400" b="0" i="0" u="none" strike="noStrike" baseline="0">
              <a:ln>
                <a:noFill/>
              </a:ln>
              <a:solidFill>
                <a:srgbClr val="000000"/>
              </a:solidFill>
              <a:latin typeface="Lucida Calligraphy" pitchFamily="66"/>
              <a:ea typeface="Lucida Sans Unicode" pitchFamily="2"/>
              <a:cs typeface="Lucida Sans Unicode" pitchFamily="2"/>
            </a:endParaRPr>
          </a:p>
          <a:p>
            <a:pPr marL="341280" marR="0" lvl="0" indent="-34128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en-GB" sz="2400" b="0" i="0" u="none" strike="noStrike" baseline="0">
              <a:ln>
                <a:noFill/>
              </a:ln>
              <a:solidFill>
                <a:srgbClr val="000000"/>
              </a:solidFill>
              <a:latin typeface="Lucida Calligraphy" pitchFamily="66"/>
              <a:ea typeface="Lucida Sans Unicode" pitchFamily="2"/>
              <a:cs typeface="Lucida Sans Unicode" pitchFamily="2"/>
            </a:endParaRPr>
          </a:p>
          <a:p>
            <a:pPr marL="341280" marR="0" lvl="0" indent="-34128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en-GB" sz="2400" b="0" i="0" u="none" strike="noStrike" baseline="0">
              <a:ln>
                <a:noFill/>
              </a:ln>
              <a:solidFill>
                <a:srgbClr val="000000"/>
              </a:solidFill>
              <a:latin typeface="Lucida Calligraphy" pitchFamily="66"/>
              <a:ea typeface="Lucida Sans Unicode" pitchFamily="2"/>
              <a:cs typeface="Lucida Sans Unicode" pitchFamily="2"/>
            </a:endParaRPr>
          </a:p>
          <a:p>
            <a:pPr marL="341280" marR="0" lvl="0" indent="-34128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en-GB" sz="2400" b="0" i="0" u="none" strike="noStrike" baseline="0">
              <a:ln>
                <a:noFill/>
              </a:ln>
              <a:solidFill>
                <a:srgbClr val="000000"/>
              </a:solidFill>
              <a:latin typeface="Lucida Calligraphy" pitchFamily="66"/>
              <a:ea typeface="Lucida Sans Unicode" pitchFamily="2"/>
              <a:cs typeface="Lucida Sans Unicode" pitchFamily="2"/>
            </a:endParaRPr>
          </a:p>
          <a:p>
            <a:pPr marL="341280" marR="0" lvl="0" indent="-34128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en-GB" sz="2400" b="0" i="0" u="none" strike="noStrike" baseline="0">
              <a:ln>
                <a:noFill/>
              </a:ln>
              <a:solidFill>
                <a:srgbClr val="000000"/>
              </a:solidFill>
              <a:latin typeface="Lucida Calligraphy" pitchFamily="66"/>
              <a:ea typeface="Lucida Sans Unicode" pitchFamily="2"/>
              <a:cs typeface="Lucida Sans Unicode" pitchFamily="2"/>
            </a:endParaRPr>
          </a:p>
          <a:p>
            <a:pPr marL="341280" marR="0" lvl="0" indent="-34128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en-GB" sz="2400" b="0" i="0" u="none" strike="noStrike" baseline="0">
              <a:ln>
                <a:noFill/>
              </a:ln>
              <a:solidFill>
                <a:srgbClr val="000000"/>
              </a:solidFill>
              <a:latin typeface="Lucida Calligraphy" pitchFamily="66"/>
              <a:ea typeface="Lucida Sans Unicode" pitchFamily="2"/>
              <a:cs typeface="Lucida Sans Unicode" pitchFamily="2"/>
            </a:endParaRPr>
          </a:p>
          <a:p>
            <a:pPr marL="341280" marR="0" lvl="0" indent="-34128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SzPts val="2470"/>
              <a:buBlip>
                <a:blip r:embed="rId3"/>
              </a:buBlip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r>
              <a:rPr lang="en-GB" sz="2400" b="1" i="0" u="none" strike="noStrike" baseline="0">
                <a:ln>
                  <a:noFill/>
                </a:ln>
                <a:solidFill>
                  <a:srgbClr val="A50021"/>
                </a:solidFill>
                <a:effectLst>
                  <a:outerShdw dist="17961" dir="2700000">
                    <a:scrgbClr r="0" g="0" b="0"/>
                  </a:outerShdw>
                </a:effectLst>
                <a:latin typeface="Lucida Calligraphy" pitchFamily="66"/>
                <a:ea typeface="Lucida Sans Unicode" pitchFamily="2"/>
                <a:cs typeface="Lucida Sans Unicode" pitchFamily="2"/>
              </a:rPr>
              <a:t>Nastane njen najbolj znan šanson- La vie en rose (Življenje kot roža)‏</a:t>
            </a:r>
          </a:p>
          <a:p>
            <a:pPr marL="341280" marR="0" lvl="0" indent="-341280" algn="l" rtl="0" hangingPunct="1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en-GB" sz="2400" b="1" i="0" u="none" strike="noStrike" baseline="0">
              <a:ln>
                <a:noFill/>
              </a:ln>
              <a:solidFill>
                <a:srgbClr val="A50021"/>
              </a:solidFill>
              <a:effectLst>
                <a:outerShdw dist="17961" dir="2700000">
                  <a:scrgbClr r="0" g="0" b="0"/>
                </a:outerShdw>
              </a:effectLst>
              <a:latin typeface="Lucida Calligraphy" pitchFamily="66"/>
              <a:ea typeface="Lucida Sans Unicode" pitchFamily="2"/>
              <a:cs typeface="Lucida Sans Unicode" pitchFamily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5257CB-FAA6-4595-92E1-E2ADFFF3490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39640" y="1628639"/>
            <a:ext cx="1584360" cy="2202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20000">
    <p:wheel spokes="1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14B3-8252-4A84-A2D0-5ED66544DF7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8880" y="316080"/>
            <a:ext cx="7476839" cy="1143720"/>
          </a:xfrm>
        </p:spPr>
        <p:txBody>
          <a:bodyPr/>
          <a:lstStyle/>
          <a:p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F3C39-CA4B-437D-A85B-26093C9DDC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520" y="1598760"/>
            <a:ext cx="7386480" cy="450108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buSzPts val="3292"/>
              <a:buBlip>
                <a:blip r:embed="rId3"/>
              </a:buBlip>
            </a:pPr>
            <a:r>
              <a:rPr lang="en-GB">
                <a:latin typeface="Lucida Calligraphy" pitchFamily="66"/>
              </a:rPr>
              <a:t>28.10.1949- Marcel umre v letalski nesreči, obupana Edith kliče duhove</a:t>
            </a:r>
          </a:p>
          <a:p>
            <a:pPr lvl="0" indent="-341280"/>
            <a:endParaRPr lang="en-GB">
              <a:latin typeface="Lucida Calligraphy" pitchFamily="66"/>
            </a:endParaRPr>
          </a:p>
          <a:p>
            <a:pPr lvl="0" indent="-341280">
              <a:buSzPts val="3292"/>
              <a:buBlip>
                <a:blip r:embed="rId3"/>
              </a:buBlip>
            </a:pPr>
            <a:r>
              <a:rPr lang="en-GB">
                <a:latin typeface="Lucida Calligraphy" pitchFamily="66"/>
              </a:rPr>
              <a:t>obdobje morfija, alkohola</a:t>
            </a:r>
          </a:p>
          <a:p>
            <a:pPr lvl="0" indent="-341280"/>
            <a:endParaRPr lang="en-GB">
              <a:latin typeface="Lucida Calligraphy" pitchFamily="66"/>
            </a:endParaRPr>
          </a:p>
          <a:p>
            <a:pPr lvl="0" indent="-341280">
              <a:buSzPts val="3292"/>
              <a:buBlip>
                <a:blip r:embed="rId3"/>
              </a:buBlip>
            </a:pPr>
            <a:r>
              <a:rPr lang="en-GB" i="1">
                <a:latin typeface="Lucida Calligraphy" pitchFamily="66"/>
              </a:rPr>
              <a:t>Hymne á l’amour</a:t>
            </a:r>
          </a:p>
          <a:p>
            <a:pPr lvl="0" indent="-341280"/>
            <a:endParaRPr lang="en-GB" i="1">
              <a:latin typeface="Lucida Calligraphy" pitchFamily="66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AA63EB-82BE-434E-9F17-2C51CEC8C4FD}"/>
              </a:ext>
            </a:extLst>
          </p:cNvPr>
          <p:cNvSpPr/>
          <p:nvPr/>
        </p:nvSpPr>
        <p:spPr>
          <a:xfrm rot="240000">
            <a:off x="1342059" y="659754"/>
            <a:ext cx="4681440" cy="858959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1" i="1" spc="3">
                <a:latin typeface="Comic Sans MS" pitchFamily="16"/>
                <a:ea typeface="Comic Sans MS" pitchFamily="16"/>
                <a:cs typeface="Comic Sans MS" pitchFamily="16"/>
              </a:defRPr>
            </a:pPr>
            <a:r>
              <a:rPr lang="sl-SI" sz="1800" b="1" i="1" u="none" strike="noStrike" spc="3" baseline="0">
                <a:ln>
                  <a:noFill/>
                  <a:prstDash val="solid"/>
                </a:ln>
                <a:gradFill>
                  <a:gsLst>
                    <a:gs pos="0">
                      <a:srgbClr val="000066"/>
                    </a:gs>
                    <a:gs pos="100000">
                      <a:srgbClr val="6600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tl">
                    <a:srgbClr val="C0C0C0">
                      <a:alpha val="80000"/>
                    </a:srgbClr>
                  </a:outerShdw>
                </a:effectLst>
                <a:latin typeface="Comic Sans MS" pitchFamily="18"/>
                <a:ea typeface="Comic Sans MS" pitchFamily="18"/>
                <a:cs typeface="Comic Sans MS" pitchFamily="18"/>
              </a:rPr>
              <a:t>Temno obdobje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82724-23EE-46D9-A2FA-5E38E00B189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48360" y="4292640"/>
            <a:ext cx="2087640" cy="208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2E3B4E6-860B-4615-878F-ACDD8D77C6D6}"/>
              </a:ext>
            </a:extLst>
          </p:cNvPr>
          <p:cNvSpPr/>
          <p:nvPr/>
        </p:nvSpPr>
        <p:spPr>
          <a:xfrm>
            <a:off x="2257560" y="6248520"/>
            <a:ext cx="3456000" cy="474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GB" sz="1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449531-5564-4349-B914-3EDD74D9A3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8880" y="316080"/>
            <a:ext cx="7476839" cy="1143720"/>
          </a:xfrm>
        </p:spPr>
        <p:txBody>
          <a:bodyPr/>
          <a:lstStyle/>
          <a:p>
            <a:endParaRPr lang="sl-S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57EA5-4C00-44CD-AC44-F771F0A14B7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4199" y="1774800"/>
            <a:ext cx="2033280" cy="175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860B6A-C397-424F-BAC0-94ADA32C87D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42919" y="4219559"/>
            <a:ext cx="2021039" cy="19479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9B43B3-99B0-4880-8C81-90D3C916B2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31999" y="1598400"/>
            <a:ext cx="3617640" cy="515268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spcBef>
                <a:spcPts val="598"/>
              </a:spcBef>
              <a:buSzPts val="2470"/>
              <a:buBlip>
                <a:blip r:embed="rId5"/>
              </a:buBlip>
            </a:pPr>
            <a:r>
              <a:rPr lang="en-GB" sz="2400">
                <a:latin typeface="Lucida Calligraphy" pitchFamily="66"/>
              </a:rPr>
              <a:t>1944 Edith spozna Yvesa Montanda in odkrije njegov talent. Pomaga mu do slave</a:t>
            </a:r>
          </a:p>
          <a:p>
            <a:pPr lvl="0" indent="-341280">
              <a:spcBef>
                <a:spcPts val="598"/>
              </a:spcBef>
            </a:pPr>
            <a:endParaRPr lang="en-GB" sz="2400">
              <a:latin typeface="Lucida Calligraphy" pitchFamily="66"/>
            </a:endParaRPr>
          </a:p>
          <a:p>
            <a:pPr lvl="0" indent="-341280">
              <a:spcBef>
                <a:spcPts val="598"/>
              </a:spcBef>
              <a:buSzPts val="2470"/>
              <a:buBlip>
                <a:blip r:embed="rId5"/>
              </a:buBlip>
            </a:pPr>
            <a:r>
              <a:rPr lang="en-GB" sz="2400">
                <a:latin typeface="Lucida Calligraphy" pitchFamily="66"/>
              </a:rPr>
              <a:t>Nekaj let deluje s skupino “Chompagnons de la chanson- turneja po ZDA</a:t>
            </a:r>
          </a:p>
          <a:p>
            <a:pPr lvl="0" indent="-341280">
              <a:spcBef>
                <a:spcPts val="598"/>
              </a:spcBef>
            </a:pPr>
            <a:endParaRPr lang="en-GB" sz="2400">
              <a:latin typeface="Lucida Calligraphy" pitchFamily="66"/>
            </a:endParaRPr>
          </a:p>
          <a:p>
            <a:pPr lvl="0" indent="-341280">
              <a:spcBef>
                <a:spcPts val="598"/>
              </a:spcBef>
            </a:pPr>
            <a:endParaRPr lang="en-GB" sz="2400">
              <a:latin typeface="Lucida Calligraphy" pitchFamily="66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64869F-9E7A-47B9-9633-87B7AF727A44}"/>
              </a:ext>
            </a:extLst>
          </p:cNvPr>
          <p:cNvSpPr/>
          <p:nvPr/>
        </p:nvSpPr>
        <p:spPr>
          <a:xfrm>
            <a:off x="1547640" y="404640"/>
            <a:ext cx="4680000" cy="949320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1" i="1" spc="3">
                <a:latin typeface="Comic Sans MS" pitchFamily="16"/>
                <a:ea typeface="Comic Sans MS" pitchFamily="16"/>
                <a:cs typeface="Comic Sans MS" pitchFamily="16"/>
              </a:defRPr>
            </a:pPr>
            <a:r>
              <a:rPr lang="sl-SI" sz="1800" b="1" i="1" u="none" strike="noStrike" spc="3" baseline="0">
                <a:ln w="12600">
                  <a:solidFill>
                    <a:srgbClr val="000099"/>
                  </a:solidFill>
                  <a:prstDash val="solid"/>
                  <a:miter/>
                </a:ln>
                <a:solidFill>
                  <a:srgbClr val="33CCFF"/>
                </a:solidFill>
                <a:effectLst>
                  <a:outerShdw dist="125752" dir="18900000" algn="tl">
                    <a:srgbClr val="000099"/>
                  </a:outerShdw>
                </a:effectLst>
                <a:latin typeface="Comic Sans MS" pitchFamily="18"/>
                <a:ea typeface="Comic Sans MS" pitchFamily="18"/>
                <a:cs typeface="Comic Sans MS" pitchFamily="18"/>
              </a:rPr>
              <a:t>Edithina odkritja</a:t>
            </a:r>
          </a:p>
        </p:txBody>
      </p:sp>
    </p:spTree>
  </p:cSld>
  <p:clrMapOvr>
    <a:masterClrMapping/>
  </p:clrMapOvr>
  <p:transition spd="med" advTm="20000">
    <p:wheel spokes="1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D7500-3D52-463F-9F27-E6B129CA2ED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16360" y="1698480"/>
            <a:ext cx="2376720" cy="2376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995E7A-5CC4-4EE6-9ADC-FA7EF68958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8880" y="316080"/>
            <a:ext cx="7476839" cy="1143720"/>
          </a:xfrm>
        </p:spPr>
        <p:txBody>
          <a:bodyPr/>
          <a:lstStyle/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87507-4CB9-4975-9906-D7756E8F40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560" y="1556999"/>
            <a:ext cx="3616200" cy="449784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90000"/>
              </a:lnSpc>
              <a:spcBef>
                <a:spcPts val="598"/>
              </a:spcBef>
            </a:pPr>
            <a:r>
              <a:rPr lang="en-GB" sz="2400" b="1">
                <a:latin typeface="Lucida Calligraphy" pitchFamily="66"/>
              </a:rPr>
              <a:t>              </a:t>
            </a:r>
          </a:p>
          <a:p>
            <a:pPr lvl="0" indent="-341280">
              <a:lnSpc>
                <a:spcPct val="90000"/>
              </a:lnSpc>
              <a:spcBef>
                <a:spcPts val="598"/>
              </a:spcBef>
            </a:pPr>
            <a:r>
              <a:rPr lang="en-GB" sz="2400" b="1">
                <a:latin typeface="Lucida Calligraphy" pitchFamily="66"/>
              </a:rPr>
              <a:t>                  Charles Aznavour</a:t>
            </a:r>
            <a:r>
              <a:rPr lang="en-GB" sz="2400">
                <a:latin typeface="Lucida Calligraphy" pitchFamily="66"/>
              </a:rPr>
              <a:t>(skupaj             sta posnela “Plus bleu que tes Yeux”,…)‏</a:t>
            </a:r>
          </a:p>
          <a:p>
            <a:pPr lvl="0" indent="-341280">
              <a:lnSpc>
                <a:spcPct val="90000"/>
              </a:lnSpc>
              <a:spcBef>
                <a:spcPts val="598"/>
              </a:spcBef>
            </a:pPr>
            <a:endParaRPr lang="en-GB" sz="2400">
              <a:latin typeface="Lucida Calligraphy" pitchFamily="66"/>
            </a:endParaRPr>
          </a:p>
          <a:p>
            <a:pPr lvl="0" indent="-341280">
              <a:lnSpc>
                <a:spcPct val="90000"/>
              </a:lnSpc>
              <a:spcBef>
                <a:spcPts val="598"/>
              </a:spcBef>
            </a:pPr>
            <a:endParaRPr lang="en-GB" sz="2400" b="1">
              <a:latin typeface="Lucida Calligraphy" pitchFamily="66"/>
            </a:endParaRPr>
          </a:p>
          <a:p>
            <a:pPr lvl="0" indent="-341280">
              <a:lnSpc>
                <a:spcPct val="90000"/>
              </a:lnSpc>
              <a:spcBef>
                <a:spcPts val="598"/>
              </a:spcBef>
            </a:pPr>
            <a:endParaRPr lang="en-GB" sz="2400" b="1">
              <a:latin typeface="Lucida Calligraphy" pitchFamily="66"/>
            </a:endParaRPr>
          </a:p>
          <a:p>
            <a:pPr lvl="0" indent="-341280">
              <a:lnSpc>
                <a:spcPct val="90000"/>
              </a:lnSpc>
              <a:spcBef>
                <a:spcPts val="598"/>
              </a:spcBef>
            </a:pPr>
            <a:endParaRPr lang="en-GB" sz="2400" b="1">
              <a:latin typeface="Lucida Calligraphy" pitchFamily="66"/>
            </a:endParaRPr>
          </a:p>
          <a:p>
            <a:pPr lvl="0" indent="-341280">
              <a:lnSpc>
                <a:spcPct val="90000"/>
              </a:lnSpc>
              <a:spcBef>
                <a:spcPts val="598"/>
              </a:spcBef>
            </a:pPr>
            <a:r>
              <a:rPr lang="en-GB" sz="2400" b="1">
                <a:latin typeface="Lucida Calligraphy" pitchFamily="66"/>
              </a:rPr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8888FF-F47C-438D-8C8E-99E4153F13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5640" y="1700280"/>
            <a:ext cx="3618000" cy="465012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90000"/>
              </a:lnSpc>
              <a:spcBef>
                <a:spcPts val="598"/>
              </a:spcBef>
            </a:pPr>
            <a:endParaRPr lang="en-GB" sz="2400" b="1">
              <a:latin typeface="Lucida Calligraphy" pitchFamily="66"/>
            </a:endParaRPr>
          </a:p>
          <a:p>
            <a:pPr lvl="0" indent="-341280">
              <a:lnSpc>
                <a:spcPct val="90000"/>
              </a:lnSpc>
              <a:spcBef>
                <a:spcPts val="598"/>
              </a:spcBef>
            </a:pPr>
            <a:endParaRPr lang="en-GB" sz="2400" b="1">
              <a:latin typeface="Lucida Calligraphy" pitchFamily="66"/>
            </a:endParaRPr>
          </a:p>
          <a:p>
            <a:pPr lvl="0" indent="-341280">
              <a:lnSpc>
                <a:spcPct val="90000"/>
              </a:lnSpc>
              <a:spcBef>
                <a:spcPts val="598"/>
              </a:spcBef>
            </a:pPr>
            <a:endParaRPr lang="en-GB" sz="2400" b="1">
              <a:latin typeface="Lucida Calligraphy" pitchFamily="66"/>
            </a:endParaRPr>
          </a:p>
          <a:p>
            <a:pPr lvl="0" indent="-341280">
              <a:lnSpc>
                <a:spcPct val="90000"/>
              </a:lnSpc>
              <a:spcBef>
                <a:spcPts val="598"/>
              </a:spcBef>
            </a:pPr>
            <a:endParaRPr lang="en-GB" sz="2400" b="1">
              <a:latin typeface="Lucida Calligraphy" pitchFamily="66"/>
            </a:endParaRPr>
          </a:p>
          <a:p>
            <a:pPr lvl="0" indent="-341280">
              <a:lnSpc>
                <a:spcPct val="90000"/>
              </a:lnSpc>
              <a:spcBef>
                <a:spcPts val="598"/>
              </a:spcBef>
            </a:pPr>
            <a:endParaRPr lang="en-GB" sz="2400" b="1">
              <a:latin typeface="Lucida Calligraphy" pitchFamily="66"/>
            </a:endParaRPr>
          </a:p>
          <a:p>
            <a:pPr lvl="0" indent="-341280">
              <a:lnSpc>
                <a:spcPct val="90000"/>
              </a:lnSpc>
              <a:spcBef>
                <a:spcPts val="598"/>
              </a:spcBef>
            </a:pPr>
            <a:endParaRPr lang="en-GB" sz="2400" b="1">
              <a:latin typeface="Lucida Calligraphy" pitchFamily="66"/>
            </a:endParaRPr>
          </a:p>
          <a:p>
            <a:pPr lvl="0" indent="-341280">
              <a:lnSpc>
                <a:spcPct val="90000"/>
              </a:lnSpc>
              <a:spcBef>
                <a:spcPts val="598"/>
              </a:spcBef>
            </a:pPr>
            <a:endParaRPr lang="en-GB" sz="2400" b="1">
              <a:latin typeface="Lucida Calligraphy" pitchFamily="66"/>
            </a:endParaRPr>
          </a:p>
          <a:p>
            <a:pPr lvl="0" indent="-341280">
              <a:lnSpc>
                <a:spcPct val="90000"/>
              </a:lnSpc>
              <a:spcBef>
                <a:spcPts val="598"/>
              </a:spcBef>
            </a:pPr>
            <a:r>
              <a:rPr lang="en-GB" sz="2400" b="1">
                <a:latin typeface="Lucida Calligraphy" pitchFamily="66"/>
              </a:rPr>
              <a:t>Gilbert Becaud</a:t>
            </a:r>
            <a:r>
              <a:rPr lang="en-GB" sz="2400">
                <a:latin typeface="Lucida Calligraphy" pitchFamily="66"/>
              </a:rPr>
              <a:t>(uspešnice: “C’est en septembre”,…)‏</a:t>
            </a:r>
          </a:p>
          <a:p>
            <a:pPr lvl="0" indent="-341280">
              <a:lnSpc>
                <a:spcPct val="90000"/>
              </a:lnSpc>
              <a:spcBef>
                <a:spcPts val="598"/>
              </a:spcBef>
            </a:pPr>
            <a:endParaRPr lang="en-GB" sz="2400">
              <a:latin typeface="Lucida Calligraphy" pitchFamily="66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E4017-AFA0-48C5-AC74-01048401BE9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25480" y="3862439"/>
            <a:ext cx="2448000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D048-C4A5-42A2-B6E0-59849DE568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8880" y="316080"/>
            <a:ext cx="7476839" cy="1143720"/>
          </a:xfrm>
        </p:spPr>
        <p:txBody>
          <a:bodyPr/>
          <a:lstStyle/>
          <a:p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D6F9D-F137-49F5-AED6-FC26CC15FD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520" y="1598760"/>
            <a:ext cx="7386480" cy="461916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90000"/>
              </a:lnSpc>
              <a:spcBef>
                <a:spcPts val="697"/>
              </a:spcBef>
              <a:buSzPts val="2879"/>
              <a:buBlip>
                <a:blip r:embed="rId3"/>
              </a:buBlip>
            </a:pPr>
            <a:r>
              <a:rPr lang="en-GB" sz="2800">
                <a:latin typeface="Lucida Calligraphy" pitchFamily="66"/>
              </a:rPr>
              <a:t>Julija 1952- poroka z Jacquesom Pillsom</a:t>
            </a:r>
          </a:p>
          <a:p>
            <a:pPr lvl="0" indent="-341280">
              <a:lnSpc>
                <a:spcPct val="90000"/>
              </a:lnSpc>
              <a:spcBef>
                <a:spcPts val="697"/>
              </a:spcBef>
              <a:buSzPts val="2879"/>
              <a:buBlip>
                <a:blip r:embed="rId3"/>
              </a:buBlip>
            </a:pPr>
            <a:r>
              <a:rPr lang="en-GB" sz="2800">
                <a:latin typeface="Lucida Calligraphy" pitchFamily="66"/>
              </a:rPr>
              <a:t>še vedno v alkoholu</a:t>
            </a:r>
          </a:p>
          <a:p>
            <a:pPr lvl="0" indent="-341280">
              <a:lnSpc>
                <a:spcPct val="90000"/>
              </a:lnSpc>
              <a:spcBef>
                <a:spcPts val="697"/>
              </a:spcBef>
              <a:buSzPts val="2879"/>
              <a:buBlip>
                <a:blip r:embed="rId3"/>
              </a:buBlip>
            </a:pPr>
            <a:r>
              <a:rPr lang="en-GB" sz="2800">
                <a:latin typeface="Lucida Calligraphy" pitchFamily="66"/>
              </a:rPr>
              <a:t>huda prometna nesreča v bližini Pariza</a:t>
            </a:r>
          </a:p>
          <a:p>
            <a:pPr lvl="0" indent="-341280">
              <a:lnSpc>
                <a:spcPct val="90000"/>
              </a:lnSpc>
              <a:spcBef>
                <a:spcPts val="697"/>
              </a:spcBef>
              <a:buSzPts val="2879"/>
              <a:buBlip>
                <a:blip r:embed="rId3"/>
              </a:buBlip>
            </a:pPr>
            <a:r>
              <a:rPr lang="en-GB" sz="2800">
                <a:latin typeface="Lucida Calligraphy" pitchFamily="66"/>
              </a:rPr>
              <a:t>ločitev</a:t>
            </a:r>
          </a:p>
          <a:p>
            <a:pPr lvl="0" indent="-341280">
              <a:lnSpc>
                <a:spcPct val="90000"/>
              </a:lnSpc>
              <a:spcBef>
                <a:spcPts val="697"/>
              </a:spcBef>
              <a:buSzPts val="2879"/>
              <a:buBlip>
                <a:blip r:embed="rId3"/>
              </a:buBlip>
            </a:pPr>
            <a:r>
              <a:rPr lang="en-GB" sz="2800">
                <a:latin typeface="Lucida Calligraphy" pitchFamily="66"/>
              </a:rPr>
              <a:t>55. leta nastop v pariški Olympiji</a:t>
            </a:r>
          </a:p>
          <a:p>
            <a:pPr lvl="0" indent="-341280">
              <a:lnSpc>
                <a:spcPct val="90000"/>
              </a:lnSpc>
            </a:pPr>
            <a:endParaRPr lang="en-GB">
              <a:latin typeface="Lucida Calligraphy" pitchFamily="66"/>
            </a:endParaRPr>
          </a:p>
          <a:p>
            <a:pPr lvl="0" indent="-341280">
              <a:lnSpc>
                <a:spcPct val="90000"/>
              </a:lnSpc>
              <a:spcBef>
                <a:spcPts val="697"/>
              </a:spcBef>
              <a:buSzPts val="2879"/>
              <a:buBlip>
                <a:blip r:embed="rId3"/>
              </a:buBlip>
            </a:pPr>
            <a:r>
              <a:rPr lang="en-GB" sz="2800" i="1">
                <a:latin typeface="Lucida Calligraphy" pitchFamily="66"/>
              </a:rPr>
              <a:t>Je t’ai dans la peau</a:t>
            </a:r>
          </a:p>
          <a:p>
            <a:pPr lvl="0" indent="-341280">
              <a:lnSpc>
                <a:spcPct val="90000"/>
              </a:lnSpc>
              <a:spcBef>
                <a:spcPts val="697"/>
              </a:spcBef>
            </a:pPr>
            <a:endParaRPr lang="en-GB" sz="2800" i="1">
              <a:latin typeface="Lucida Calligraphy" pitchFamily="66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574AEC-F747-49DA-A5A7-0D25B45393C7}"/>
              </a:ext>
            </a:extLst>
          </p:cNvPr>
          <p:cNvSpPr/>
          <p:nvPr/>
        </p:nvSpPr>
        <p:spPr>
          <a:xfrm>
            <a:off x="2195640" y="692279"/>
            <a:ext cx="2876400" cy="523799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1" i="0" spc="3">
                <a:latin typeface="Comic Sans MS" pitchFamily="16"/>
                <a:ea typeface="Comic Sans MS" pitchFamily="16"/>
                <a:cs typeface="Comic Sans MS" pitchFamily="16"/>
              </a:defRPr>
            </a:pPr>
            <a:r>
              <a:rPr lang="sl-SI" sz="1800" b="1" i="0" u="none" strike="noStrike" spc="3" baseline="0">
                <a:ln w="9360">
                  <a:solidFill>
                    <a:srgbClr val="008000"/>
                  </a:solidFill>
                  <a:prstDash val="solid"/>
                  <a:miter/>
                </a:ln>
                <a:blipFill>
                  <a:blip r:embed="rId4"/>
                  <a:tile/>
                </a:blipFill>
                <a:effectLst>
                  <a:outerShdw dist="563925" dir="14050136" algn="tl">
                    <a:srgbClr val="C7DFD3">
                      <a:alpha val="80000"/>
                    </a:srgbClr>
                  </a:outerShdw>
                </a:effectLst>
                <a:latin typeface="Comic Sans MS" pitchFamily="18"/>
                <a:ea typeface="Comic Sans MS" pitchFamily="18"/>
                <a:cs typeface="Comic Sans MS" pitchFamily="18"/>
              </a:rPr>
              <a:t>Novi podvigi</a:t>
            </a:r>
          </a:p>
        </p:txBody>
      </p:sp>
    </p:spTree>
  </p:cSld>
  <p:clrMapOvr>
    <a:masterClrMapping/>
  </p:clrMapOvr>
  <p:transition advTm="20000">
    <p:pull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slov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On-screen Show (4:3)</PresentationFormat>
  <Paragraphs>203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Comic Sans MS</vt:lpstr>
      <vt:lpstr>French Script MT</vt:lpstr>
      <vt:lpstr>Impact</vt:lpstr>
      <vt:lpstr>Lucida Calligraphy</vt:lpstr>
      <vt:lpstr>Times New Roman</vt:lpstr>
      <vt:lpstr>Privzeto</vt:lpstr>
      <vt:lpstr>Naslov1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KAR OSTANE</vt:lpstr>
      <vt:lpstr>PowerPoint Presentation</vt:lpstr>
      <vt:lpstr> </vt:lpstr>
      <vt:lpstr>PowerPoint Presentation</vt:lpstr>
      <vt:lpstr>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2019-05-31T08:46:31Z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