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53" autoAdjust="0"/>
  </p:normalViewPr>
  <p:slideViewPr>
    <p:cSldViewPr>
      <p:cViewPr varScale="1">
        <p:scale>
          <a:sx n="71" d="100"/>
          <a:sy n="71" d="100"/>
        </p:scale>
        <p:origin x="-13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>
            <a:extLst>
              <a:ext uri="{FF2B5EF4-FFF2-40B4-BE49-F238E27FC236}">
                <a16:creationId xmlns:a16="http://schemas.microsoft.com/office/drawing/2014/main" id="{B9389EDB-4FD0-40BD-BB35-B114B360E1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CD546734-7C68-441F-BE6D-DC396AC5482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4EA0BFC-D034-40A9-A1B3-3094769F85F8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4" name="Ograda stranske slike 3">
            <a:extLst>
              <a:ext uri="{FF2B5EF4-FFF2-40B4-BE49-F238E27FC236}">
                <a16:creationId xmlns:a16="http://schemas.microsoft.com/office/drawing/2014/main" id="{37520D2A-9D33-45B6-9573-EE7F8B1C7EE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>
            <a:extLst>
              <a:ext uri="{FF2B5EF4-FFF2-40B4-BE49-F238E27FC236}">
                <a16:creationId xmlns:a16="http://schemas.microsoft.com/office/drawing/2014/main" id="{07CB4977-F47E-4BB3-A4B4-735BBB94A2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noProof="0"/>
              <a:t>Kliknite, če želite urediti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DE58A756-3295-4A77-9069-99340A01889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522223BD-6ED0-4C52-A33C-8111902FE4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49E4B4-1E71-466A-813E-AA783046C4A8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grada stranske slike 1">
            <a:extLst>
              <a:ext uri="{FF2B5EF4-FFF2-40B4-BE49-F238E27FC236}">
                <a16:creationId xmlns:a16="http://schemas.microsoft.com/office/drawing/2014/main" id="{FC015DA4-F725-4EFA-9404-EDD8046BF3B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Ograda opomb 2">
            <a:extLst>
              <a:ext uri="{FF2B5EF4-FFF2-40B4-BE49-F238E27FC236}">
                <a16:creationId xmlns:a16="http://schemas.microsoft.com/office/drawing/2014/main" id="{73E02E0D-8288-44C1-BCA9-01054635A2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9460" name="Ograda številke diapozitiva 3">
            <a:extLst>
              <a:ext uri="{FF2B5EF4-FFF2-40B4-BE49-F238E27FC236}">
                <a16:creationId xmlns:a16="http://schemas.microsoft.com/office/drawing/2014/main" id="{5D4D1637-2429-498D-AA16-EA439046A4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46765F6-BA60-4057-B606-CB53B638CEE5}" type="slidenum">
              <a:rPr lang="sl-SI" altLang="sl-SI"/>
              <a:pPr eaLnBrk="1" hangingPunct="1"/>
              <a:t>1</a:t>
            </a:fld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nakokraki trikotnik 9">
            <a:extLst>
              <a:ext uri="{FF2B5EF4-FFF2-40B4-BE49-F238E27FC236}">
                <a16:creationId xmlns:a16="http://schemas.microsoft.com/office/drawing/2014/main" id="{86AB46EF-C1B8-4961-9F2A-F214BBB02262}"/>
              </a:ext>
            </a:extLst>
          </p:cNvPr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5" name="Ograda datuma 27">
            <a:extLst>
              <a:ext uri="{FF2B5EF4-FFF2-40B4-BE49-F238E27FC236}">
                <a16:creationId xmlns:a16="http://schemas.microsoft.com/office/drawing/2014/main" id="{A901C3A5-484A-4096-9DF6-E45788F895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F5B1FF9D-BCC1-4384-9BE4-6A1D046A38DA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Ograda noge 16">
            <a:extLst>
              <a:ext uri="{FF2B5EF4-FFF2-40B4-BE49-F238E27FC236}">
                <a16:creationId xmlns:a16="http://schemas.microsoft.com/office/drawing/2014/main" id="{5218EBEB-44A0-496B-A871-EB2DA6A5D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8">
            <a:extLst>
              <a:ext uri="{FF2B5EF4-FFF2-40B4-BE49-F238E27FC236}">
                <a16:creationId xmlns:a16="http://schemas.microsoft.com/office/drawing/2014/main" id="{0EC9A28E-613D-480A-8719-69CF4A2AE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>
              <a:defRPr sz="1300">
                <a:solidFill>
                  <a:srgbClr val="FFFFFF"/>
                </a:solidFill>
              </a:defRPr>
            </a:lvl1pPr>
          </a:lstStyle>
          <a:p>
            <a:fld id="{B3A38BFE-A7D3-4880-AC82-28E116560B2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2467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D66989B1-3535-44AC-AA80-5E038ADE6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20203-D8BB-4D62-9FC1-59835D752BA3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194ACBFF-2CD5-49E3-BA03-3DE8250B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A8763380-A606-4DA6-8C71-B635CC5C0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9AA41-1522-4264-96B4-50D532D59AD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03067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95FB7951-6479-4271-BDEA-544850659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48057-6E52-4AA8-A887-1363A8656F31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B2EE8B22-CE08-4501-AAC2-3698E9EA4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E60988C5-607D-44C4-A6AC-A2440E666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53325-4139-4473-813F-8BC15A7FBBE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83116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1C86A86D-770B-4879-9075-284F85C8F3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7457B-3080-4D8C-9121-28143FE714BB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8C923964-1E42-48B2-85DA-F3AA56AEA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EE892A0A-1999-4516-BB59-B3D437F66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D25D8-48A0-493B-A014-50543EC4A71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51157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Pr>
        <a:gradFill rotWithShape="1">
          <a:gsLst>
            <a:gs pos="0">
              <a:srgbClr val="EE2F79"/>
            </a:gs>
            <a:gs pos="60001">
              <a:srgbClr val="FF42A3"/>
            </a:gs>
            <a:gs pos="100000">
              <a:srgbClr val="FF20A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 trikotnik 9">
            <a:extLst>
              <a:ext uri="{FF2B5EF4-FFF2-40B4-BE49-F238E27FC236}">
                <a16:creationId xmlns:a16="http://schemas.microsoft.com/office/drawing/2014/main" id="{CCDBECCE-CA2B-4C81-9D28-938146FC82D9}"/>
              </a:ext>
            </a:extLst>
          </p:cNvPr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nakokraki trikotnik 11">
            <a:extLst>
              <a:ext uri="{FF2B5EF4-FFF2-40B4-BE49-F238E27FC236}">
                <a16:creationId xmlns:a16="http://schemas.microsoft.com/office/drawing/2014/main" id="{B8C6FF68-E9EA-4195-A111-3D220B29227D}"/>
              </a:ext>
            </a:extLst>
          </p:cNvPr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Raven konektor 12">
            <a:extLst>
              <a:ext uri="{FF2B5EF4-FFF2-40B4-BE49-F238E27FC236}">
                <a16:creationId xmlns:a16="http://schemas.microsoft.com/office/drawing/2014/main" id="{74A55FF3-192E-4635-BE36-73BB34E98612}"/>
              </a:ext>
            </a:extLst>
          </p:cNvPr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aven konektor 14">
            <a:extLst>
              <a:ext uri="{FF2B5EF4-FFF2-40B4-BE49-F238E27FC236}">
                <a16:creationId xmlns:a16="http://schemas.microsoft.com/office/drawing/2014/main" id="{9CB86FCF-4329-4640-9CE1-7E5E5171FABF}"/>
              </a:ext>
            </a:extLst>
          </p:cNvPr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8" name="Ograda datuma 3">
            <a:extLst>
              <a:ext uri="{FF2B5EF4-FFF2-40B4-BE49-F238E27FC236}">
                <a16:creationId xmlns:a16="http://schemas.microsoft.com/office/drawing/2014/main" id="{001B1377-2DB3-4D72-A501-E7CE1321AC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E34EE-0D3B-499B-81B1-25CBCDC1564C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9" name="Ograda noge 4">
            <a:extLst>
              <a:ext uri="{FF2B5EF4-FFF2-40B4-BE49-F238E27FC236}">
                <a16:creationId xmlns:a16="http://schemas.microsoft.com/office/drawing/2014/main" id="{C244757F-C635-4B65-86F2-2CE966B72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Ograda številke diapozitiva 5">
            <a:extLst>
              <a:ext uri="{FF2B5EF4-FFF2-40B4-BE49-F238E27FC236}">
                <a16:creationId xmlns:a16="http://schemas.microsoft.com/office/drawing/2014/main" id="{B9AB3855-F7DB-43FD-A1F2-91FCE5955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fld id="{3CD751DC-80FC-4AD6-A587-558F88302FB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144169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13">
            <a:extLst>
              <a:ext uri="{FF2B5EF4-FFF2-40B4-BE49-F238E27FC236}">
                <a16:creationId xmlns:a16="http://schemas.microsoft.com/office/drawing/2014/main" id="{C1DEE7D9-3747-4BC7-8D37-605CFFBF9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EF591-9408-4628-8DA1-9D56407FE359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Ograda noge 2">
            <a:extLst>
              <a:ext uri="{FF2B5EF4-FFF2-40B4-BE49-F238E27FC236}">
                <a16:creationId xmlns:a16="http://schemas.microsoft.com/office/drawing/2014/main" id="{9048148A-4801-4C49-8DC9-B87CBA69E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2">
            <a:extLst>
              <a:ext uri="{FF2B5EF4-FFF2-40B4-BE49-F238E27FC236}">
                <a16:creationId xmlns:a16="http://schemas.microsoft.com/office/drawing/2014/main" id="{E1F4278F-B4A8-4EEF-9DF4-88E0EA8CF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085DAF-6857-44A6-B2B5-7150B8BE02F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8175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6">
            <a:extLst>
              <a:ext uri="{FF2B5EF4-FFF2-40B4-BE49-F238E27FC236}">
                <a16:creationId xmlns:a16="http://schemas.microsoft.com/office/drawing/2014/main" id="{6E14B467-3371-465E-829A-599E9F860E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545E0-1BBE-4D96-A683-ECE4BD50F7B7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8" name="Ograda noge 7">
            <a:extLst>
              <a:ext uri="{FF2B5EF4-FFF2-40B4-BE49-F238E27FC236}">
                <a16:creationId xmlns:a16="http://schemas.microsoft.com/office/drawing/2014/main" id="{4C5CAD1B-7CF4-4841-A8FC-599E57C4B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8">
            <a:extLst>
              <a:ext uri="{FF2B5EF4-FFF2-40B4-BE49-F238E27FC236}">
                <a16:creationId xmlns:a16="http://schemas.microsoft.com/office/drawing/2014/main" id="{4A08C43C-A9C9-4B98-A304-0CF5FE725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fld id="{32DD0A44-A26B-439C-86ED-56026DB1B3C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375983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13">
            <a:extLst>
              <a:ext uri="{FF2B5EF4-FFF2-40B4-BE49-F238E27FC236}">
                <a16:creationId xmlns:a16="http://schemas.microsoft.com/office/drawing/2014/main" id="{5CFD4AB1-23F8-4207-A06A-5E6E9D6AC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8CC60-C149-4F0F-BE3D-B331D9BCE130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4" name="Ograda noge 2">
            <a:extLst>
              <a:ext uri="{FF2B5EF4-FFF2-40B4-BE49-F238E27FC236}">
                <a16:creationId xmlns:a16="http://schemas.microsoft.com/office/drawing/2014/main" id="{AF7AE3CE-0B9C-436E-BE71-BF376612E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22">
            <a:extLst>
              <a:ext uri="{FF2B5EF4-FFF2-40B4-BE49-F238E27FC236}">
                <a16:creationId xmlns:a16="http://schemas.microsoft.com/office/drawing/2014/main" id="{A1B661BF-3771-42EE-AC4B-73C322727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4961E-C408-49D2-AF9F-24F12BC1323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9409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3">
            <a:extLst>
              <a:ext uri="{FF2B5EF4-FFF2-40B4-BE49-F238E27FC236}">
                <a16:creationId xmlns:a16="http://schemas.microsoft.com/office/drawing/2014/main" id="{F8CE09B9-46CD-458A-92EF-B16AE37FC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35B65-A40E-4629-A23F-A264D90FC925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64CFB072-D545-4F61-BE34-E2A923410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22">
            <a:extLst>
              <a:ext uri="{FF2B5EF4-FFF2-40B4-BE49-F238E27FC236}">
                <a16:creationId xmlns:a16="http://schemas.microsoft.com/office/drawing/2014/main" id="{7AABBF33-5996-4C17-B765-395CDE9D7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7F82E2-DB26-42F2-ABB6-E71A1D0F0F0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84561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3AC4137D-27BA-4CD7-8313-FB5AD17FDA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0153A0CE-B393-496A-9EA9-B5F0AAD90E2E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67F4CA47-FD19-4EBE-887D-E44CF8DA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55007797-7CF8-4E02-AD5C-430832150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fld id="{4AADE7A1-974A-4410-AAE5-E50145A64F6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112792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Pr>
        <a:gradFill rotWithShape="1">
          <a:gsLst>
            <a:gs pos="0">
              <a:srgbClr val="EE2F79"/>
            </a:gs>
            <a:gs pos="60001">
              <a:srgbClr val="FF42A3"/>
            </a:gs>
            <a:gs pos="100000">
              <a:srgbClr val="FF20A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1DFEDA70-27EE-4F79-A3A1-98CDBA6E5B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BB2A394D-B2B8-45B5-A712-AF97F4D87F3E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1DCBE3E3-8C48-437D-85D3-994518B95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F0D6C3BD-F172-49E8-98F4-15A89E6B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fld id="{140AAF75-AAE9-4C54-BEA0-C411FFD954D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030860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74747"/>
            </a:gs>
            <a:gs pos="60001">
              <a:srgbClr val="626262"/>
            </a:gs>
            <a:gs pos="100000">
              <a:srgbClr val="8C8C8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otni trikotnik 10">
            <a:extLst>
              <a:ext uri="{FF2B5EF4-FFF2-40B4-BE49-F238E27FC236}">
                <a16:creationId xmlns:a16="http://schemas.microsoft.com/office/drawing/2014/main" id="{073D287F-0AC6-4988-8780-2AE735F2C521}"/>
              </a:ext>
            </a:extLst>
          </p:cNvPr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Raven konektor 7">
            <a:extLst>
              <a:ext uri="{FF2B5EF4-FFF2-40B4-BE49-F238E27FC236}">
                <a16:creationId xmlns:a16="http://schemas.microsoft.com/office/drawing/2014/main" id="{92DDA372-0359-4575-8563-600F7620C932}"/>
              </a:ext>
            </a:extLst>
          </p:cNvPr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ven konektor 8">
            <a:extLst>
              <a:ext uri="{FF2B5EF4-FFF2-40B4-BE49-F238E27FC236}">
                <a16:creationId xmlns:a16="http://schemas.microsoft.com/office/drawing/2014/main" id="{5EF5847F-1EE2-42D5-B98D-0D037993B27C}"/>
              </a:ext>
            </a:extLst>
          </p:cNvPr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grada naslova 21">
            <a:extLst>
              <a:ext uri="{FF2B5EF4-FFF2-40B4-BE49-F238E27FC236}">
                <a16:creationId xmlns:a16="http://schemas.microsoft.com/office/drawing/2014/main" id="{2EEF254A-AA28-4A1D-8AAD-D088698A3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030" name="Ograda besedila 12">
            <a:extLst>
              <a:ext uri="{FF2B5EF4-FFF2-40B4-BE49-F238E27FC236}">
                <a16:creationId xmlns:a16="http://schemas.microsoft.com/office/drawing/2014/main" id="{9B1376A6-FE72-43E0-83D4-2030205967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14" name="Ograda datuma 13">
            <a:extLst>
              <a:ext uri="{FF2B5EF4-FFF2-40B4-BE49-F238E27FC236}">
                <a16:creationId xmlns:a16="http://schemas.microsoft.com/office/drawing/2014/main" id="{6544C893-B08C-4B0C-A351-7C30551BD6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F4139C-1E40-4A8C-A410-3DCAFC1B0B80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894CF8E3-B699-4F57-B87A-91D4738F1D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3" name="Ograda številke diapozitiva 22">
            <a:extLst>
              <a:ext uri="{FF2B5EF4-FFF2-40B4-BE49-F238E27FC236}">
                <a16:creationId xmlns:a16="http://schemas.microsoft.com/office/drawing/2014/main" id="{C128C03E-F952-4FE6-95B8-9D06845AD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fld id="{1FABAC33-B977-4823-9016-07FE757D44D3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0" r:id="rId4"/>
    <p:sldLayoutId id="2147483738" r:id="rId5"/>
    <p:sldLayoutId id="2147483731" r:id="rId6"/>
    <p:sldLayoutId id="2147483732" r:id="rId7"/>
    <p:sldLayoutId id="2147483739" r:id="rId8"/>
    <p:sldLayoutId id="2147483740" r:id="rId9"/>
    <p:sldLayoutId id="2147483733" r:id="rId10"/>
    <p:sldLayoutId id="2147483734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E325965-82D9-48A5-8D00-2D41A9A45D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484632" indent="0" algn="l" eaLnBrk="1" fontAlgn="auto" hangingPunct="1">
              <a:spcAft>
                <a:spcPts val="0"/>
              </a:spcAft>
              <a:defRPr/>
            </a:pPr>
            <a:r>
              <a:rPr lang="sl-SI" dirty="0">
                <a:solidFill>
                  <a:srgbClr val="C00000"/>
                </a:solidFill>
              </a:rPr>
              <a:t>Kdo pozna </a:t>
            </a:r>
            <a:r>
              <a:rPr lang="sl-SI" dirty="0" err="1">
                <a:solidFill>
                  <a:srgbClr val="C00000"/>
                </a:solidFill>
              </a:rPr>
              <a:t>Alecio</a:t>
            </a:r>
            <a:r>
              <a:rPr lang="sl-SI" dirty="0">
                <a:solidFill>
                  <a:srgbClr val="C00000"/>
                </a:solidFill>
              </a:rPr>
              <a:t> </a:t>
            </a:r>
            <a:r>
              <a:rPr lang="sl-SI" dirty="0" err="1">
                <a:solidFill>
                  <a:srgbClr val="C00000"/>
                </a:solidFill>
              </a:rPr>
              <a:t>Beth</a:t>
            </a:r>
            <a:r>
              <a:rPr lang="sl-SI" dirty="0">
                <a:solidFill>
                  <a:srgbClr val="C00000"/>
                </a:solidFill>
              </a:rPr>
              <a:t> Moore?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EEBBB3C-1356-439C-81ED-595733865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l-SI" sz="2400" dirty="0"/>
              <a:t> P!</a:t>
            </a:r>
            <a:r>
              <a:rPr lang="sl-SI" sz="2400" dirty="0" err="1"/>
              <a:t>nk</a:t>
            </a:r>
            <a:endParaRPr lang="sl-SI" sz="2400" dirty="0"/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l-SI" sz="2400" dirty="0"/>
              <a:t>-James Moore-navdih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l-SI" sz="2400" dirty="0"/>
              <a:t>-  L.A. </a:t>
            </a:r>
            <a:r>
              <a:rPr lang="sl-SI" sz="2400" dirty="0" err="1"/>
              <a:t>Reid</a:t>
            </a:r>
            <a:r>
              <a:rPr lang="sl-SI" sz="2400" dirty="0"/>
              <a:t>-kariera</a:t>
            </a:r>
            <a:r>
              <a:rPr lang="sl-SI" sz="2400" dirty="0">
                <a:sym typeface="Wingdings"/>
              </a:rPr>
              <a:t></a:t>
            </a:r>
            <a:endParaRPr lang="sl-SI" sz="2400" dirty="0"/>
          </a:p>
        </p:txBody>
      </p:sp>
      <p:pic>
        <p:nvPicPr>
          <p:cNvPr id="17410" name="Picture 2" descr="http://t1.gstatic.com/images?q=tbn:ANd9GcTFewsUFnT1cVQtB0IB32phMRwE-jpJmaflq8zY5JB1zGPpHAI-">
            <a:extLst>
              <a:ext uri="{FF2B5EF4-FFF2-40B4-BE49-F238E27FC236}">
                <a16:creationId xmlns:a16="http://schemas.microsoft.com/office/drawing/2014/main" id="{D651AEB0-6BE1-4C5F-A7DC-40E143D0A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3500438"/>
            <a:ext cx="3421063" cy="294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Pravokotnik 4">
            <a:extLst>
              <a:ext uri="{FF2B5EF4-FFF2-40B4-BE49-F238E27FC236}">
                <a16:creationId xmlns:a16="http://schemas.microsoft.com/office/drawing/2014/main" id="{19A279E8-8A20-4E90-B568-07D9B63BC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2133600"/>
            <a:ext cx="1082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sl-SI" altLang="sl-SI">
                <a:latin typeface="Century Gothic" panose="020B0502020202020204" pitchFamily="34" charset="0"/>
              </a:rPr>
              <a:t>8.9.1979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174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148028-F38B-4E0E-B987-C8D2387C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276872"/>
            <a:ext cx="8229600" cy="1399032"/>
          </a:xfrm>
        </p:spPr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  Hvala za pozornost</a:t>
            </a:r>
          </a:p>
        </p:txBody>
      </p:sp>
      <p:sp>
        <p:nvSpPr>
          <p:cNvPr id="17411" name="Ograda vsebine 2">
            <a:extLst>
              <a:ext uri="{FF2B5EF4-FFF2-40B4-BE49-F238E27FC236}">
                <a16:creationId xmlns:a16="http://schemas.microsoft.com/office/drawing/2014/main" id="{1AE3BF80-F6D9-4491-BAD2-665CE54CD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5013325"/>
            <a:ext cx="8229600" cy="4572000"/>
          </a:xfrm>
        </p:spPr>
        <p:txBody>
          <a:bodyPr/>
          <a:lstStyle/>
          <a:p>
            <a:pPr eaLnBrk="1" hangingPunct="1"/>
            <a:endParaRPr lang="sl-SI" alt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F7BB760-9DCC-499E-9BF4-18F1356872D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sl-SI" sz="4400" dirty="0"/>
              <a:t>Samostojna kariera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487A1152-EF92-43A6-B8F5-EA19F2ABC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sl-SI" altLang="sl-SI" sz="2400"/>
              <a:t>Choise</a:t>
            </a:r>
          </a:p>
          <a:p>
            <a:pPr eaLnBrk="1" hangingPunct="1"/>
            <a:r>
              <a:rPr lang="sl-SI" altLang="sl-SI" sz="2400"/>
              <a:t>1.) “Can’t take me home”</a:t>
            </a:r>
          </a:p>
          <a:p>
            <a:pPr eaLnBrk="1" hangingPunct="1"/>
            <a:r>
              <a:rPr lang="sl-SI" altLang="sl-SI" sz="2400"/>
              <a:t>2.) “Missundaztood”</a:t>
            </a:r>
          </a:p>
          <a:p>
            <a:pPr eaLnBrk="1" hangingPunct="1"/>
            <a:r>
              <a:rPr lang="sl-SI" altLang="sl-SI" sz="2400"/>
              <a:t>3.) “Try this”</a:t>
            </a:r>
          </a:p>
          <a:p>
            <a:pPr eaLnBrk="1" hangingPunct="1"/>
            <a:r>
              <a:rPr lang="sl-SI" altLang="sl-SI" sz="2400"/>
              <a:t>4.) “i’m not dead”</a:t>
            </a:r>
          </a:p>
          <a:p>
            <a:pPr eaLnBrk="1" hangingPunct="1"/>
            <a:r>
              <a:rPr lang="sl-SI" altLang="sl-SI" sz="2400"/>
              <a:t>5.) “Funhouse”</a:t>
            </a:r>
          </a:p>
          <a:p>
            <a:pPr eaLnBrk="1" hangingPunct="1"/>
            <a:endParaRPr lang="sl-SI" altLang="sl-SI" sz="2400"/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F643759E-27C9-4F72-B622-AF5DD1FDF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1844675"/>
            <a:ext cx="3119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sl-SI" altLang="sl-SI">
                <a:latin typeface="Century Gothic" panose="020B0502020202020204" pitchFamily="34" charset="0"/>
              </a:rPr>
              <a:t>__________</a:t>
            </a:r>
          </a:p>
        </p:txBody>
      </p:sp>
      <p:pic>
        <p:nvPicPr>
          <p:cNvPr id="16386" name="Picture 2" descr="http://upload.wikimedia.org/wikipedia/commons/thumb/f/fe/Pink_3.jpg/220px-Pink_3.jpg">
            <a:extLst>
              <a:ext uri="{FF2B5EF4-FFF2-40B4-BE49-F238E27FC236}">
                <a16:creationId xmlns:a16="http://schemas.microsoft.com/office/drawing/2014/main" id="{3402A7CD-4E0C-406D-A218-D863A3260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989138"/>
            <a:ext cx="209550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2337C5D-0246-4306-A1BB-81296DBE2F9B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sl-SI" dirty="0" err="1"/>
              <a:t>Choise</a:t>
            </a:r>
            <a:endParaRPr lang="sl-SI" dirty="0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8DB8ADE3-2C9F-4A47-ACAC-9384918C4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773238"/>
            <a:ext cx="5194300" cy="2697162"/>
          </a:xfrm>
        </p:spPr>
        <p:txBody>
          <a:bodyPr/>
          <a:lstStyle/>
          <a:p>
            <a:pPr eaLnBrk="1" hangingPunct="1"/>
            <a:r>
              <a:rPr lang="sl-SI" altLang="sl-SI"/>
              <a:t>R&amp;B skupina</a:t>
            </a:r>
          </a:p>
          <a:p>
            <a:pPr eaLnBrk="1" hangingPunct="1"/>
            <a:r>
              <a:rPr lang="sl-SI" altLang="sl-SI"/>
              <a:t>1995-1998</a:t>
            </a:r>
          </a:p>
          <a:p>
            <a:pPr eaLnBrk="1" hangingPunct="1"/>
            <a:r>
              <a:rPr lang="sl-SI" altLang="sl-SI"/>
              <a:t>“Key to my heart”</a:t>
            </a:r>
          </a:p>
        </p:txBody>
      </p:sp>
      <p:pic>
        <p:nvPicPr>
          <p:cNvPr id="15362" name="Picture 2" descr="http://freepages.misc.rootsweb.com/~pamrob/cthumbs/chrissykatinaconway.jpg">
            <a:extLst>
              <a:ext uri="{FF2B5EF4-FFF2-40B4-BE49-F238E27FC236}">
                <a16:creationId xmlns:a16="http://schemas.microsoft.com/office/drawing/2014/main" id="{0C265962-952D-4CCE-8B93-036AC3F84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149725"/>
            <a:ext cx="1684337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 descr="http://t0.gstatic.com/images?q=tbn:ANd9GcQnZ7XsnaCtqTlYdsde4BZOyalEIB8EMXYFhkCDEw4V_vXwiR7i">
            <a:extLst>
              <a:ext uri="{FF2B5EF4-FFF2-40B4-BE49-F238E27FC236}">
                <a16:creationId xmlns:a16="http://schemas.microsoft.com/office/drawing/2014/main" id="{D5236D29-7BAC-4591-A2A6-C2B6D4115D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4076700"/>
            <a:ext cx="180975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 descr="http://t1.gstatic.com/images?q=tbn:ANd9GcS_QDkDVs5sG8fcVYFS0VuUDn0SPGhyaKgifWjPCYPOiJ7a5LZR">
            <a:extLst>
              <a:ext uri="{FF2B5EF4-FFF2-40B4-BE49-F238E27FC236}">
                <a16:creationId xmlns:a16="http://schemas.microsoft.com/office/drawing/2014/main" id="{37B75344-E655-40A7-B064-4D93AA709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4076700"/>
            <a:ext cx="2305050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ravokotnik 6">
            <a:extLst>
              <a:ext uri="{FF2B5EF4-FFF2-40B4-BE49-F238E27FC236}">
                <a16:creationId xmlns:a16="http://schemas.microsoft.com/office/drawing/2014/main" id="{CC50F001-93D7-4A8A-B814-911B164BA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3716338"/>
            <a:ext cx="2076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sl-SI">
                <a:latin typeface="Century Gothic" panose="020B0502020202020204" pitchFamily="34" charset="0"/>
              </a:rPr>
              <a:t> Chrissy Conway </a:t>
            </a:r>
            <a:endParaRPr lang="sl-SI" altLang="sl-SI">
              <a:latin typeface="Century Gothic" panose="020B0502020202020204" pitchFamily="34" charset="0"/>
            </a:endParaRPr>
          </a:p>
        </p:txBody>
      </p:sp>
      <p:sp>
        <p:nvSpPr>
          <p:cNvPr id="8" name="Pravokotnik 7">
            <a:extLst>
              <a:ext uri="{FF2B5EF4-FFF2-40B4-BE49-F238E27FC236}">
                <a16:creationId xmlns:a16="http://schemas.microsoft.com/office/drawing/2014/main" id="{682EFE19-B683-4F89-80FA-17B9AB3AF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3716338"/>
            <a:ext cx="2090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sl-SI">
                <a:latin typeface="Century Gothic" panose="020B0502020202020204" pitchFamily="34" charset="0"/>
              </a:rPr>
              <a:t>Sharon Flanagan</a:t>
            </a:r>
            <a:endParaRPr lang="sl-SI" altLang="sl-SI">
              <a:latin typeface="Century Gothic" panose="020B0502020202020204" pitchFamily="34" charset="0"/>
            </a:endParaRPr>
          </a:p>
        </p:txBody>
      </p:sp>
      <p:sp>
        <p:nvSpPr>
          <p:cNvPr id="10249" name="Pravokotnik 8">
            <a:extLst>
              <a:ext uri="{FF2B5EF4-FFF2-40B4-BE49-F238E27FC236}">
                <a16:creationId xmlns:a16="http://schemas.microsoft.com/office/drawing/2014/main" id="{AE559090-52C6-46CC-99E7-A553EA1E3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850" y="1700213"/>
            <a:ext cx="13509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sl-SI" altLang="sl-SI">
                <a:latin typeface="Century Gothic" panose="020B0502020202020204" pitchFamily="34" charset="0"/>
              </a:rPr>
              <a:t>1995-1998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153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ECCB3CB-5DC9-46A0-980B-B815F4A8A2E8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sl-SI" dirty="0" err="1"/>
              <a:t>Can</a:t>
            </a:r>
            <a:r>
              <a:rPr lang="sl-SI" dirty="0"/>
              <a:t>’t take me home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C8206C8A-E22D-47D5-9D28-A046FDA35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sl-SI" altLang="sl-SI"/>
              <a:t>Prvi album</a:t>
            </a:r>
          </a:p>
          <a:p>
            <a:pPr eaLnBrk="1" hangingPunct="1"/>
            <a:endParaRPr lang="sl-SI" altLang="sl-SI"/>
          </a:p>
          <a:p>
            <a:pPr eaLnBrk="1" hangingPunct="1"/>
            <a:r>
              <a:rPr lang="sl-SI" altLang="sl-SI"/>
              <a:t>There you go</a:t>
            </a:r>
          </a:p>
          <a:p>
            <a:pPr eaLnBrk="1" hangingPunct="1"/>
            <a:r>
              <a:rPr lang="sl-SI" altLang="sl-SI"/>
              <a:t>Most girls</a:t>
            </a:r>
          </a:p>
          <a:p>
            <a:pPr eaLnBrk="1" hangingPunct="1"/>
            <a:r>
              <a:rPr lang="sl-SI" altLang="sl-SI"/>
              <a:t>You make me sick</a:t>
            </a:r>
          </a:p>
        </p:txBody>
      </p:sp>
      <p:sp>
        <p:nvSpPr>
          <p:cNvPr id="11268" name="Pravokotnik 4">
            <a:extLst>
              <a:ext uri="{FF2B5EF4-FFF2-40B4-BE49-F238E27FC236}">
                <a16:creationId xmlns:a16="http://schemas.microsoft.com/office/drawing/2014/main" id="{8BE4636D-2AE7-4CA0-845B-BDD18CCA4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1773238"/>
            <a:ext cx="1092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sl-SI" altLang="sl-SI" b="1">
                <a:latin typeface="Century Gothic" panose="020B0502020202020204" pitchFamily="34" charset="0"/>
              </a:rPr>
              <a:t>4.4.2000</a:t>
            </a:r>
          </a:p>
        </p:txBody>
      </p:sp>
      <p:pic>
        <p:nvPicPr>
          <p:cNvPr id="11269" name="Picture 2" descr="http://upload.wikimedia.org/wikipedia/en/thumb/8/8b/Rsz_ctmh-1.jpg/220px-Rsz_ctmh-1.jpg">
            <a:extLst>
              <a:ext uri="{FF2B5EF4-FFF2-40B4-BE49-F238E27FC236}">
                <a16:creationId xmlns:a16="http://schemas.microsoft.com/office/drawing/2014/main" id="{AE3C2DE7-D97D-49D3-B0B8-FEF45C7A8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565400"/>
            <a:ext cx="3895725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203AC5-89F2-44E6-9F5E-077D9CBA77E8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sl-SI" sz="4400" dirty="0" err="1">
                <a:solidFill>
                  <a:schemeClr val="bg1"/>
                </a:solidFill>
                <a:latin typeface="+mj-lt"/>
              </a:rPr>
              <a:t>Missundaztood</a:t>
            </a:r>
            <a:endParaRPr lang="sl-SI" sz="4400" dirty="0">
              <a:latin typeface="+mj-lt"/>
            </a:endParaRP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A4C7E74C-A8C6-4FE8-9EDE-02DCA18EE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sl-SI" altLang="sl-SI"/>
              <a:t>“Lady Marmalade”-Moulin Rouge</a:t>
            </a:r>
          </a:p>
          <a:p>
            <a:pPr eaLnBrk="1" hangingPunct="1"/>
            <a:endParaRPr lang="sl-SI" altLang="sl-SI"/>
          </a:p>
          <a:p>
            <a:pPr eaLnBrk="1" hangingPunct="1"/>
            <a:r>
              <a:rPr lang="sl-SI" altLang="sl-SI"/>
              <a:t>“Get the party started”</a:t>
            </a:r>
          </a:p>
          <a:p>
            <a:pPr eaLnBrk="1" hangingPunct="1"/>
            <a:r>
              <a:rPr lang="sl-SI" altLang="sl-SI"/>
              <a:t>“Don’t let me get me”</a:t>
            </a:r>
          </a:p>
          <a:p>
            <a:pPr eaLnBrk="1" hangingPunct="1"/>
            <a:r>
              <a:rPr lang="sl-SI" altLang="sl-SI"/>
              <a:t>“Just like a pill”</a:t>
            </a:r>
          </a:p>
          <a:p>
            <a:pPr eaLnBrk="1" hangingPunct="1"/>
            <a:r>
              <a:rPr lang="sl-SI" altLang="sl-SI"/>
              <a:t>“Family portret”</a:t>
            </a:r>
          </a:p>
          <a:p>
            <a:pPr eaLnBrk="1" hangingPunct="1"/>
            <a:endParaRPr lang="sl-SI" altLang="sl-SI"/>
          </a:p>
        </p:txBody>
      </p:sp>
      <p:sp>
        <p:nvSpPr>
          <p:cNvPr id="12292" name="Pravokotnik 4">
            <a:extLst>
              <a:ext uri="{FF2B5EF4-FFF2-40B4-BE49-F238E27FC236}">
                <a16:creationId xmlns:a16="http://schemas.microsoft.com/office/drawing/2014/main" id="{AFA542C4-16CC-48D7-A9A8-E6B0381F2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1773238"/>
            <a:ext cx="13382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sl-SI" altLang="sl-SI">
                <a:latin typeface="Century Gothic" panose="020B0502020202020204" pitchFamily="34" charset="0"/>
              </a:rPr>
              <a:t>20.11.2001</a:t>
            </a:r>
          </a:p>
        </p:txBody>
      </p:sp>
      <p:pic>
        <p:nvPicPr>
          <p:cNvPr id="1026" name="Picture 2" descr="http://upload.wikimedia.org/wikipedia/en/thumb/b/b6/MoulinRougeLady.jpg/220px-MoulinRougeLady.jpg">
            <a:extLst>
              <a:ext uri="{FF2B5EF4-FFF2-40B4-BE49-F238E27FC236}">
                <a16:creationId xmlns:a16="http://schemas.microsoft.com/office/drawing/2014/main" id="{717CDF2C-1BDA-421E-BE7F-CFED40AAB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213100"/>
            <a:ext cx="3390900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upload.wikimedia.org/wikipedia/en/thumb/f/fc/MisundazztodAlbum.jpg/220px-MisundazztodAlbum.jpg">
            <a:extLst>
              <a:ext uri="{FF2B5EF4-FFF2-40B4-BE49-F238E27FC236}">
                <a16:creationId xmlns:a16="http://schemas.microsoft.com/office/drawing/2014/main" id="{DF657D40-2175-468F-9BBE-692BFA0B6C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141663"/>
            <a:ext cx="3462338" cy="346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9AC092A-D08E-4CF1-A2CF-178603854CF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sl-SI" dirty="0" err="1"/>
              <a:t>Try</a:t>
            </a:r>
            <a:r>
              <a:rPr lang="sl-SI" dirty="0"/>
              <a:t> </a:t>
            </a:r>
            <a:r>
              <a:rPr lang="sl-SI" dirty="0" err="1"/>
              <a:t>this</a:t>
            </a:r>
            <a:endParaRPr lang="sl-SI" dirty="0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54589928-B13E-49FD-8562-ED17F51E6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sl-SI" altLang="sl-SI"/>
              <a:t>God is a DJ</a:t>
            </a:r>
          </a:p>
          <a:p>
            <a:pPr eaLnBrk="1" hangingPunct="1"/>
            <a:r>
              <a:rPr lang="sl-SI" altLang="sl-SI"/>
              <a:t>Trouble</a:t>
            </a:r>
          </a:p>
          <a:p>
            <a:pPr eaLnBrk="1" hangingPunct="1"/>
            <a:r>
              <a:rPr lang="sl-SI" altLang="sl-SI"/>
              <a:t>Last to know</a:t>
            </a:r>
          </a:p>
          <a:p>
            <a:pPr eaLnBrk="1" hangingPunct="1"/>
            <a:r>
              <a:rPr lang="sl-SI" altLang="sl-SI"/>
              <a:t>Prva nagrada Grammy</a:t>
            </a:r>
          </a:p>
        </p:txBody>
      </p:sp>
      <p:sp>
        <p:nvSpPr>
          <p:cNvPr id="13316" name="Pravokotnik 3">
            <a:extLst>
              <a:ext uri="{FF2B5EF4-FFF2-40B4-BE49-F238E27FC236}">
                <a16:creationId xmlns:a16="http://schemas.microsoft.com/office/drawing/2014/main" id="{37AAD254-604F-423F-BB83-37F16355E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1844675"/>
            <a:ext cx="1403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sl-SI" altLang="sl-SI">
                <a:latin typeface="Century Gothic" panose="020B0502020202020204" pitchFamily="34" charset="0"/>
              </a:rPr>
              <a:t>10.11. 2003</a:t>
            </a:r>
          </a:p>
        </p:txBody>
      </p:sp>
      <p:pic>
        <p:nvPicPr>
          <p:cNvPr id="23554" name="Picture 2" descr="http://upload.wikimedia.org/wikipedia/en/thumb/c/c2/TryThisCover.jpg/220px-TryThisCover.jpg">
            <a:extLst>
              <a:ext uri="{FF2B5EF4-FFF2-40B4-BE49-F238E27FC236}">
                <a16:creationId xmlns:a16="http://schemas.microsoft.com/office/drawing/2014/main" id="{CCF769F0-FDE6-4AE9-A148-93500A2B50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3249613"/>
            <a:ext cx="3608387" cy="360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B77DF65-84C6-43F7-ADDA-C56D25F143E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sl-SI" dirty="0"/>
              <a:t>I’m not </a:t>
            </a:r>
            <a:r>
              <a:rPr lang="sl-SI" dirty="0" err="1"/>
              <a:t>dead</a:t>
            </a:r>
            <a:endParaRPr lang="sl-SI" dirty="0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854755FB-7C70-4FBF-B8DC-11FC46C5C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sl-SI" altLang="sl-SI"/>
              <a:t>Stupid Girls</a:t>
            </a:r>
          </a:p>
          <a:p>
            <a:pPr eaLnBrk="1" hangingPunct="1"/>
            <a:r>
              <a:rPr lang="sl-SI" altLang="sl-SI"/>
              <a:t>Who Knew</a:t>
            </a:r>
          </a:p>
          <a:p>
            <a:pPr eaLnBrk="1" hangingPunct="1"/>
            <a:r>
              <a:rPr lang="sl-SI" altLang="sl-SI"/>
              <a:t>U+Ur hand</a:t>
            </a:r>
          </a:p>
          <a:p>
            <a:pPr eaLnBrk="1" hangingPunct="1"/>
            <a:endParaRPr lang="sl-SI" altLang="sl-SI"/>
          </a:p>
        </p:txBody>
      </p:sp>
      <p:sp>
        <p:nvSpPr>
          <p:cNvPr id="14340" name="Pravokotnik 3">
            <a:extLst>
              <a:ext uri="{FF2B5EF4-FFF2-40B4-BE49-F238E27FC236}">
                <a16:creationId xmlns:a16="http://schemas.microsoft.com/office/drawing/2014/main" id="{43C665D9-D5C1-446C-9E27-968DB165B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188" y="1700213"/>
            <a:ext cx="10826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sl-SI" altLang="sl-SI">
                <a:latin typeface="Century Gothic" panose="020B0502020202020204" pitchFamily="34" charset="0"/>
              </a:rPr>
              <a:t>4.4.2006</a:t>
            </a:r>
          </a:p>
        </p:txBody>
      </p:sp>
      <p:pic>
        <p:nvPicPr>
          <p:cNvPr id="22530" name="Picture 2" descr="http://upload.wikimedia.org/wikipedia/en/thumb/c/c4/ImNotDeadAlbu.jpg/220px-ImNotDeadAlbu.jpg">
            <a:extLst>
              <a:ext uri="{FF2B5EF4-FFF2-40B4-BE49-F238E27FC236}">
                <a16:creationId xmlns:a16="http://schemas.microsoft.com/office/drawing/2014/main" id="{B426F2F3-DA78-4E13-8C52-DFBA0E1DC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492375"/>
            <a:ext cx="4040188" cy="404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4" descr="http://upload.wikimedia.org/wikipedia/en/thumb/e/ed/Pinkyouandyourhandcoversingle.jpg/220px-Pinkyouandyourhandcoversingle.jpg">
            <a:extLst>
              <a:ext uri="{FF2B5EF4-FFF2-40B4-BE49-F238E27FC236}">
                <a16:creationId xmlns:a16="http://schemas.microsoft.com/office/drawing/2014/main" id="{D40BA051-E82C-4532-8560-580BE8F49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716338"/>
            <a:ext cx="3125787" cy="314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4F1AC33-5AF6-4EA4-81A7-D80F0CDE1755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sl-SI" dirty="0" err="1"/>
              <a:t>Funhouse</a:t>
            </a:r>
            <a:endParaRPr lang="sl-SI" dirty="0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8BAE7C0D-40C0-4E41-8D61-CE73C6D00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sl-SI" altLang="sl-SI"/>
              <a:t>Funhouse</a:t>
            </a:r>
          </a:p>
          <a:p>
            <a:pPr eaLnBrk="1" hangingPunct="1"/>
            <a:r>
              <a:rPr lang="sl-SI" altLang="sl-SI"/>
              <a:t>Sober</a:t>
            </a:r>
          </a:p>
          <a:p>
            <a:pPr eaLnBrk="1" hangingPunct="1"/>
            <a:r>
              <a:rPr lang="sl-SI" altLang="sl-SI"/>
              <a:t>Please don't leave me</a:t>
            </a:r>
          </a:p>
          <a:p>
            <a:pPr eaLnBrk="1" hangingPunct="1"/>
            <a:r>
              <a:rPr lang="sl-SI" altLang="sl-SI"/>
              <a:t>So what</a:t>
            </a:r>
          </a:p>
          <a:p>
            <a:pPr eaLnBrk="1" hangingPunct="1"/>
            <a:endParaRPr lang="sl-SI" altLang="sl-SI"/>
          </a:p>
          <a:p>
            <a:pPr eaLnBrk="1" hangingPunct="1"/>
            <a:r>
              <a:rPr lang="sl-SI" altLang="sl-SI"/>
              <a:t>Greatest Hits... So Far!!! </a:t>
            </a:r>
          </a:p>
          <a:p>
            <a:pPr eaLnBrk="1" hangingPunct="1"/>
            <a:r>
              <a:rPr lang="sl-SI" altLang="sl-SI"/>
              <a:t>“Raise Your Glass”</a:t>
            </a:r>
          </a:p>
        </p:txBody>
      </p:sp>
      <p:sp>
        <p:nvSpPr>
          <p:cNvPr id="15364" name="Pravokotnik 3">
            <a:extLst>
              <a:ext uri="{FF2B5EF4-FFF2-40B4-BE49-F238E27FC236}">
                <a16:creationId xmlns:a16="http://schemas.microsoft.com/office/drawing/2014/main" id="{DB5ECEF8-3213-4F9A-9F23-3F6B62EAC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1773238"/>
            <a:ext cx="13382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sl-SI" altLang="sl-SI">
                <a:latin typeface="Century Gothic" panose="020B0502020202020204" pitchFamily="34" charset="0"/>
              </a:rPr>
              <a:t>24.10.2008</a:t>
            </a:r>
          </a:p>
        </p:txBody>
      </p:sp>
      <p:pic>
        <p:nvPicPr>
          <p:cNvPr id="21506" name="Picture 2" descr="http://upload.wikimedia.org/wikipedia/en/thumb/8/86/Pinkfunhouse.png/220px-Pinkfunhouse.png">
            <a:extLst>
              <a:ext uri="{FF2B5EF4-FFF2-40B4-BE49-F238E27FC236}">
                <a16:creationId xmlns:a16="http://schemas.microsoft.com/office/drawing/2014/main" id="{876DFD73-EFAC-481E-8D7B-E43D5FFF7F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2492375"/>
            <a:ext cx="3319463" cy="396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C94295-8053-4F59-95EC-FDFFFDD2580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sl-SI" dirty="0"/>
              <a:t>Zasebno življenje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AC563355-AF9A-4FEB-B003-140A5CC00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sl-SI" altLang="sl-SI"/>
              <a:t>Mož Carey Hart</a:t>
            </a:r>
          </a:p>
          <a:p>
            <a:pPr eaLnBrk="1" hangingPunct="1"/>
            <a:r>
              <a:rPr lang="sl-SI" altLang="sl-SI"/>
              <a:t>Costa rica</a:t>
            </a:r>
          </a:p>
          <a:p>
            <a:pPr eaLnBrk="1" hangingPunct="1"/>
            <a:r>
              <a:rPr lang="sl-SI" altLang="sl-SI"/>
              <a:t>Februar 2010-napoved</a:t>
            </a:r>
          </a:p>
          <a:p>
            <a:pPr eaLnBrk="1" hangingPunct="1"/>
            <a:r>
              <a:rPr lang="sl-SI" altLang="sl-SI"/>
              <a:t>2.2.2011</a:t>
            </a:r>
          </a:p>
          <a:p>
            <a:pPr eaLnBrk="1" hangingPunct="1"/>
            <a:r>
              <a:rPr lang="sl-SI" altLang="sl-SI"/>
              <a:t>Willow Sage Hart</a:t>
            </a:r>
          </a:p>
        </p:txBody>
      </p:sp>
      <p:pic>
        <p:nvPicPr>
          <p:cNvPr id="19458" name="Picture 2" descr="http://t1.gstatic.com/images?q=tbn:ANd9GcQOcf_BRbhsigkONtNQcNaxzNTW72jB31uYaEz8T43H-QbH3YVs">
            <a:extLst>
              <a:ext uri="{FF2B5EF4-FFF2-40B4-BE49-F238E27FC236}">
                <a16:creationId xmlns:a16="http://schemas.microsoft.com/office/drawing/2014/main" id="{1A0FCBB0-6008-457F-8874-5F6EF1E9C9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3736975"/>
            <a:ext cx="2089150" cy="312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 descr="http://t0.gstatic.com/images?q=tbn:ANd9GcTcdkY22oY2kB1ldOJt5odasVzCbaX8srcn5GSkpqsPNLdEtpcc4A">
            <a:extLst>
              <a:ext uri="{FF2B5EF4-FFF2-40B4-BE49-F238E27FC236}">
                <a16:creationId xmlns:a16="http://schemas.microsoft.com/office/drawing/2014/main" id="{98967E51-1264-4D06-A49D-60D0602DC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221163"/>
            <a:ext cx="19240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metniško">
  <a:themeElements>
    <a:clrScheme name="Po meri 1">
      <a:dk1>
        <a:srgbClr val="FF8EBA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Umetnišk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Umetnišk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185</Words>
  <Application>Microsoft Office PowerPoint</Application>
  <PresentationFormat>On-screen Show (4:3)</PresentationFormat>
  <Paragraphs>63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Verdana</vt:lpstr>
      <vt:lpstr>Wingdings 2</vt:lpstr>
      <vt:lpstr>Umetniško</vt:lpstr>
      <vt:lpstr>Kdo pozna Alecio Beth Moore?</vt:lpstr>
      <vt:lpstr>Samostojna kariera</vt:lpstr>
      <vt:lpstr>Choise</vt:lpstr>
      <vt:lpstr>Can’t take me home</vt:lpstr>
      <vt:lpstr>Missundaztood</vt:lpstr>
      <vt:lpstr>Try this</vt:lpstr>
      <vt:lpstr>I’m not dead</vt:lpstr>
      <vt:lpstr>Funhouse</vt:lpstr>
      <vt:lpstr>Zasebno življenje</vt:lpstr>
      <vt:lpstr>   Hvala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2019-05-31T08:46:32Z</dcterms:created>
  <dcterms:modified xsi:type="dcterms:W3CDTF">2019-05-31T08:46:32Z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