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2" r:id="rId1"/>
  </p:sldMasterIdLst>
  <p:notesMasterIdLst>
    <p:notesMasterId r:id="rId9"/>
  </p:notesMasterIdLst>
  <p:sldIdLst>
    <p:sldId id="256" r:id="rId2"/>
    <p:sldId id="261" r:id="rId3"/>
    <p:sldId id="257" r:id="rId4"/>
    <p:sldId id="258" r:id="rId5"/>
    <p:sldId id="262" r:id="rId6"/>
    <p:sldId id="259" r:id="rId7"/>
    <p:sldId id="260" r:id="rId8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108" d="100"/>
          <a:sy n="108" d="100"/>
        </p:scale>
        <p:origin x="56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>
            <a:extLst>
              <a:ext uri="{FF2B5EF4-FFF2-40B4-BE49-F238E27FC236}">
                <a16:creationId xmlns:a16="http://schemas.microsoft.com/office/drawing/2014/main" id="{6605460E-B895-4530-A326-401950B4D4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Ograda datuma 2">
            <a:extLst>
              <a:ext uri="{FF2B5EF4-FFF2-40B4-BE49-F238E27FC236}">
                <a16:creationId xmlns:a16="http://schemas.microsoft.com/office/drawing/2014/main" id="{570BF800-8B6F-4C38-8738-B8AD0E4627F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E2B1C55-C48C-44C7-8CD4-483AFB06E09D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4" name="Ograda stranske slike 3">
            <a:extLst>
              <a:ext uri="{FF2B5EF4-FFF2-40B4-BE49-F238E27FC236}">
                <a16:creationId xmlns:a16="http://schemas.microsoft.com/office/drawing/2014/main" id="{4F89723C-0C85-49CB-A899-A362D64CEDB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l-SI" noProof="0"/>
          </a:p>
        </p:txBody>
      </p:sp>
      <p:sp>
        <p:nvSpPr>
          <p:cNvPr id="5" name="Ograda opomb 4">
            <a:extLst>
              <a:ext uri="{FF2B5EF4-FFF2-40B4-BE49-F238E27FC236}">
                <a16:creationId xmlns:a16="http://schemas.microsoft.com/office/drawing/2014/main" id="{38B4A660-9AF4-4523-9F8A-4558CFE7BD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noProof="0"/>
              <a:t>Kliknite, če želite urediti sloge besedila matrice</a:t>
            </a:r>
          </a:p>
          <a:p>
            <a:pPr lvl="1"/>
            <a:r>
              <a:rPr lang="sl-SI" noProof="0"/>
              <a:t>Druga raven</a:t>
            </a:r>
          </a:p>
          <a:p>
            <a:pPr lvl="2"/>
            <a:r>
              <a:rPr lang="sl-SI" noProof="0"/>
              <a:t>Tretja raven</a:t>
            </a:r>
          </a:p>
          <a:p>
            <a:pPr lvl="3"/>
            <a:r>
              <a:rPr lang="sl-SI" noProof="0"/>
              <a:t>Četrta raven</a:t>
            </a:r>
          </a:p>
          <a:p>
            <a:pPr lvl="4"/>
            <a:r>
              <a:rPr lang="sl-SI" noProof="0"/>
              <a:t>Peta raven</a:t>
            </a:r>
          </a:p>
        </p:txBody>
      </p:sp>
      <p:sp>
        <p:nvSpPr>
          <p:cNvPr id="6" name="Ograda noge 5">
            <a:extLst>
              <a:ext uri="{FF2B5EF4-FFF2-40B4-BE49-F238E27FC236}">
                <a16:creationId xmlns:a16="http://schemas.microsoft.com/office/drawing/2014/main" id="{FCF67B2D-1D77-44BC-B178-7CCD75AFC92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6">
            <a:extLst>
              <a:ext uri="{FF2B5EF4-FFF2-40B4-BE49-F238E27FC236}">
                <a16:creationId xmlns:a16="http://schemas.microsoft.com/office/drawing/2014/main" id="{08CFB260-9FA4-43BA-B4C4-90A742559A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7E57A8E5-A45B-456D-954F-11E4543D3F52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Ograda stranske slike 1">
            <a:extLst>
              <a:ext uri="{FF2B5EF4-FFF2-40B4-BE49-F238E27FC236}">
                <a16:creationId xmlns:a16="http://schemas.microsoft.com/office/drawing/2014/main" id="{A13A8784-4C33-4019-B968-61E184F71B5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Ograda opomb 2">
            <a:extLst>
              <a:ext uri="{FF2B5EF4-FFF2-40B4-BE49-F238E27FC236}">
                <a16:creationId xmlns:a16="http://schemas.microsoft.com/office/drawing/2014/main" id="{CF31C359-63F7-49CE-91BC-C9EF1F0827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l-SI" altLang="sl-SI"/>
          </a:p>
        </p:txBody>
      </p:sp>
      <p:sp>
        <p:nvSpPr>
          <p:cNvPr id="13316" name="Ograda številke diapozitiva 3">
            <a:extLst>
              <a:ext uri="{FF2B5EF4-FFF2-40B4-BE49-F238E27FC236}">
                <a16:creationId xmlns:a16="http://schemas.microsoft.com/office/drawing/2014/main" id="{03E2A9CC-AF29-433A-823D-F45E91EBAE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fld id="{D53F3E3C-9575-4A13-8AF2-4DADBFA8DA97}" type="slidenum">
              <a:rPr lang="sl-SI" altLang="sl-SI">
                <a:latin typeface="Calibri" panose="020F0502020204030204" pitchFamily="34" charset="0"/>
              </a:rPr>
              <a:pPr/>
              <a:t>1</a:t>
            </a:fld>
            <a:endParaRPr lang="sl-SI" altLang="sl-SI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17" name="Podnaslov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sl-SI"/>
              <a:t>Kliknite, če želite urediti slog podnaslova matrice</a:t>
            </a:r>
            <a:endParaRPr lang="en-US"/>
          </a:p>
        </p:txBody>
      </p:sp>
      <p:sp>
        <p:nvSpPr>
          <p:cNvPr id="4" name="Ograda datuma 29">
            <a:extLst>
              <a:ext uri="{FF2B5EF4-FFF2-40B4-BE49-F238E27FC236}">
                <a16:creationId xmlns:a16="http://schemas.microsoft.com/office/drawing/2014/main" id="{0FB9CCFC-5078-4466-A04F-5D88C8401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D6CB8-0D30-46A6-B3E9-6A858D85BDB0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Ograda noge 18">
            <a:extLst>
              <a:ext uri="{FF2B5EF4-FFF2-40B4-BE49-F238E27FC236}">
                <a16:creationId xmlns:a16="http://schemas.microsoft.com/office/drawing/2014/main" id="{3C8A6EE7-0B57-4381-9288-36C96718A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26">
            <a:extLst>
              <a:ext uri="{FF2B5EF4-FFF2-40B4-BE49-F238E27FC236}">
                <a16:creationId xmlns:a16="http://schemas.microsoft.com/office/drawing/2014/main" id="{FE8319A5-637A-4469-854D-2C7215837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4D4D4"/>
                </a:solidFill>
              </a:defRPr>
            </a:lvl1pPr>
          </a:lstStyle>
          <a:p>
            <a:fld id="{CD19E128-1DE0-46C3-83B8-8FD8E4302D2B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2746435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omb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grada datuma 9">
            <a:extLst>
              <a:ext uri="{FF2B5EF4-FFF2-40B4-BE49-F238E27FC236}">
                <a16:creationId xmlns:a16="http://schemas.microsoft.com/office/drawing/2014/main" id="{26C26389-6D18-4683-A61C-FBF781C20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C5451-DD0E-4673-BEE9-FC335545255A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Ograda noge 21">
            <a:extLst>
              <a:ext uri="{FF2B5EF4-FFF2-40B4-BE49-F238E27FC236}">
                <a16:creationId xmlns:a16="http://schemas.microsoft.com/office/drawing/2014/main" id="{9C75F65F-A3BC-43EF-956B-FB2CCF45D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17">
            <a:extLst>
              <a:ext uri="{FF2B5EF4-FFF2-40B4-BE49-F238E27FC236}">
                <a16:creationId xmlns:a16="http://schemas.microsoft.com/office/drawing/2014/main" id="{9166D98C-BA3F-48BD-BB05-A04E0724B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12877E-82B2-4228-B77F-3032838B01BD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733388919"/>
      </p:ext>
    </p:extLst>
  </p:cSld>
  <p:clrMapOvr>
    <a:masterClrMapping/>
  </p:clrMapOvr>
  <p:transition>
    <p:comb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grada datuma 9">
            <a:extLst>
              <a:ext uri="{FF2B5EF4-FFF2-40B4-BE49-F238E27FC236}">
                <a16:creationId xmlns:a16="http://schemas.microsoft.com/office/drawing/2014/main" id="{5EFE4316-8304-4172-B051-D7FBD2EF0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30C8A-614A-4FE9-9CF1-B0A4A7CEC1FC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Ograda noge 21">
            <a:extLst>
              <a:ext uri="{FF2B5EF4-FFF2-40B4-BE49-F238E27FC236}">
                <a16:creationId xmlns:a16="http://schemas.microsoft.com/office/drawing/2014/main" id="{ABF1AEDB-2D38-4630-B129-480769465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17">
            <a:extLst>
              <a:ext uri="{FF2B5EF4-FFF2-40B4-BE49-F238E27FC236}">
                <a16:creationId xmlns:a16="http://schemas.microsoft.com/office/drawing/2014/main" id="{50147D50-7CEE-4B73-9519-D069027CF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D39641-FC07-4DF7-AF26-710113BCBDC7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891020750"/>
      </p:ext>
    </p:extLst>
  </p:cSld>
  <p:clrMapOvr>
    <a:masterClrMapping/>
  </p:clrMapOvr>
  <p:transition>
    <p:comb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grada datuma 9">
            <a:extLst>
              <a:ext uri="{FF2B5EF4-FFF2-40B4-BE49-F238E27FC236}">
                <a16:creationId xmlns:a16="http://schemas.microsoft.com/office/drawing/2014/main" id="{5E8FBEA4-79CF-41BD-AF6D-DF90AB528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1F56F-E97A-433D-A015-8994B25F01CE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Ograda noge 21">
            <a:extLst>
              <a:ext uri="{FF2B5EF4-FFF2-40B4-BE49-F238E27FC236}">
                <a16:creationId xmlns:a16="http://schemas.microsoft.com/office/drawing/2014/main" id="{12B9953D-51CE-4AC1-8D1B-24766078C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17">
            <a:extLst>
              <a:ext uri="{FF2B5EF4-FFF2-40B4-BE49-F238E27FC236}">
                <a16:creationId xmlns:a16="http://schemas.microsoft.com/office/drawing/2014/main" id="{97A74E38-B5A5-47B3-95E8-7D1348501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A7D193-E7DD-4231-99F3-164143DBE88E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504412673"/>
      </p:ext>
    </p:extLst>
  </p:cSld>
  <p:clrMapOvr>
    <a:masterClrMapping/>
  </p:clrMapOvr>
  <p:transition>
    <p:comb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54A1F526-4071-4A62-AC82-868BF676E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9E120-FCAB-442D-AF98-DC6929E90209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2869600B-AED6-4483-8BBD-6E5A5D90E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8ECA6721-A231-402C-A097-62E0188F6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4D4D4"/>
                </a:solidFill>
              </a:defRPr>
            </a:lvl1pPr>
          </a:lstStyle>
          <a:p>
            <a:fld id="{C9D834D3-0293-4157-AC5D-E4DFDDADFD6A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7682474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omb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5" name="Ograda datuma 9">
            <a:extLst>
              <a:ext uri="{FF2B5EF4-FFF2-40B4-BE49-F238E27FC236}">
                <a16:creationId xmlns:a16="http://schemas.microsoft.com/office/drawing/2014/main" id="{4C7566D1-C7EE-4856-B479-B744816F9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49D38-6B9D-49C8-9091-48954F9B506B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6" name="Ograda noge 21">
            <a:extLst>
              <a:ext uri="{FF2B5EF4-FFF2-40B4-BE49-F238E27FC236}">
                <a16:creationId xmlns:a16="http://schemas.microsoft.com/office/drawing/2014/main" id="{10122AE9-8405-40D1-B7B5-780909007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17">
            <a:extLst>
              <a:ext uri="{FF2B5EF4-FFF2-40B4-BE49-F238E27FC236}">
                <a16:creationId xmlns:a16="http://schemas.microsoft.com/office/drawing/2014/main" id="{F008D327-44BF-4F02-AEBB-BF1ACEEFA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D1B982-B4ED-4963-80E6-F38EFCC577B5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335491351"/>
      </p:ext>
    </p:extLst>
  </p:cSld>
  <p:clrMapOvr>
    <a:masterClrMapping/>
  </p:clrMapOvr>
  <p:transition>
    <p:comb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5" name="Ograda vsebine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7" name="Ograda datuma 9">
            <a:extLst>
              <a:ext uri="{FF2B5EF4-FFF2-40B4-BE49-F238E27FC236}">
                <a16:creationId xmlns:a16="http://schemas.microsoft.com/office/drawing/2014/main" id="{7854C8B5-98CF-401A-AE83-4A93403C3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1FA2C-0D47-4BBC-987C-C4FC8E7417E9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8" name="Ograda noge 21">
            <a:extLst>
              <a:ext uri="{FF2B5EF4-FFF2-40B4-BE49-F238E27FC236}">
                <a16:creationId xmlns:a16="http://schemas.microsoft.com/office/drawing/2014/main" id="{4C6382E7-1B18-4596-B138-8D448AC10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Ograda številke diapozitiva 17">
            <a:extLst>
              <a:ext uri="{FF2B5EF4-FFF2-40B4-BE49-F238E27FC236}">
                <a16:creationId xmlns:a16="http://schemas.microsoft.com/office/drawing/2014/main" id="{8D1CEF83-7D95-4940-9A7D-C8A6C4FF2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CE0E9-6FC3-4621-A8C5-D89A547C2080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452254159"/>
      </p:ext>
    </p:extLst>
  </p:cSld>
  <p:clrMapOvr>
    <a:masterClrMapping/>
  </p:clrMapOvr>
  <p:transition>
    <p:comb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Ograda datuma 9">
            <a:extLst>
              <a:ext uri="{FF2B5EF4-FFF2-40B4-BE49-F238E27FC236}">
                <a16:creationId xmlns:a16="http://schemas.microsoft.com/office/drawing/2014/main" id="{D4347217-D64D-43D2-95EB-DC49F8731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F0594-8039-448F-B9D5-6D93648EEEC9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4" name="Ograda noge 21">
            <a:extLst>
              <a:ext uri="{FF2B5EF4-FFF2-40B4-BE49-F238E27FC236}">
                <a16:creationId xmlns:a16="http://schemas.microsoft.com/office/drawing/2014/main" id="{E7228C4D-BCBE-4061-9147-D2775BABD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Ograda številke diapozitiva 17">
            <a:extLst>
              <a:ext uri="{FF2B5EF4-FFF2-40B4-BE49-F238E27FC236}">
                <a16:creationId xmlns:a16="http://schemas.microsoft.com/office/drawing/2014/main" id="{7863C977-338E-417B-AAC4-B64B896F5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ACA210-9807-4DD6-BC3D-FEF301A530C3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980226966"/>
      </p:ext>
    </p:extLst>
  </p:cSld>
  <p:clrMapOvr>
    <a:masterClrMapping/>
  </p:clrMapOvr>
  <p:transition>
    <p:comb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9">
            <a:extLst>
              <a:ext uri="{FF2B5EF4-FFF2-40B4-BE49-F238E27FC236}">
                <a16:creationId xmlns:a16="http://schemas.microsoft.com/office/drawing/2014/main" id="{0E3A50AC-FDEF-4B72-9B7B-95E1B12E4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72BAC-55A0-40D5-BCE5-E22267645117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3" name="Ograda noge 21">
            <a:extLst>
              <a:ext uri="{FF2B5EF4-FFF2-40B4-BE49-F238E27FC236}">
                <a16:creationId xmlns:a16="http://schemas.microsoft.com/office/drawing/2014/main" id="{C5492A3E-7888-42A3-9657-06FEE0374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Ograda številke diapozitiva 17">
            <a:extLst>
              <a:ext uri="{FF2B5EF4-FFF2-40B4-BE49-F238E27FC236}">
                <a16:creationId xmlns:a16="http://schemas.microsoft.com/office/drawing/2014/main" id="{4A9B147C-84AE-4A4C-BFCA-E687D0415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32765-F168-4FD1-98CD-51C9FE9B15B0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982708398"/>
      </p:ext>
    </p:extLst>
  </p:cSld>
  <p:clrMapOvr>
    <a:masterClrMapping/>
  </p:clrMapOvr>
  <p:transition>
    <p:comb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5" name="Ograda datuma 9">
            <a:extLst>
              <a:ext uri="{FF2B5EF4-FFF2-40B4-BE49-F238E27FC236}">
                <a16:creationId xmlns:a16="http://schemas.microsoft.com/office/drawing/2014/main" id="{9D65A25E-4E22-46E0-81D5-CFF42AD52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ACCCE-6C70-435A-A7D8-DF8F81FCD29B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6" name="Ograda noge 21">
            <a:extLst>
              <a:ext uri="{FF2B5EF4-FFF2-40B4-BE49-F238E27FC236}">
                <a16:creationId xmlns:a16="http://schemas.microsoft.com/office/drawing/2014/main" id="{CA83E874-078D-43DE-AE28-0C360BC49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17">
            <a:extLst>
              <a:ext uri="{FF2B5EF4-FFF2-40B4-BE49-F238E27FC236}">
                <a16:creationId xmlns:a16="http://schemas.microsoft.com/office/drawing/2014/main" id="{7CDB59B0-9091-4E58-A3A0-7827F914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F279E4-13CF-4CE4-97FA-B9A58B3937ED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603001054"/>
      </p:ext>
    </p:extLst>
  </p:cSld>
  <p:clrMapOvr>
    <a:masterClrMapping/>
  </p:clrMapOvr>
  <p:transition>
    <p:comb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dreži in zaokroži en kot pravokotnika 8">
            <a:extLst>
              <a:ext uri="{FF2B5EF4-FFF2-40B4-BE49-F238E27FC236}">
                <a16:creationId xmlns:a16="http://schemas.microsoft.com/office/drawing/2014/main" id="{2003495C-B773-449C-9A83-6791D1E7F938}"/>
              </a:ext>
            </a:extLst>
          </p:cNvPr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Pravokotni trikotnik 11">
            <a:extLst>
              <a:ext uri="{FF2B5EF4-FFF2-40B4-BE49-F238E27FC236}">
                <a16:creationId xmlns:a16="http://schemas.microsoft.com/office/drawing/2014/main" id="{C2B03A62-A0FA-4BED-8ACF-7B49C9D78AF3}"/>
              </a:ext>
            </a:extLst>
          </p:cNvPr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Prostoročno 9">
            <a:extLst>
              <a:ext uri="{FF2B5EF4-FFF2-40B4-BE49-F238E27FC236}">
                <a16:creationId xmlns:a16="http://schemas.microsoft.com/office/drawing/2014/main" id="{48319E06-CEE7-4E25-B1A6-F407F1A370A0}"/>
              </a:ext>
            </a:extLst>
          </p:cNvPr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Prostoročno 10">
            <a:extLst>
              <a:ext uri="{FF2B5EF4-FFF2-40B4-BE49-F238E27FC236}">
                <a16:creationId xmlns:a16="http://schemas.microsoft.com/office/drawing/2014/main" id="{E7D3D10A-4C88-4EB4-9B3B-BE43C1513450}"/>
              </a:ext>
            </a:extLst>
          </p:cNvPr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sl-SI" noProof="0"/>
              <a:t>Kliknite ikono, če želite dodati sliko</a:t>
            </a:r>
            <a:endParaRPr lang="en-US" noProof="0" dirty="0"/>
          </a:p>
        </p:txBody>
      </p:sp>
      <p:sp>
        <p:nvSpPr>
          <p:cNvPr id="9" name="Ograda datuma 4">
            <a:extLst>
              <a:ext uri="{FF2B5EF4-FFF2-40B4-BE49-F238E27FC236}">
                <a16:creationId xmlns:a16="http://schemas.microsoft.com/office/drawing/2014/main" id="{D5B37AFF-A90E-4BBF-8AF2-E53FEC56A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7A82B-BFC1-48F3-892C-789BF18DC60A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10" name="Ograda noge 5">
            <a:extLst>
              <a:ext uri="{FF2B5EF4-FFF2-40B4-BE49-F238E27FC236}">
                <a16:creationId xmlns:a16="http://schemas.microsoft.com/office/drawing/2014/main" id="{C32E827D-3BA7-4134-BACB-E5EA1FC3D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1" name="Ograda številke diapozitiva 6">
            <a:extLst>
              <a:ext uri="{FF2B5EF4-FFF2-40B4-BE49-F238E27FC236}">
                <a16:creationId xmlns:a16="http://schemas.microsoft.com/office/drawing/2014/main" id="{B22E5E24-AEE2-4BAD-886D-2B6E5B1E1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fld id="{773AC235-3BBF-4CD1-A56D-A16288C7E137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62368674"/>
      </p:ext>
    </p:extLst>
  </p:cSld>
  <p:clrMapOvr>
    <a:masterClrMapping/>
  </p:clrMapOvr>
  <p:transition>
    <p:comb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ročno 6">
            <a:extLst>
              <a:ext uri="{FF2B5EF4-FFF2-40B4-BE49-F238E27FC236}">
                <a16:creationId xmlns:a16="http://schemas.microsoft.com/office/drawing/2014/main" id="{3119E002-B4FA-44E5-B51D-8EB228CB0311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Prostoročno 7">
            <a:extLst>
              <a:ext uri="{FF2B5EF4-FFF2-40B4-BE49-F238E27FC236}">
                <a16:creationId xmlns:a16="http://schemas.microsoft.com/office/drawing/2014/main" id="{A707CC02-C16C-484E-AAE1-566C1A94D07E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Ograda naslova 8">
            <a:extLst>
              <a:ext uri="{FF2B5EF4-FFF2-40B4-BE49-F238E27FC236}">
                <a16:creationId xmlns:a16="http://schemas.microsoft.com/office/drawing/2014/main" id="{5B6C77FA-ACEC-450A-B8EC-0AB73DD5E20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Kliknite, če želite urediti slog naslova matrice</a:t>
            </a:r>
            <a:endParaRPr lang="en-US" altLang="sl-SI"/>
          </a:p>
        </p:txBody>
      </p:sp>
      <p:sp>
        <p:nvSpPr>
          <p:cNvPr id="1029" name="Ograda besedila 29">
            <a:extLst>
              <a:ext uri="{FF2B5EF4-FFF2-40B4-BE49-F238E27FC236}">
                <a16:creationId xmlns:a16="http://schemas.microsoft.com/office/drawing/2014/main" id="{2BA0B383-5524-48B8-997A-FF9D6D007C5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Kliknite, če želite urediti sloge besedila matrice</a:t>
            </a:r>
          </a:p>
          <a:p>
            <a:pPr lvl="1"/>
            <a:r>
              <a:rPr lang="sl-SI" altLang="sl-SI"/>
              <a:t>Druga raven</a:t>
            </a:r>
          </a:p>
          <a:p>
            <a:pPr lvl="2"/>
            <a:r>
              <a:rPr lang="sl-SI" altLang="sl-SI"/>
              <a:t>Tretja raven</a:t>
            </a:r>
          </a:p>
          <a:p>
            <a:pPr lvl="3"/>
            <a:r>
              <a:rPr lang="sl-SI" altLang="sl-SI"/>
              <a:t>Četrta raven</a:t>
            </a:r>
          </a:p>
          <a:p>
            <a:pPr lvl="4"/>
            <a:r>
              <a:rPr lang="sl-SI" altLang="sl-SI"/>
              <a:t>Peta raven</a:t>
            </a:r>
            <a:endParaRPr lang="en-US" altLang="sl-SI"/>
          </a:p>
        </p:txBody>
      </p:sp>
      <p:sp>
        <p:nvSpPr>
          <p:cNvPr id="10" name="Ograda datuma 9">
            <a:extLst>
              <a:ext uri="{FF2B5EF4-FFF2-40B4-BE49-F238E27FC236}">
                <a16:creationId xmlns:a16="http://schemas.microsoft.com/office/drawing/2014/main" id="{D1065002-868F-40EC-8BEF-EDB4B049DB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0AEEDAC-F595-4ED7-9EB2-494064A9CCE9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22" name="Ograda noge 21">
            <a:extLst>
              <a:ext uri="{FF2B5EF4-FFF2-40B4-BE49-F238E27FC236}">
                <a16:creationId xmlns:a16="http://schemas.microsoft.com/office/drawing/2014/main" id="{9A7D07C0-99DA-47C5-887D-1E264509E0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8" name="Ograda številke diapozitiva 17">
            <a:extLst>
              <a:ext uri="{FF2B5EF4-FFF2-40B4-BE49-F238E27FC236}">
                <a16:creationId xmlns:a16="http://schemas.microsoft.com/office/drawing/2014/main" id="{67FB3996-399E-468E-8209-BFB2B15578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3F4052"/>
                </a:solidFill>
              </a:defRPr>
            </a:lvl1pPr>
          </a:lstStyle>
          <a:p>
            <a:fld id="{374CA733-CDB5-4CE5-A96F-CF35047B8D71}" type="slidenum">
              <a:rPr lang="sl-SI" altLang="sl-SI"/>
              <a:pPr/>
              <a:t>‹#›</a:t>
            </a:fld>
            <a:endParaRPr lang="sl-SI" altLang="sl-SI"/>
          </a:p>
        </p:txBody>
      </p:sp>
      <p:grpSp>
        <p:nvGrpSpPr>
          <p:cNvPr id="1033" name="Skupina 1">
            <a:extLst>
              <a:ext uri="{FF2B5EF4-FFF2-40B4-BE49-F238E27FC236}">
                <a16:creationId xmlns:a16="http://schemas.microsoft.com/office/drawing/2014/main" id="{B600F812-42D6-41FD-85E3-E4142F2F2390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Prostoročno 11">
              <a:extLst>
                <a:ext uri="{FF2B5EF4-FFF2-40B4-BE49-F238E27FC236}">
                  <a16:creationId xmlns:a16="http://schemas.microsoft.com/office/drawing/2014/main" id="{1D376ECE-9F50-43D2-8E70-CB5DF3C5C95A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Prostoročno 12">
              <a:extLst>
                <a:ext uri="{FF2B5EF4-FFF2-40B4-BE49-F238E27FC236}">
                  <a16:creationId xmlns:a16="http://schemas.microsoft.com/office/drawing/2014/main" id="{76D8E162-CF57-4D7A-A0BA-DE17093ACAB3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7" r:id="rId2"/>
    <p:sldLayoutId id="2147483696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7" r:id="rId9"/>
    <p:sldLayoutId id="2147483693" r:id="rId10"/>
    <p:sldLayoutId id="2147483694" r:id="rId11"/>
  </p:sldLayoutIdLst>
  <p:transition>
    <p:comb dir="vert"/>
  </p:transition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A04DA3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A04DA3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C4652D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1.gif"/><Relationship Id="rId18" Type="http://schemas.openxmlformats.org/officeDocument/2006/relationships/hyperlink" Target="http://justingifs.tumblr.com/" TargetMode="External"/><Relationship Id="rId26" Type="http://schemas.openxmlformats.org/officeDocument/2006/relationships/image" Target="../media/image21.gif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17.gif"/><Relationship Id="rId7" Type="http://schemas.openxmlformats.org/officeDocument/2006/relationships/hyperlink" Target="http://media.photobucket.com/image/beyonce%20gif/Gangsta4alife/bey2.gif?o=16" TargetMode="External"/><Relationship Id="rId12" Type="http://schemas.openxmlformats.org/officeDocument/2006/relationships/image" Target="../media/image10.gif"/><Relationship Id="rId17" Type="http://schemas.openxmlformats.org/officeDocument/2006/relationships/image" Target="../media/image15.gif"/><Relationship Id="rId25" Type="http://schemas.openxmlformats.org/officeDocument/2006/relationships/image" Target="../media/image20.gi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4.gif"/><Relationship Id="rId20" Type="http://schemas.openxmlformats.org/officeDocument/2006/relationships/hyperlink" Target="http://30.media.tumblr.com/tumblr_lt4giuWIEW1qg3gnxo2_250.gif" TargetMode="External"/><Relationship Id="rId29" Type="http://schemas.openxmlformats.org/officeDocument/2006/relationships/image" Target="../media/image23.gif"/><Relationship Id="rId1" Type="http://schemas.openxmlformats.org/officeDocument/2006/relationships/audio" Target="file:///C:\Users\LIDIJA\Music\muzika\Avril_Lavigne_-_Girlfriend.mp3" TargetMode="External"/><Relationship Id="rId6" Type="http://schemas.openxmlformats.org/officeDocument/2006/relationships/image" Target="../media/image5.gif"/><Relationship Id="rId11" Type="http://schemas.openxmlformats.org/officeDocument/2006/relationships/image" Target="../media/image9.gif"/><Relationship Id="rId24" Type="http://schemas.openxmlformats.org/officeDocument/2006/relationships/hyperlink" Target="http://gifninja.com/animated-gifs/366713/demikeshamiley" TargetMode="External"/><Relationship Id="rId5" Type="http://schemas.openxmlformats.org/officeDocument/2006/relationships/hyperlink" Target="http://gifninja.com/animated-gifs/310303/adele" TargetMode="External"/><Relationship Id="rId15" Type="http://schemas.openxmlformats.org/officeDocument/2006/relationships/image" Target="../media/image13.gif"/><Relationship Id="rId23" Type="http://schemas.openxmlformats.org/officeDocument/2006/relationships/image" Target="../media/image19.gif"/><Relationship Id="rId28" Type="http://schemas.openxmlformats.org/officeDocument/2006/relationships/image" Target="../media/image22.gif"/><Relationship Id="rId10" Type="http://schemas.openxmlformats.org/officeDocument/2006/relationships/image" Target="../media/image8.gif"/><Relationship Id="rId19" Type="http://schemas.openxmlformats.org/officeDocument/2006/relationships/image" Target="../media/image16.gif"/><Relationship Id="rId4" Type="http://schemas.openxmlformats.org/officeDocument/2006/relationships/image" Target="../media/image4.png"/><Relationship Id="rId9" Type="http://schemas.openxmlformats.org/officeDocument/2006/relationships/image" Target="../media/image7.gif"/><Relationship Id="rId14" Type="http://schemas.openxmlformats.org/officeDocument/2006/relationships/image" Target="../media/image12.gif"/><Relationship Id="rId22" Type="http://schemas.openxmlformats.org/officeDocument/2006/relationships/image" Target="../media/image18.gif"/><Relationship Id="rId27" Type="http://schemas.openxmlformats.org/officeDocument/2006/relationships/hyperlink" Target="http://media.photobucket.com/image/ashley%20tisdale%20animation/ashleynessafan/ashley%20tisdale/Animation3.gif?o=10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hyperlink" Target="//upload.wikimedia.org/wikipedia/commons/9/98/Avril_Lavigne's_signature.png" TargetMode="External"/><Relationship Id="rId2" Type="http://schemas.openxmlformats.org/officeDocument/2006/relationships/audio" Target="file:///C:\Users\LIDIJA\Music\muzika\Avril_Lavigne_-_When_You're_Gone.mp3" TargetMode="External"/><Relationship Id="rId1" Type="http://schemas.openxmlformats.org/officeDocument/2006/relationships/audio" Target="file:///C:\Users\LIDIJA\Music\muzika\Avril_Lavigne_-_Sk8er_Boi.mp3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justingifs.tumblr.com/" TargetMode="External"/><Relationship Id="rId7" Type="http://schemas.openxmlformats.org/officeDocument/2006/relationships/image" Target="../media/image39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LUjn3RpkcKY&amp;ob=av2e" TargetMode="External"/><Relationship Id="rId2" Type="http://schemas.openxmlformats.org/officeDocument/2006/relationships/hyperlink" Target="http://www.youtube.com/watch?v=KagvExF-ijc&amp;ob=av2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vril_Lavigne_-_Girlfriend.mp3">
            <a:hlinkClick r:id="" action="ppaction://media"/>
            <a:extLst>
              <a:ext uri="{FF2B5EF4-FFF2-40B4-BE49-F238E27FC236}">
                <a16:creationId xmlns:a16="http://schemas.microsoft.com/office/drawing/2014/main" id="{3D9103CA-AB60-45F5-BC04-4F44232AEFFD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6" descr="Adele">
            <a:hlinkClick r:id="rId5"/>
            <a:extLst>
              <a:ext uri="{FF2B5EF4-FFF2-40B4-BE49-F238E27FC236}">
                <a16:creationId xmlns:a16="http://schemas.microsoft.com/office/drawing/2014/main" id="{A9CA89AD-2D27-44BA-851E-00646F38CC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797425"/>
            <a:ext cx="255587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36" descr="http://th1123.photobucket.com/albums/l557/Gangsta4alife/th_bey2.gif">
            <a:hlinkClick r:id="rId7"/>
            <a:extLst>
              <a:ext uri="{FF2B5EF4-FFF2-40B4-BE49-F238E27FC236}">
                <a16:creationId xmlns:a16="http://schemas.microsoft.com/office/drawing/2014/main" id="{2F85C764-EA75-4172-9F7F-218D38447F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781300"/>
            <a:ext cx="1871662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2" descr="http://i29.piczo.com/view/4/2/t/9/e/5/u/e/x/9/u/h/img/t243715685_86878_7.gif">
            <a:extLst>
              <a:ext uri="{FF2B5EF4-FFF2-40B4-BE49-F238E27FC236}">
                <a16:creationId xmlns:a16="http://schemas.microsoft.com/office/drawing/2014/main" id="{0B22625F-AC8F-42F8-A205-B6C00D01FC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2875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4" descr="http://i29.piczo.com/view/4/2/t/9/e/5/u/e/x/9/u/h/img/t243715642_50584_7.gif">
            <a:extLst>
              <a:ext uri="{FF2B5EF4-FFF2-40B4-BE49-F238E27FC236}">
                <a16:creationId xmlns:a16="http://schemas.microsoft.com/office/drawing/2014/main" id="{B5A121B9-E552-48CA-B38C-2B501EE929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0"/>
            <a:ext cx="1412875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6" descr="http://i29.piczo.com/view/4/2/t/9/e/5/u/e/x/9/u/h/img/t243715684_88806_7.gif">
            <a:extLst>
              <a:ext uri="{FF2B5EF4-FFF2-40B4-BE49-F238E27FC236}">
                <a16:creationId xmlns:a16="http://schemas.microsoft.com/office/drawing/2014/main" id="{79A24A88-BE3B-4AE8-812B-0BA4DA1FA3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0"/>
            <a:ext cx="1412875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8" descr="http://i29.piczo.com/view/4/2/t/9/e/5/u/e/x/9/u/h/img/t243716380_20551_7.gif">
            <a:extLst>
              <a:ext uri="{FF2B5EF4-FFF2-40B4-BE49-F238E27FC236}">
                <a16:creationId xmlns:a16="http://schemas.microsoft.com/office/drawing/2014/main" id="{F8F7D19E-72AD-4B67-81BD-8E4FD9D8DC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0"/>
            <a:ext cx="14859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 descr="http://i29.piczo.com/view/4/2/t/9/e/5/u/e/x/9/u/h/img/t243715829_71570_7.gif">
            <a:extLst>
              <a:ext uri="{FF2B5EF4-FFF2-40B4-BE49-F238E27FC236}">
                <a16:creationId xmlns:a16="http://schemas.microsoft.com/office/drawing/2014/main" id="{F2DCB9B3-96DE-45C6-A062-7A5278E364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0"/>
            <a:ext cx="14859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2" descr="http://i119.piczo.com/view/4/2/8/u/8/c/b/l/o/d/y/9/img/t298764051_94229_4.gif">
            <a:extLst>
              <a:ext uri="{FF2B5EF4-FFF2-40B4-BE49-F238E27FC236}">
                <a16:creationId xmlns:a16="http://schemas.microsoft.com/office/drawing/2014/main" id="{02302062-9016-4AF4-8018-F70C158736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0"/>
            <a:ext cx="1855787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4" descr="http://i39.piczo.com/view/3/3/j/k/3/2/v/6/x/u/0/1/img/t299105838_5800_4.gif">
            <a:extLst>
              <a:ext uri="{FF2B5EF4-FFF2-40B4-BE49-F238E27FC236}">
                <a16:creationId xmlns:a16="http://schemas.microsoft.com/office/drawing/2014/main" id="{697E2FD9-C294-4178-9234-038121BB5C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150018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16" descr="http://i119.piczo.com/view/3/f/f/f/7/x/v/i/k/q/k/x/img/t246249469_19936_2.gif">
            <a:extLst>
              <a:ext uri="{FF2B5EF4-FFF2-40B4-BE49-F238E27FC236}">
                <a16:creationId xmlns:a16="http://schemas.microsoft.com/office/drawing/2014/main" id="{EDC1633E-9476-4C08-998F-8532BF158C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412875"/>
            <a:ext cx="159385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18" descr="Lady Gaga animated gif">
            <a:extLst>
              <a:ext uri="{FF2B5EF4-FFF2-40B4-BE49-F238E27FC236}">
                <a16:creationId xmlns:a16="http://schemas.microsoft.com/office/drawing/2014/main" id="{09C9296C-7E4C-490E-B877-41C4C9D391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412875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20" descr="http://static.tumblr.com/cozewqc/EY9ltj5au/u.gif">
            <a:hlinkClick r:id="rId18"/>
            <a:extLst>
              <a:ext uri="{FF2B5EF4-FFF2-40B4-BE49-F238E27FC236}">
                <a16:creationId xmlns:a16="http://schemas.microsoft.com/office/drawing/2014/main" id="{D9968405-BB2C-48CE-B9F5-435D4D295D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5400"/>
            <a:ext cx="14033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22" descr="http://30.media.tumblr.com/tumblr_lt4giuWIEW1qg3gnxo2_250.gif">
            <a:hlinkClick r:id="rId20"/>
            <a:extLst>
              <a:ext uri="{FF2B5EF4-FFF2-40B4-BE49-F238E27FC236}">
                <a16:creationId xmlns:a16="http://schemas.microsoft.com/office/drawing/2014/main" id="{EB37B165-3D6F-410A-8CF5-07BA753632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636838"/>
            <a:ext cx="158432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7" name="Picture 24" descr="Christina Aguilera animated gif">
            <a:extLst>
              <a:ext uri="{FF2B5EF4-FFF2-40B4-BE49-F238E27FC236}">
                <a16:creationId xmlns:a16="http://schemas.microsoft.com/office/drawing/2014/main" id="{853D6223-4C47-4724-B699-1575377CA1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484313"/>
            <a:ext cx="151288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8" name="Picture 28" descr="http://30.media.tumblr.com/tumblr_kxp6y68Qn61qzclrjo1_400.gif">
            <a:extLst>
              <a:ext uri="{FF2B5EF4-FFF2-40B4-BE49-F238E27FC236}">
                <a16:creationId xmlns:a16="http://schemas.microsoft.com/office/drawing/2014/main" id="{E3FC6C77-F2B4-4A1E-8F4E-7251EE5F7D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557338"/>
            <a:ext cx="2125663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34A19551-B531-4328-BFEB-329A07445F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96336" y="2204864"/>
            <a:ext cx="1547664" cy="110872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>
                <a:solidFill>
                  <a:srgbClr val="660066"/>
                </a:solidFill>
              </a:rPr>
              <a:t>POP</a:t>
            </a:r>
          </a:p>
        </p:txBody>
      </p:sp>
      <p:pic>
        <p:nvPicPr>
          <p:cNvPr id="5140" name="Picture 30" descr="demikeshamiley">
            <a:hlinkClick r:id="rId24"/>
            <a:extLst>
              <a:ext uri="{FF2B5EF4-FFF2-40B4-BE49-F238E27FC236}">
                <a16:creationId xmlns:a16="http://schemas.microsoft.com/office/drawing/2014/main" id="{5EE3B7A1-DA37-45FA-ABDE-7FDF396058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4797425"/>
            <a:ext cx="2732088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1" name="Picture 32" descr="http://i17.piczo.com/view/4/p/o/r/g/8/c/j/9/6/1/5/img/t338271261_14965_5.gif">
            <a:extLst>
              <a:ext uri="{FF2B5EF4-FFF2-40B4-BE49-F238E27FC236}">
                <a16:creationId xmlns:a16="http://schemas.microsoft.com/office/drawing/2014/main" id="{CBB401A7-08F3-4104-946E-73A4618E6E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2708275"/>
            <a:ext cx="2447925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2" name="Picture 34" descr="http://th251.photobucket.com/albums/gg283/ashleynessafan/ashley%20tisdale/th_Animation3.gif">
            <a:hlinkClick r:id="rId27"/>
            <a:extLst>
              <a:ext uri="{FF2B5EF4-FFF2-40B4-BE49-F238E27FC236}">
                <a16:creationId xmlns:a16="http://schemas.microsoft.com/office/drawing/2014/main" id="{31F104A2-CE7F-4702-81BF-F9B31E3909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4437063"/>
            <a:ext cx="1984375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3" name="Picture 38" descr="Animated gifs and cliparts Music  Kylie">
            <a:extLst>
              <a:ext uri="{FF2B5EF4-FFF2-40B4-BE49-F238E27FC236}">
                <a16:creationId xmlns:a16="http://schemas.microsoft.com/office/drawing/2014/main" id="{6DE092BB-DE9A-4818-BD18-6FC7A6548E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5625"/>
            <a:ext cx="1824038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DBB9348D-6F7F-408E-B281-10315B822A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</p:spTree>
  </p:cSld>
  <p:clrMapOvr>
    <a:masterClrMapping/>
  </p:clrMapOvr>
  <p:transition spd="med">
    <p:comb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0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slov 1">
            <a:extLst>
              <a:ext uri="{FF2B5EF4-FFF2-40B4-BE49-F238E27FC236}">
                <a16:creationId xmlns:a16="http://schemas.microsoft.com/office/drawing/2014/main" id="{8B8F33AB-8097-4C34-8255-0EBF7E705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sl-SI" altLang="sl-SI">
                <a:latin typeface="Times New Roman" panose="02020603050405020304" pitchFamily="18" charset="0"/>
                <a:cs typeface="Times New Roman" panose="02020603050405020304" pitchFamily="18" charset="0"/>
              </a:rPr>
              <a:t>Kaj je Pop?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860BB720-BA55-4963-BD86-8E0821EEF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125538"/>
            <a:ext cx="8362950" cy="5399087"/>
          </a:xfrm>
        </p:spPr>
        <p:txBody>
          <a:bodyPr>
            <a:normAutofit fontScale="92500" lnSpcReduction="100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sl-SI" dirty="0">
                <a:latin typeface="Times New Roman" pitchFamily="18" charset="0"/>
                <a:cs typeface="Times New Roman" pitchFamily="18" charset="0"/>
              </a:rPr>
              <a:t>Sredi 50. let prejšnjega stoletja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sl-SI" dirty="0">
                <a:latin typeface="Times New Roman" pitchFamily="18" charset="0"/>
                <a:cs typeface="Times New Roman" pitchFamily="18" charset="0"/>
              </a:rPr>
              <a:t>Pop glasba je popularna glasba, ki lahko vključuje elemente rocka, hip </a:t>
            </a:r>
            <a:r>
              <a:rPr lang="sl-SI" dirty="0" err="1">
                <a:latin typeface="Times New Roman" pitchFamily="18" charset="0"/>
                <a:cs typeface="Times New Roman" pitchFamily="18" charset="0"/>
              </a:rPr>
              <a:t>hopa</a:t>
            </a:r>
            <a:r>
              <a:rPr lang="sl-SI" dirty="0">
                <a:latin typeface="Times New Roman" pitchFamily="18" charset="0"/>
                <a:cs typeface="Times New Roman" pitchFamily="18" charset="0"/>
              </a:rPr>
              <a:t>, r´n´b-ja, plesne glasbe, Jazza, Elektronske glasbe in druge zvrsti.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sl-SI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sl-SI" dirty="0">
                <a:latin typeface="Times New Roman" pitchFamily="18" charset="0"/>
                <a:cs typeface="Times New Roman" pitchFamily="18" charset="0"/>
              </a:rPr>
              <a:t>Najbolj znane pop skupine vseh časov: 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sl-SI" dirty="0" err="1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sl-SI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l-SI" dirty="0" err="1">
                <a:latin typeface="Times New Roman" pitchFamily="18" charset="0"/>
                <a:cs typeface="Times New Roman" pitchFamily="18" charset="0"/>
              </a:rPr>
              <a:t>Beatles</a:t>
            </a:r>
            <a:endParaRPr lang="sl-SI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sl-SI" dirty="0" err="1">
                <a:latin typeface="Times New Roman" pitchFamily="18" charset="0"/>
                <a:cs typeface="Times New Roman" pitchFamily="18" charset="0"/>
              </a:rPr>
              <a:t>Bay</a:t>
            </a:r>
            <a:r>
              <a:rPr lang="sl-SI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l-SI" dirty="0" err="1">
                <a:latin typeface="Times New Roman" pitchFamily="18" charset="0"/>
                <a:cs typeface="Times New Roman" pitchFamily="18" charset="0"/>
              </a:rPr>
              <a:t>City</a:t>
            </a:r>
            <a:r>
              <a:rPr lang="sl-SI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l-SI" dirty="0" err="1">
                <a:latin typeface="Times New Roman" pitchFamily="18" charset="0"/>
                <a:cs typeface="Times New Roman" pitchFamily="18" charset="0"/>
              </a:rPr>
              <a:t>Rollers</a:t>
            </a:r>
            <a:endParaRPr lang="sl-SI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sl-SI" dirty="0">
                <a:latin typeface="Times New Roman" pitchFamily="18" charset="0"/>
                <a:cs typeface="Times New Roman" pitchFamily="18" charset="0"/>
              </a:rPr>
              <a:t>New </a:t>
            </a:r>
            <a:r>
              <a:rPr lang="sl-SI" dirty="0" err="1">
                <a:latin typeface="Times New Roman" pitchFamily="18" charset="0"/>
                <a:cs typeface="Times New Roman" pitchFamily="18" charset="0"/>
              </a:rPr>
              <a:t>Kids</a:t>
            </a:r>
            <a:r>
              <a:rPr lang="sl-SI" dirty="0">
                <a:latin typeface="Times New Roman" pitchFamily="18" charset="0"/>
                <a:cs typeface="Times New Roman" pitchFamily="18" charset="0"/>
              </a:rPr>
              <a:t> on </a:t>
            </a:r>
            <a:r>
              <a:rPr lang="sl-SI" dirty="0" err="1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sl-SI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l-SI" dirty="0" err="1">
                <a:latin typeface="Times New Roman" pitchFamily="18" charset="0"/>
                <a:cs typeface="Times New Roman" pitchFamily="18" charset="0"/>
              </a:rPr>
              <a:t>Block</a:t>
            </a:r>
            <a:endParaRPr lang="sl-SI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sl-SI" dirty="0" err="1">
                <a:latin typeface="Times New Roman" pitchFamily="18" charset="0"/>
                <a:cs typeface="Times New Roman" pitchFamily="18" charset="0"/>
              </a:rPr>
              <a:t>Hanson</a:t>
            </a:r>
            <a:endParaRPr lang="sl-SI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sl-SI" dirty="0" err="1">
                <a:latin typeface="Times New Roman" pitchFamily="18" charset="0"/>
                <a:cs typeface="Times New Roman" pitchFamily="18" charset="0"/>
              </a:rPr>
              <a:t>Spice</a:t>
            </a:r>
            <a:r>
              <a:rPr lang="sl-SI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l-SI" dirty="0" err="1">
                <a:latin typeface="Times New Roman" pitchFamily="18" charset="0"/>
                <a:cs typeface="Times New Roman" pitchFamily="18" charset="0"/>
              </a:rPr>
              <a:t>Girls</a:t>
            </a:r>
            <a:endParaRPr lang="sl-SI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sl-SI" dirty="0">
                <a:latin typeface="Times New Roman" pitchFamily="18" charset="0"/>
                <a:cs typeface="Times New Roman" pitchFamily="18" charset="0"/>
              </a:rPr>
              <a:t>ABBA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sl-SI" dirty="0">
                <a:latin typeface="Times New Roman" pitchFamily="18" charset="0"/>
                <a:cs typeface="Times New Roman" pitchFamily="18" charset="0"/>
              </a:rPr>
              <a:t>Bee </a:t>
            </a:r>
            <a:r>
              <a:rPr lang="sl-SI" dirty="0" err="1">
                <a:latin typeface="Times New Roman" pitchFamily="18" charset="0"/>
                <a:cs typeface="Times New Roman" pitchFamily="18" charset="0"/>
              </a:rPr>
              <a:t>Gees</a:t>
            </a:r>
            <a:endParaRPr lang="sl-SI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sl-SI" sz="2400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sl-SI" dirty="0"/>
          </a:p>
        </p:txBody>
      </p:sp>
      <p:pic>
        <p:nvPicPr>
          <p:cNvPr id="6148" name="Picture 2" descr="http://2.bp.blogspot.com/-ijrEEyBQ9D8/TZ6MMIWTVYI/AAAAAAAAAIY/XKqcwSGU9sU/s1600/pop.jpg">
            <a:extLst>
              <a:ext uri="{FF2B5EF4-FFF2-40B4-BE49-F238E27FC236}">
                <a16:creationId xmlns:a16="http://schemas.microsoft.com/office/drawing/2014/main" id="{6D89C331-421C-4D66-A9C7-53523A2B6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819525"/>
            <a:ext cx="3810000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PoljeZBesedilom 5">
            <a:extLst>
              <a:ext uri="{FF2B5EF4-FFF2-40B4-BE49-F238E27FC236}">
                <a16:creationId xmlns:a16="http://schemas.microsoft.com/office/drawing/2014/main" id="{9EA1EACC-C573-47F6-8C1B-DACAB42B0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3188" y="0"/>
            <a:ext cx="39608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r>
              <a:rPr lang="sl-SI" altLang="sl-SI" sz="2000">
                <a:latin typeface="Times New Roman" panose="02020603050405020304" pitchFamily="18" charset="0"/>
                <a:cs typeface="Times New Roman" panose="02020603050405020304" pitchFamily="18" charset="0"/>
              </a:rPr>
              <a:t>POP= OKRAJŠAVA BESEDE POPULARNO</a:t>
            </a:r>
          </a:p>
        </p:txBody>
      </p:sp>
    </p:spTree>
  </p:cSld>
  <p:clrMapOvr>
    <a:masterClrMapping/>
  </p:clrMapOvr>
  <p:transition>
    <p:comb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vril_Lavigne_-_Sk8er_Boi.mp3">
            <a:hlinkClick r:id="" action="ppaction://media"/>
            <a:extLst>
              <a:ext uri="{FF2B5EF4-FFF2-40B4-BE49-F238E27FC236}">
                <a16:creationId xmlns:a16="http://schemas.microsoft.com/office/drawing/2014/main" id="{B3441993-609B-4CB0-9544-1677349FBEDB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2603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 descr="http://www.imagegossips.com/wp-content/uploads/2011/05/321.jpg">
            <a:extLst>
              <a:ext uri="{FF2B5EF4-FFF2-40B4-BE49-F238E27FC236}">
                <a16:creationId xmlns:a16="http://schemas.microsoft.com/office/drawing/2014/main" id="{864C6CA9-CFD4-4AD7-A753-44A5DBA06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2781300"/>
            <a:ext cx="367665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vril_Lavigne_-_When_You're_Gone.mp3">
            <a:hlinkClick r:id="" action="ppaction://media"/>
            <a:extLst>
              <a:ext uri="{FF2B5EF4-FFF2-40B4-BE49-F238E27FC236}">
                <a16:creationId xmlns:a16="http://schemas.microsoft.com/office/drawing/2014/main" id="{C24A4B23-33D1-40CB-BF51-B0ABE0ACEAB0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2603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Ograda vsebine 2">
            <a:extLst>
              <a:ext uri="{FF2B5EF4-FFF2-40B4-BE49-F238E27FC236}">
                <a16:creationId xmlns:a16="http://schemas.microsoft.com/office/drawing/2014/main" id="{39CD2706-5D71-4526-9772-2C8CA90A4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0"/>
            <a:ext cx="8459787" cy="6453188"/>
          </a:xfrm>
        </p:spPr>
        <p:txBody>
          <a:bodyPr/>
          <a:lstStyle/>
          <a:p>
            <a:r>
              <a:rPr lang="sl-SI" altLang="sl-SI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Kanadska pevka</a:t>
            </a:r>
          </a:p>
          <a:p>
            <a:r>
              <a:rPr lang="sl-SI" altLang="sl-SI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Rojstvo: 27. Septembra 1984</a:t>
            </a:r>
          </a:p>
          <a:p>
            <a:r>
              <a:rPr lang="sl-SI" altLang="sl-SI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Polno ime: Avril Ramona Lavigne</a:t>
            </a:r>
          </a:p>
          <a:p>
            <a:r>
              <a:rPr lang="sl-SI" altLang="sl-SI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Glasbeni slog: Rock, punk, pop</a:t>
            </a:r>
          </a:p>
          <a:p>
            <a:r>
              <a:rPr lang="sl-SI" altLang="sl-SI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Najbolj prepoznavne pesmi:</a:t>
            </a:r>
          </a:p>
          <a:p>
            <a:pPr>
              <a:buFont typeface="Wingdings 2" panose="05020102010507070707" pitchFamily="18" charset="2"/>
              <a:buNone/>
            </a:pPr>
            <a:r>
              <a:rPr lang="sl-SI" altLang="sl-SI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Girlfirend, When you´re gone</a:t>
            </a:r>
          </a:p>
          <a:p>
            <a:pPr>
              <a:buFont typeface="Wingdings 2" panose="05020102010507070707" pitchFamily="18" charset="2"/>
              <a:buNone/>
            </a:pPr>
            <a:r>
              <a:rPr lang="sl-SI" altLang="sl-SI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Hot, Alice, What the heell…</a:t>
            </a:r>
          </a:p>
          <a:p>
            <a:r>
              <a:rPr lang="sl-SI" altLang="sl-SI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Igra klavir, električno kitaro</a:t>
            </a:r>
          </a:p>
          <a:p>
            <a:r>
              <a:rPr lang="sl-SI" altLang="sl-SI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 linijo svojih oblačil, parfum</a:t>
            </a:r>
            <a:r>
              <a:rPr lang="sl-SI" altLang="sl-SI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ov.</a:t>
            </a:r>
          </a:p>
          <a:p>
            <a:r>
              <a:rPr lang="sl-SI" altLang="sl-SI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Avril= April</a:t>
            </a:r>
          </a:p>
          <a:p>
            <a:r>
              <a:rPr lang="sl-SI" altLang="sl-SI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Poklici: Kitaristka, Pevka, Texto</a:t>
            </a:r>
            <a:r>
              <a:rPr lang="sl-SI" altLang="sl-SI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piska, igralka, modna </a:t>
            </a:r>
            <a:r>
              <a:rPr lang="sl-SI" altLang="sl-SI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oblikovalka, fotomodel</a:t>
            </a:r>
          </a:p>
          <a:p>
            <a:pPr>
              <a:buFont typeface="Wingdings 2" panose="05020102010507070707" pitchFamily="18" charset="2"/>
              <a:buNone/>
            </a:pPr>
            <a:endParaRPr lang="sl-SI" altLang="sl-SI">
              <a:solidFill>
                <a:srgbClr val="660066"/>
              </a:solidFill>
            </a:endParaRPr>
          </a:p>
        </p:txBody>
      </p:sp>
      <p:pic>
        <p:nvPicPr>
          <p:cNvPr id="7174" name="Picture 2" descr="Slika:Avril Lavigne's signature.png">
            <a:hlinkClick r:id="rId7"/>
            <a:extLst>
              <a:ext uri="{FF2B5EF4-FFF2-40B4-BE49-F238E27FC236}">
                <a16:creationId xmlns:a16="http://schemas.microsoft.com/office/drawing/2014/main" id="{8FA96166-6674-4C0B-892F-8EDDA59E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-747713"/>
            <a:ext cx="4933950" cy="371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8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05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 descr="http://www.hairstylesnew2012.tk/resimler/avril-lavigne-hair-style-2011-3.jpg">
            <a:extLst>
              <a:ext uri="{FF2B5EF4-FFF2-40B4-BE49-F238E27FC236}">
                <a16:creationId xmlns:a16="http://schemas.microsoft.com/office/drawing/2014/main" id="{0B8C52F8-BB80-4266-826B-2EE3E19CC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1" t="-1273" r="13470"/>
          <a:stretch>
            <a:fillRect/>
          </a:stretch>
        </p:blipFill>
        <p:spPr bwMode="auto">
          <a:xfrm>
            <a:off x="0" y="1128713"/>
            <a:ext cx="2016125" cy="572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http://4.bp.blogspot.com/-PYG4y8wMgnw/ThLRmxypjRI/AAAAAAAAA3s/DVvzgYI8BkU/s1600/7bb5551f46de9f8b1f0db4bf0b7e.jpeg">
            <a:extLst>
              <a:ext uri="{FF2B5EF4-FFF2-40B4-BE49-F238E27FC236}">
                <a16:creationId xmlns:a16="http://schemas.microsoft.com/office/drawing/2014/main" id="{CE1436BC-50A0-4F5D-AE23-A51A087CE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8" t="3203" r="18141"/>
          <a:stretch>
            <a:fillRect/>
          </a:stretch>
        </p:blipFill>
        <p:spPr bwMode="auto">
          <a:xfrm>
            <a:off x="7056438" y="0"/>
            <a:ext cx="2087562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Ograda vsebine 2">
            <a:extLst>
              <a:ext uri="{FF2B5EF4-FFF2-40B4-BE49-F238E27FC236}">
                <a16:creationId xmlns:a16="http://schemas.microsoft.com/office/drawing/2014/main" id="{C5A11064-C1AE-4357-8ABB-CA51E50B6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7524750" cy="3213100"/>
          </a:xfrm>
        </p:spPr>
        <p:txBody>
          <a:bodyPr/>
          <a:lstStyle/>
          <a:p>
            <a:r>
              <a:rPr lang="sl-SI" altLang="sl-SI">
                <a:latin typeface="Times New Roman" panose="02020603050405020304" pitchFamily="18" charset="0"/>
                <a:cs typeface="Times New Roman" panose="02020603050405020304" pitchFamily="18" charset="0"/>
              </a:rPr>
              <a:t>Leta 2006 (22 let) se je poročila z  </a:t>
            </a:r>
            <a:r>
              <a:rPr lang="sl-SI" altLang="sl-SI" b="1">
                <a:latin typeface="Times New Roman" panose="02020603050405020304" pitchFamily="18" charset="0"/>
                <a:cs typeface="Times New Roman" panose="02020603050405020304" pitchFamily="18" charset="0"/>
              </a:rPr>
              <a:t>Deryck Jays</a:t>
            </a:r>
            <a:r>
              <a:rPr lang="sl-SI" altLang="sl-SI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sl-SI" altLang="sl-SI" b="1">
                <a:latin typeface="Times New Roman" panose="02020603050405020304" pitchFamily="18" charset="0"/>
                <a:cs typeface="Times New Roman" panose="02020603050405020304" pitchFamily="18" charset="0"/>
              </a:rPr>
              <a:t> Whibley</a:t>
            </a:r>
            <a:r>
              <a:rPr lang="sl-SI" altLang="sl-SI">
                <a:latin typeface="Times New Roman" panose="02020603050405020304" pitchFamily="18" charset="0"/>
                <a:cs typeface="Times New Roman" panose="02020603050405020304" pitchFamily="18" charset="0"/>
              </a:rPr>
              <a:t> (Bizzy D, član skupine Sum 41)</a:t>
            </a:r>
          </a:p>
          <a:p>
            <a:pPr>
              <a:buFont typeface="Wingdings 2" panose="05020102010507070707" pitchFamily="18" charset="2"/>
              <a:buNone/>
            </a:pPr>
            <a:r>
              <a:rPr lang="sl-SI" altLang="sl-SI">
                <a:latin typeface="Times New Roman" panose="02020603050405020304" pitchFamily="18" charset="0"/>
                <a:cs typeface="Times New Roman" panose="02020603050405020304" pitchFamily="18" charset="0"/>
              </a:rPr>
              <a:t>Ta zakon je  trajal 3 leta</a:t>
            </a:r>
          </a:p>
          <a:p>
            <a:endParaRPr lang="sl-SI" altLang="sl-SI"/>
          </a:p>
        </p:txBody>
      </p:sp>
      <p:pic>
        <p:nvPicPr>
          <p:cNvPr id="8197" name="Picture 4" descr="http://fc07.deviantart.net/fs48/i/2009/330/8/2/Avril_Lavigne___Black_Star_by_punklol.jpg">
            <a:extLst>
              <a:ext uri="{FF2B5EF4-FFF2-40B4-BE49-F238E27FC236}">
                <a16:creationId xmlns:a16="http://schemas.microsoft.com/office/drawing/2014/main" id="{76B072BE-97D7-43FD-96C1-33F275365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8"/>
          <a:stretch>
            <a:fillRect/>
          </a:stretch>
        </p:blipFill>
        <p:spPr bwMode="auto">
          <a:xfrm>
            <a:off x="5334000" y="4292600"/>
            <a:ext cx="381000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http://www.surrealprincess.com/wp-content/uploads/2010/07/Avril-Lavigne-Wedding-Dress.jpg">
            <a:extLst>
              <a:ext uri="{FF2B5EF4-FFF2-40B4-BE49-F238E27FC236}">
                <a16:creationId xmlns:a16="http://schemas.microsoft.com/office/drawing/2014/main" id="{BA054C2E-E082-4C7A-ADF3-D1E3E3A1C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0" t="11682" r="18604" b="8212"/>
          <a:stretch>
            <a:fillRect/>
          </a:stretch>
        </p:blipFill>
        <p:spPr bwMode="auto">
          <a:xfrm>
            <a:off x="1908175" y="4194175"/>
            <a:ext cx="34956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0" descr="http://en.gtwallpaper.com/fondecran/avril_lavigne/avril_lavigne_06.jpg">
            <a:extLst>
              <a:ext uri="{FF2B5EF4-FFF2-40B4-BE49-F238E27FC236}">
                <a16:creationId xmlns:a16="http://schemas.microsoft.com/office/drawing/2014/main" id="{E6DC9703-972F-4A6B-8E7F-CE0190E83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484313"/>
            <a:ext cx="3600450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mb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slov 1">
            <a:extLst>
              <a:ext uri="{FF2B5EF4-FFF2-40B4-BE49-F238E27FC236}">
                <a16:creationId xmlns:a16="http://schemas.microsoft.com/office/drawing/2014/main" id="{DD6BB5BF-5F4E-4AEA-B431-1AE2F4D81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713" y="0"/>
            <a:ext cx="3276600" cy="1143000"/>
          </a:xfrm>
        </p:spPr>
        <p:txBody>
          <a:bodyPr/>
          <a:lstStyle/>
          <a:p>
            <a:r>
              <a:rPr lang="sl-SI" altLang="sl-SI"/>
              <a:t>BEPOP</a:t>
            </a:r>
          </a:p>
        </p:txBody>
      </p:sp>
      <p:sp>
        <p:nvSpPr>
          <p:cNvPr id="9219" name="Ograda vsebine 2">
            <a:extLst>
              <a:ext uri="{FF2B5EF4-FFF2-40B4-BE49-F238E27FC236}">
                <a16:creationId xmlns:a16="http://schemas.microsoft.com/office/drawing/2014/main" id="{4D3F7D79-22C3-4168-BA90-A42F2D695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5538"/>
            <a:ext cx="5915025" cy="5199062"/>
          </a:xfrm>
        </p:spPr>
        <p:txBody>
          <a:bodyPr/>
          <a:lstStyle/>
          <a:p>
            <a:r>
              <a:rPr lang="sl-SI" altLang="sl-SI">
                <a:latin typeface="Times New Roman" panose="02020603050405020304" pitchFamily="18" charset="0"/>
                <a:cs typeface="Times New Roman" panose="02020603050405020304" pitchFamily="18" charset="0"/>
              </a:rPr>
              <a:t>izbrana v licenčnem resničnostnem šovu Popstars</a:t>
            </a:r>
          </a:p>
          <a:p>
            <a:r>
              <a:rPr lang="sl-SI" altLang="sl-SI">
                <a:latin typeface="Times New Roman" panose="02020603050405020304" pitchFamily="18" charset="0"/>
                <a:cs typeface="Times New Roman" panose="02020603050405020304" pitchFamily="18" charset="0"/>
              </a:rPr>
              <a:t>Alenka Husič</a:t>
            </a:r>
            <a:br>
              <a:rPr lang="sl-SI" altLang="sl-SI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l-SI" altLang="sl-SI">
                <a:latin typeface="Times New Roman" panose="02020603050405020304" pitchFamily="18" charset="0"/>
                <a:cs typeface="Times New Roman" panose="02020603050405020304" pitchFamily="18" charset="0"/>
              </a:rPr>
              <a:t>Ana Praznik</a:t>
            </a:r>
            <a:br>
              <a:rPr lang="sl-SI" altLang="sl-SI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l-SI" altLang="sl-SI">
                <a:latin typeface="Times New Roman" panose="02020603050405020304" pitchFamily="18" charset="0"/>
                <a:cs typeface="Times New Roman" panose="02020603050405020304" pitchFamily="18" charset="0"/>
              </a:rPr>
              <a:t>Simon Meglič</a:t>
            </a:r>
            <a:br>
              <a:rPr lang="sl-SI" altLang="sl-SI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l-SI" altLang="sl-SI">
                <a:latin typeface="Times New Roman" panose="02020603050405020304" pitchFamily="18" charset="0"/>
                <a:cs typeface="Times New Roman" panose="02020603050405020304" pitchFamily="18" charset="0"/>
              </a:rPr>
              <a:t>Tinkara Zorec</a:t>
            </a:r>
            <a:br>
              <a:rPr lang="sl-SI" altLang="sl-SI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l-SI" altLang="sl-SI">
                <a:latin typeface="Times New Roman" panose="02020603050405020304" pitchFamily="18" charset="0"/>
                <a:cs typeface="Times New Roman" panose="02020603050405020304" pitchFamily="18" charset="0"/>
              </a:rPr>
              <a:t>Nejc Erazem</a:t>
            </a:r>
          </a:p>
          <a:p>
            <a:r>
              <a:rPr lang="sl-SI" altLang="sl-SI">
                <a:latin typeface="Times New Roman" panose="02020603050405020304" pitchFamily="18" charset="0"/>
                <a:cs typeface="Times New Roman" panose="02020603050405020304" pitchFamily="18" charset="0"/>
              </a:rPr>
              <a:t>2002 Viktor za najboljšega izvajalca</a:t>
            </a:r>
          </a:p>
          <a:p>
            <a:endParaRPr lang="sl-SI" altLang="sl-SI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l-SI" altLang="sl-SI">
                <a:latin typeface="Times New Roman" panose="02020603050405020304" pitchFamily="18" charset="0"/>
                <a:cs typeface="Times New Roman" panose="02020603050405020304" pitchFamily="18" charset="0"/>
              </a:rPr>
              <a:t>http://www.youtube.com/watch?v=K096PsT0zl4</a:t>
            </a:r>
          </a:p>
        </p:txBody>
      </p:sp>
      <p:pic>
        <p:nvPicPr>
          <p:cNvPr id="9220" name="Picture 2" descr="http://styling.over.net/dogodki/818-bepop.jpg">
            <a:extLst>
              <a:ext uri="{FF2B5EF4-FFF2-40B4-BE49-F238E27FC236}">
                <a16:creationId xmlns:a16="http://schemas.microsoft.com/office/drawing/2014/main" id="{8E09409B-4F1F-4630-8AF9-0B4CE6AA5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775" y="3762375"/>
            <a:ext cx="268922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4" descr="http://www.nakupovanje.net/images/600x/Bodi-zvezda-BEPOP-CD--1141960.jpg">
            <a:extLst>
              <a:ext uri="{FF2B5EF4-FFF2-40B4-BE49-F238E27FC236}">
                <a16:creationId xmlns:a16="http://schemas.microsoft.com/office/drawing/2014/main" id="{6F1613E1-F7E0-43B3-B0ED-6EB128882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688" y="0"/>
            <a:ext cx="2881312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mb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 descr="http://4.bp.blogspot.com/-cRUu7SEPNLY/Teuq-TMl2FI/AAAAAAAABlc/maX04e0eUTY/s1600/abba4.jpg">
            <a:extLst>
              <a:ext uri="{FF2B5EF4-FFF2-40B4-BE49-F238E27FC236}">
                <a16:creationId xmlns:a16="http://schemas.microsoft.com/office/drawing/2014/main" id="{48145CA3-6F3C-4C7A-9797-83E16185F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530725"/>
            <a:ext cx="3259137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Naslov 1">
            <a:extLst>
              <a:ext uri="{FF2B5EF4-FFF2-40B4-BE49-F238E27FC236}">
                <a16:creationId xmlns:a16="http://schemas.microsoft.com/office/drawing/2014/main" id="{1F0FA562-B06B-409E-81BD-D90DD488C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408738" cy="1143000"/>
          </a:xfrm>
        </p:spPr>
        <p:txBody>
          <a:bodyPr/>
          <a:lstStyle/>
          <a:p>
            <a:r>
              <a:rPr lang="sl-SI" altLang="sl-SI"/>
              <a:t>Drugi predstavniki popa:</a:t>
            </a:r>
          </a:p>
        </p:txBody>
      </p:sp>
      <p:sp>
        <p:nvSpPr>
          <p:cNvPr id="10244" name="Ograda vsebine 2">
            <a:extLst>
              <a:ext uri="{FF2B5EF4-FFF2-40B4-BE49-F238E27FC236}">
                <a16:creationId xmlns:a16="http://schemas.microsoft.com/office/drawing/2014/main" id="{CC571622-010E-43BC-97D8-E23705A7C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341438"/>
            <a:ext cx="3455987" cy="3382962"/>
          </a:xfrm>
        </p:spPr>
        <p:txBody>
          <a:bodyPr/>
          <a:lstStyle/>
          <a:p>
            <a:r>
              <a:rPr lang="sl-SI" altLang="sl-SI">
                <a:latin typeface="Times New Roman" panose="02020603050405020304" pitchFamily="18" charset="0"/>
                <a:cs typeface="Times New Roman" panose="02020603050405020304" pitchFamily="18" charset="0"/>
              </a:rPr>
              <a:t>Britney Spears</a:t>
            </a:r>
          </a:p>
          <a:p>
            <a:r>
              <a:rPr lang="sl-SI" altLang="sl-SI">
                <a:latin typeface="Times New Roman" panose="02020603050405020304" pitchFamily="18" charset="0"/>
                <a:cs typeface="Times New Roman" panose="02020603050405020304" pitchFamily="18" charset="0"/>
              </a:rPr>
              <a:t>Lady Gaga</a:t>
            </a:r>
          </a:p>
          <a:p>
            <a:r>
              <a:rPr lang="sl-SI" altLang="sl-SI">
                <a:latin typeface="Times New Roman" panose="02020603050405020304" pitchFamily="18" charset="0"/>
                <a:cs typeface="Times New Roman" panose="02020603050405020304" pitchFamily="18" charset="0"/>
              </a:rPr>
              <a:t>Justin Bieber</a:t>
            </a:r>
          </a:p>
          <a:p>
            <a:r>
              <a:rPr lang="sl-SI" altLang="sl-SI">
                <a:latin typeface="Times New Roman" panose="02020603050405020304" pitchFamily="18" charset="0"/>
                <a:cs typeface="Times New Roman" panose="02020603050405020304" pitchFamily="18" charset="0"/>
              </a:rPr>
              <a:t>ABBA</a:t>
            </a:r>
          </a:p>
          <a:p>
            <a:r>
              <a:rPr lang="sl-SI" altLang="sl-SI">
                <a:latin typeface="Times New Roman" panose="02020603050405020304" pitchFamily="18" charset="0"/>
                <a:cs typeface="Times New Roman" panose="02020603050405020304" pitchFamily="18" charset="0"/>
              </a:rPr>
              <a:t>Celine Dione </a:t>
            </a:r>
          </a:p>
          <a:p>
            <a:r>
              <a:rPr lang="sl-SI" altLang="sl-SI">
                <a:latin typeface="Times New Roman" panose="02020603050405020304" pitchFamily="18" charset="0"/>
                <a:cs typeface="Times New Roman" panose="02020603050405020304" pitchFamily="18" charset="0"/>
              </a:rPr>
              <a:t>Christina Aguilera</a:t>
            </a:r>
          </a:p>
          <a:p>
            <a:r>
              <a:rPr lang="sl-SI" altLang="sl-SI">
                <a:latin typeface="Times New Roman" panose="02020603050405020304" pitchFamily="18" charset="0"/>
                <a:cs typeface="Times New Roman" panose="02020603050405020304" pitchFamily="18" charset="0"/>
              </a:rPr>
              <a:t>Kathy Perry</a:t>
            </a:r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</p:txBody>
      </p:sp>
      <p:pic>
        <p:nvPicPr>
          <p:cNvPr id="10245" name="Picture 20" descr="http://static.tumblr.com/cozewqc/EY9ltj5au/u.gif">
            <a:hlinkClick r:id="rId3"/>
            <a:extLst>
              <a:ext uri="{FF2B5EF4-FFF2-40B4-BE49-F238E27FC236}">
                <a16:creationId xmlns:a16="http://schemas.microsoft.com/office/drawing/2014/main" id="{0E5083A1-FDD1-47A6-9D60-6414668CB0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3949700"/>
            <a:ext cx="2268537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4" descr="http://www.makeupdict.com/makeup/lady-gaga-3.jpg">
            <a:extLst>
              <a:ext uri="{FF2B5EF4-FFF2-40B4-BE49-F238E27FC236}">
                <a16:creationId xmlns:a16="http://schemas.microsoft.com/office/drawing/2014/main" id="{460BDD2E-82B6-4C6D-818F-C4473063A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965575"/>
            <a:ext cx="1947862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6" descr="http://www.rightcelebrity.com/wp-content/photos/Christina_Aguilera_1_1_2.jpg">
            <a:extLst>
              <a:ext uri="{FF2B5EF4-FFF2-40B4-BE49-F238E27FC236}">
                <a16:creationId xmlns:a16="http://schemas.microsoft.com/office/drawing/2014/main" id="{0FBC3E1C-50C6-4D31-9BCA-11F4F0BB6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663" y="1052513"/>
            <a:ext cx="2192337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 descr="http://filmcrithulk.files.wordpress.com/2011/07/7798_katy-perry-esquire-3-500x652.jpg">
            <a:extLst>
              <a:ext uri="{FF2B5EF4-FFF2-40B4-BE49-F238E27FC236}">
                <a16:creationId xmlns:a16="http://schemas.microsoft.com/office/drawing/2014/main" id="{47965920-6B73-4D74-8379-E9626F052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052513"/>
            <a:ext cx="2147887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mb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grada vsebine 4">
            <a:extLst>
              <a:ext uri="{FF2B5EF4-FFF2-40B4-BE49-F238E27FC236}">
                <a16:creationId xmlns:a16="http://schemas.microsoft.com/office/drawing/2014/main" id="{82DE44EB-9FED-466B-9A57-70670FE5C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8229600" cy="4389438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sl-SI" dirty="0">
                <a:hlinkClick r:id="rId2"/>
              </a:rPr>
              <a:t>A.L.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sl-SI" sz="1800" dirty="0">
                <a:hlinkClick r:id="rId2"/>
              </a:rPr>
              <a:t>http://www.youtube.com/watch?v=YI4m-l2yRZA&amp;ob=av2e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sl-SI" dirty="0" err="1">
                <a:hlinkClick r:id="rId3"/>
              </a:rPr>
              <a:t>J.B</a:t>
            </a:r>
            <a:endParaRPr lang="sl-SI" dirty="0">
              <a:hlinkClick r:id="rId3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sl-SI" sz="1800" dirty="0">
                <a:hlinkClick r:id="rId3"/>
              </a:rPr>
              <a:t>http://www.youtube.com/watch?v=LUjn3RpkcKY&amp;ob=av2e</a:t>
            </a:r>
            <a:endParaRPr lang="sl-SI" sz="1800" dirty="0"/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sl-SI" sz="1800" dirty="0"/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sl-SI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B.S.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sl-SI" sz="2400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http://www.youtube.com/watch?v=d7is5Ffnpwk&amp;feature=related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sl-SI" sz="1800" dirty="0"/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sl-SI" dirty="0"/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sl-SI" dirty="0"/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sl-SI" dirty="0"/>
          </a:p>
        </p:txBody>
      </p:sp>
      <p:pic>
        <p:nvPicPr>
          <p:cNvPr id="11267" name="Picture 2" descr="http://blogs.phoenixnewtimes.com/uponsun/assets_c/2009/02/BritneySpears-thumb-500x557.jpg">
            <a:extLst>
              <a:ext uri="{FF2B5EF4-FFF2-40B4-BE49-F238E27FC236}">
                <a16:creationId xmlns:a16="http://schemas.microsoft.com/office/drawing/2014/main" id="{7E315CAF-1B92-4493-8980-61F86CF62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6" r="17458"/>
          <a:stretch>
            <a:fillRect/>
          </a:stretch>
        </p:blipFill>
        <p:spPr bwMode="auto">
          <a:xfrm>
            <a:off x="0" y="2781300"/>
            <a:ext cx="2016125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http://4.bp.blogspot.com/-b7cSuHy11-M/TlvcWsLmTvI/AAAAAAAAA4Y/m5vrCarxBBk/s1600/justin-bieber-loves-his-fans.jpg">
            <a:extLst>
              <a:ext uri="{FF2B5EF4-FFF2-40B4-BE49-F238E27FC236}">
                <a16:creationId xmlns:a16="http://schemas.microsoft.com/office/drawing/2014/main" id="{1AFE0708-8796-4042-962A-028A40DA1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781300"/>
            <a:ext cx="3313113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AutoShape 6" descr="http://videokeman.com/image/pics/AvrilLavignesongPics1MpJZDqkbgCxDqM.jpg">
            <a:extLst>
              <a:ext uri="{FF2B5EF4-FFF2-40B4-BE49-F238E27FC236}">
                <a16:creationId xmlns:a16="http://schemas.microsoft.com/office/drawing/2014/main" id="{49D560F4-5761-4822-AD8C-DD0AA23367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2155825"/>
            <a:ext cx="599122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endParaRPr lang="sl-SI" altLang="sl-SI"/>
          </a:p>
        </p:txBody>
      </p:sp>
      <p:sp>
        <p:nvSpPr>
          <p:cNvPr id="11270" name="AutoShape 8" descr="http://videokeman.com/image/pics/AvrilLavignesongPics1MpJZDqkbgCxDqM.jpg">
            <a:extLst>
              <a:ext uri="{FF2B5EF4-FFF2-40B4-BE49-F238E27FC236}">
                <a16:creationId xmlns:a16="http://schemas.microsoft.com/office/drawing/2014/main" id="{D0AA0B88-5342-47FD-95A8-41128C6181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3850" y="-2247900"/>
            <a:ext cx="599122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endParaRPr lang="sl-SI" altLang="sl-SI"/>
          </a:p>
        </p:txBody>
      </p:sp>
      <p:pic>
        <p:nvPicPr>
          <p:cNvPr id="11271" name="Picture 10" descr="http://t1.gstatic.com/images?q=tbn:ANd9GcTYYLh6kd3IJ1qSQ_oy3oLm7KJfMsjPC6DksU0TOOy11-Czi3DqIxh1MRT0">
            <a:extLst>
              <a:ext uri="{FF2B5EF4-FFF2-40B4-BE49-F238E27FC236}">
                <a16:creationId xmlns:a16="http://schemas.microsoft.com/office/drawing/2014/main" id="{FBB07304-3013-42F2-B059-1F0A98CAE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027488"/>
            <a:ext cx="3779837" cy="283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mb dir="vert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otek">
  <a:themeElements>
    <a:clrScheme name="Urbano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Pote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ote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Urbano">
    <a:dk1>
      <a:sysClr val="windowText" lastClr="000000"/>
    </a:dk1>
    <a:lt1>
      <a:sysClr val="window" lastClr="FFFFFF"/>
    </a:lt1>
    <a:dk2>
      <a:srgbClr val="424456"/>
    </a:dk2>
    <a:lt2>
      <a:srgbClr val="DEDEDE"/>
    </a:lt2>
    <a:accent1>
      <a:srgbClr val="53548A"/>
    </a:accent1>
    <a:accent2>
      <a:srgbClr val="438086"/>
    </a:accent2>
    <a:accent3>
      <a:srgbClr val="A04DA3"/>
    </a:accent3>
    <a:accent4>
      <a:srgbClr val="C4652D"/>
    </a:accent4>
    <a:accent5>
      <a:srgbClr val="8B5D3D"/>
    </a:accent5>
    <a:accent6>
      <a:srgbClr val="5C92B5"/>
    </a:accent6>
    <a:hlink>
      <a:srgbClr val="67AFBD"/>
    </a:hlink>
    <a:folHlink>
      <a:srgbClr val="C2A874"/>
    </a:folHlink>
  </a:clrScheme>
</a:themeOverride>
</file>

<file path=ppt/theme/themeOverride2.xml><?xml version="1.0" encoding="utf-8"?>
<a:themeOverride xmlns:a="http://schemas.openxmlformats.org/drawingml/2006/main">
  <a:clrScheme name="Urbano">
    <a:dk1>
      <a:sysClr val="windowText" lastClr="000000"/>
    </a:dk1>
    <a:lt1>
      <a:sysClr val="window" lastClr="FFFFFF"/>
    </a:lt1>
    <a:dk2>
      <a:srgbClr val="424456"/>
    </a:dk2>
    <a:lt2>
      <a:srgbClr val="DEDEDE"/>
    </a:lt2>
    <a:accent1>
      <a:srgbClr val="53548A"/>
    </a:accent1>
    <a:accent2>
      <a:srgbClr val="438086"/>
    </a:accent2>
    <a:accent3>
      <a:srgbClr val="A04DA3"/>
    </a:accent3>
    <a:accent4>
      <a:srgbClr val="C4652D"/>
    </a:accent4>
    <a:accent5>
      <a:srgbClr val="8B5D3D"/>
    </a:accent5>
    <a:accent6>
      <a:srgbClr val="5C92B5"/>
    </a:accent6>
    <a:hlink>
      <a:srgbClr val="67AFBD"/>
    </a:hlink>
    <a:folHlink>
      <a:srgbClr val="C2A87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0</TotalTime>
  <Words>258</Words>
  <Application>Microsoft Office PowerPoint</Application>
  <PresentationFormat>On-screen Show (4:3)</PresentationFormat>
  <Paragraphs>53</Paragraphs>
  <Slides>7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Calibri</vt:lpstr>
      <vt:lpstr>Constantia</vt:lpstr>
      <vt:lpstr>Times New Roman</vt:lpstr>
      <vt:lpstr>Wingdings 2</vt:lpstr>
      <vt:lpstr>Potek</vt:lpstr>
      <vt:lpstr>POP</vt:lpstr>
      <vt:lpstr>Kaj je Pop?</vt:lpstr>
      <vt:lpstr>PowerPoint Presentation</vt:lpstr>
      <vt:lpstr>PowerPoint Presentation</vt:lpstr>
      <vt:lpstr>BEPOP</vt:lpstr>
      <vt:lpstr>Drugi predstavniki popa: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2019-05-31T08:46:32Z</dcterms:created>
  <dcterms:modified xsi:type="dcterms:W3CDTF">2019-05-31T08:46:33Z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