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sldIdLst>
    <p:sldId id="256" r:id="rId2"/>
    <p:sldId id="257" r:id="rId3"/>
    <p:sldId id="267" r:id="rId4"/>
    <p:sldId id="269" r:id="rId5"/>
    <p:sldId id="258" r:id="rId6"/>
    <p:sldId id="26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id="{71AC0B70-B1BE-4745-AE46-F4DA0F059E4D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3795" name="Freeform 3">
              <a:extLst>
                <a:ext uri="{FF2B5EF4-FFF2-40B4-BE49-F238E27FC236}">
                  <a16:creationId xmlns:a16="http://schemas.microsoft.com/office/drawing/2014/main" id="{FB7546BB-D921-4531-A1C0-9CDDB68E87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796" name="Freeform 4">
              <a:extLst>
                <a:ext uri="{FF2B5EF4-FFF2-40B4-BE49-F238E27FC236}">
                  <a16:creationId xmlns:a16="http://schemas.microsoft.com/office/drawing/2014/main" id="{8344BADE-99C0-4F14-8717-45E93C0470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797" name="Freeform 5">
              <a:extLst>
                <a:ext uri="{FF2B5EF4-FFF2-40B4-BE49-F238E27FC236}">
                  <a16:creationId xmlns:a16="http://schemas.microsoft.com/office/drawing/2014/main" id="{9932D355-B1FF-48F7-8273-DE52A96906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798" name="Freeform 6">
              <a:extLst>
                <a:ext uri="{FF2B5EF4-FFF2-40B4-BE49-F238E27FC236}">
                  <a16:creationId xmlns:a16="http://schemas.microsoft.com/office/drawing/2014/main" id="{2045EBA8-591F-43AA-847B-3BB4A13053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799" name="Freeform 7">
              <a:extLst>
                <a:ext uri="{FF2B5EF4-FFF2-40B4-BE49-F238E27FC236}">
                  <a16:creationId xmlns:a16="http://schemas.microsoft.com/office/drawing/2014/main" id="{DAE6DB75-1679-47BC-B783-3A1CB5B071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800" name="Freeform 8">
              <a:extLst>
                <a:ext uri="{FF2B5EF4-FFF2-40B4-BE49-F238E27FC236}">
                  <a16:creationId xmlns:a16="http://schemas.microsoft.com/office/drawing/2014/main" id="{2F9BFA31-5257-4FFC-8CF4-D1B9CAB324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3801" name="Rectangle 9">
            <a:extLst>
              <a:ext uri="{FF2B5EF4-FFF2-40B4-BE49-F238E27FC236}">
                <a16:creationId xmlns:a16="http://schemas.microsoft.com/office/drawing/2014/main" id="{D0C4B7E3-AB03-4CB0-BAE6-5FE601AA183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EAC184BE-AC6A-4495-9A63-F1C071C9982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5A5354C4-5586-4F1C-807B-BB093777878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951623CE-48F5-4B51-8BE3-4C7D9AEE53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88E72E55-B2C3-4251-9C56-F3CD11949B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85841D-DE22-4E88-835F-2FB0292E3D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EAC6-3211-4BA6-895F-272867E0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65348-6DFA-4843-B279-A81328C25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D724-1065-4034-A314-F84DF813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FB7A-7740-4E49-BAF0-8A82DF70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447E-7B03-4BF3-9B5C-C97DEFE6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B89F-CD32-4001-97F1-F13534F966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98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159EE-60F6-4070-82BD-152A79CF9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4157E-EE4A-4174-BF98-F81BFDAF0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9009-C54D-4021-9E40-40F51720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569B-C034-498B-8415-8C24895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CC86-44BA-4CD3-804A-E495106D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2457-0944-4EB6-806D-732D1CE30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17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466-4BE7-4B51-B3E8-CFE3B0FA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E09E8-A57B-49CC-AB29-FA6EDF8C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F1B51-E2D9-490E-854A-4AB66C6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C767-E18C-4A9B-A5B9-E32FA48A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6CAB-EB8C-4C1D-A1D7-C3BD07B6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D883F-C97C-4955-AEE0-7D5E0B0C21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1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51F2-C2A6-4598-97E6-AC6BC413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32C5-0883-43FA-B5F0-B4B5C21B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732CC-3BB3-47DD-9725-A91C92B3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6A7B-00C2-4F40-86A9-55334645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EE2B7-7BD4-496C-8FB2-D89A5C52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A40D-3ED7-4F95-9568-C17438B40E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6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692C-AA59-445E-A8AE-EA4C269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7CA0B-503C-432F-8764-B3A2C94FD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5854-2E63-4431-8F78-6B4595FE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2195-9307-4A21-B7DB-535FEC46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61FA-67BA-4A15-9D4E-D1E9902D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C097-7AE5-4C98-A394-76897000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4392-F236-44B2-8606-0E8225F799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889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55F2-02B1-4FB9-9502-5E26419C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EC4D2-0C25-4A32-A9FE-B4FB6A990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30BB7-2487-432E-9876-68C32DCD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FCCC-6667-4003-9753-1C9F889A2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7FB67-EA0A-44FC-AE35-1DCB0181F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E9293-9FFD-4BE6-ADA9-4AC6113B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823E4-579F-498D-9702-D05BE2A7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5182E-5456-4015-B47D-5334AA6D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C015-DC46-4800-B60B-9FC305BDE7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860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7E48-089E-45D7-8ED3-9672992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F5E8A-7D6E-4E67-8B49-458E32BF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366EA-BD6E-43FD-9A31-8F09CC13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2BE5-53B7-4234-A715-C9A47B98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36627-B244-45C5-A749-9307E625D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235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79361-3C1F-4842-B1B7-4A6E30C1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BFB4F-3940-407B-A6A9-B6B8C1B4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36EF-DF2B-4A17-8493-F04DC10C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F0F9-D51A-4374-8F33-98051B9247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34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811-277A-414F-BE7A-C2EAC9DB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457C-24D4-48B9-AC72-BE89598B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58A11-946B-4631-9ADA-29C8D455B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39872-5692-45AE-914D-AAFC13EE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980BF-A0FD-4DBF-BC79-85CE76E0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4EF45-D087-46FC-86B8-E98C469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4B64-66BF-439C-9BD9-4CEB3BB4C1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57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9A76-E934-4DF9-B1FF-90FB1D29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951EA-CACC-43FC-8467-AD516FDB7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2F6E-8CCB-463A-889A-0B1B6BF6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D5DD9-BB3D-4E71-9843-EA78E8D9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6F0C3-44C4-4006-8FE5-E7886F50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EC704-516D-4BC3-B838-E7407AA5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743D-9BA4-42FB-9A29-C1DA638933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462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8B0A01C7-3A97-4C5B-BDB9-A3898FA9C747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2771" name="Freeform 3">
              <a:extLst>
                <a:ext uri="{FF2B5EF4-FFF2-40B4-BE49-F238E27FC236}">
                  <a16:creationId xmlns:a16="http://schemas.microsoft.com/office/drawing/2014/main" id="{97C53453-F6BE-45C2-A935-3DA1A7FAE3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2" name="Freeform 4">
              <a:extLst>
                <a:ext uri="{FF2B5EF4-FFF2-40B4-BE49-F238E27FC236}">
                  <a16:creationId xmlns:a16="http://schemas.microsoft.com/office/drawing/2014/main" id="{79A11181-BA48-4C83-8361-3B6E60FF66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3" name="Freeform 5">
              <a:extLst>
                <a:ext uri="{FF2B5EF4-FFF2-40B4-BE49-F238E27FC236}">
                  <a16:creationId xmlns:a16="http://schemas.microsoft.com/office/drawing/2014/main" id="{63FD2093-F5F0-483C-BF6A-2382B13ABE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4" name="Freeform 6">
              <a:extLst>
                <a:ext uri="{FF2B5EF4-FFF2-40B4-BE49-F238E27FC236}">
                  <a16:creationId xmlns:a16="http://schemas.microsoft.com/office/drawing/2014/main" id="{B93BDAB5-089D-491F-B5B2-9647590F8A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5" name="Freeform 7">
              <a:extLst>
                <a:ext uri="{FF2B5EF4-FFF2-40B4-BE49-F238E27FC236}">
                  <a16:creationId xmlns:a16="http://schemas.microsoft.com/office/drawing/2014/main" id="{948BC69D-A7B2-484E-9536-10E9EE38ED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6" name="Freeform 8">
              <a:extLst>
                <a:ext uri="{FF2B5EF4-FFF2-40B4-BE49-F238E27FC236}">
                  <a16:creationId xmlns:a16="http://schemas.microsoft.com/office/drawing/2014/main" id="{D9C5604B-06EE-453E-BFC5-9C2FBD50DB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7" name="Freeform 9">
              <a:extLst>
                <a:ext uri="{FF2B5EF4-FFF2-40B4-BE49-F238E27FC236}">
                  <a16:creationId xmlns:a16="http://schemas.microsoft.com/office/drawing/2014/main" id="{A10ABBBD-535C-4049-8592-CCECCC7A1F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778" name="Freeform 10">
              <a:extLst>
                <a:ext uri="{FF2B5EF4-FFF2-40B4-BE49-F238E27FC236}">
                  <a16:creationId xmlns:a16="http://schemas.microsoft.com/office/drawing/2014/main" id="{483D2FF6-AF0A-4204-8361-6BB8384CA5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D19E1BDB-56D7-4CF0-A7B5-E871F5150D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613222C0-F34E-4B15-8C3E-4BD455A5E8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8C21FBA2-CF2B-44C7-8DBD-0F8FE2B696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21A104-F98C-4EE6-9E8A-9FA7CCFA7DF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3F0B5973-AC6F-46FF-AB4C-E68728F649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2783" name="Rectangle 15">
            <a:extLst>
              <a:ext uri="{FF2B5EF4-FFF2-40B4-BE49-F238E27FC236}">
                <a16:creationId xmlns:a16="http://schemas.microsoft.com/office/drawing/2014/main" id="{2C8A8653-F7E4-41B8-8F4E-B6138C65E90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Elvis_Presley" TargetMode="External"/><Relationship Id="rId2" Type="http://schemas.openxmlformats.org/officeDocument/2006/relationships/hyperlink" Target="http://images.google.si/images?hl=sl&amp;q=elvis%20presley&amp;um=1&amp;ie=UTF-8&amp;sa=N&amp;tab=w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F578A5B-5F13-40F0-9B9C-9A8A724D9DAA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333375"/>
            <a:ext cx="7772400" cy="1470025"/>
          </a:xfrm>
        </p:spPr>
        <p:txBody>
          <a:bodyPr/>
          <a:lstStyle/>
          <a:p>
            <a:pPr algn="ctr"/>
            <a:r>
              <a:rPr lang="sl-SI" altLang="sl-SI" sz="4800"/>
              <a:t>ELVIS PRESLEY</a:t>
            </a:r>
            <a:br>
              <a:rPr lang="sl-SI" altLang="sl-SI" sz="4800"/>
            </a:br>
            <a:endParaRPr lang="sl-SI" altLang="sl-SI" sz="4800"/>
          </a:p>
        </p:txBody>
      </p:sp>
      <p:pic>
        <p:nvPicPr>
          <p:cNvPr id="2052" name="Picture 4" descr="elvis_presley_on_stage">
            <a:extLst>
              <a:ext uri="{FF2B5EF4-FFF2-40B4-BE49-F238E27FC236}">
                <a16:creationId xmlns:a16="http://schemas.microsoft.com/office/drawing/2014/main" id="{C1300897-4F4E-4F78-86D3-7BE1C341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6988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7C89023-9815-4D77-AC6A-56B335CEF9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KDO SPLOH JE ELVIS PRESLEY?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DA0FCB2-2E07-4386-9570-FDECB1B381D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Včasih slavni ameriški pevec in filmski igralec, ki je znal igrati kitaro in klavir.</a:t>
            </a:r>
          </a:p>
        </p:txBody>
      </p:sp>
      <p:pic>
        <p:nvPicPr>
          <p:cNvPr id="34822" name="Picture 6" descr="6746092802_presley_410_01">
            <a:extLst>
              <a:ext uri="{FF2B5EF4-FFF2-40B4-BE49-F238E27FC236}">
                <a16:creationId xmlns:a16="http://schemas.microsoft.com/office/drawing/2014/main" id="{8BB2A1C6-B0C3-4E51-B145-41C2B328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4824412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389px-Elvis_Presley_1970">
            <a:extLst>
              <a:ext uri="{FF2B5EF4-FFF2-40B4-BE49-F238E27FC236}">
                <a16:creationId xmlns:a16="http://schemas.microsoft.com/office/drawing/2014/main" id="{9975630C-2C5A-41B0-A657-61C3BDB6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139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34443EAC-B99C-4074-985B-F5D6969726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ROJSTVO IN PRVI ZAČETKI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BCA10AF-6FC6-4532-9643-9CF4AB1F27C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700213"/>
            <a:ext cx="8007350" cy="4191000"/>
          </a:xfrm>
        </p:spPr>
        <p:txBody>
          <a:bodyPr/>
          <a:lstStyle/>
          <a:p>
            <a:r>
              <a:rPr lang="sl-SI" altLang="sl-SI"/>
              <a:t>8. januarja 1935 v Tupelu sta se Gladys in Vernonu Presley rodila enojajčna dvojčka. Eden izmed njiju – Jesse Garon Presley se je rodil mrtvorojen.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0AC1BC9-A352-441A-A97F-AF3E2C3FC4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BE3DDD5-DC22-49B3-A4EA-EEE57988AEB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Drugi dvojček – Elvis Aron Presley je tako ostal edini otrok. Po poklicu je bil pevec, glasbenik, igralec, ameriški vojak.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21F826D8-4027-46ED-95F9-D944E825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21336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BD1068B-5E8E-434E-8C04-2FFD40E0EC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VRSTE GLASBE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FD93EDBF-F50A-4030-95E1-1DD34E0C258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Rock and roll</a:t>
            </a:r>
          </a:p>
          <a:p>
            <a:r>
              <a:rPr lang="sl-SI" altLang="sl-SI"/>
              <a:t>Country</a:t>
            </a:r>
          </a:p>
          <a:p>
            <a:r>
              <a:rPr lang="sl-SI" altLang="sl-SI"/>
              <a:t>Gospel</a:t>
            </a:r>
          </a:p>
          <a:p>
            <a:r>
              <a:rPr lang="sl-SI" altLang="sl-SI"/>
              <a:t>Blues</a:t>
            </a:r>
          </a:p>
          <a:p>
            <a:r>
              <a:rPr lang="sl-SI" altLang="sl-SI"/>
              <a:t>Country rock</a:t>
            </a:r>
          </a:p>
          <a:p>
            <a:endParaRPr lang="sl-SI" altLang="sl-SI"/>
          </a:p>
        </p:txBody>
      </p:sp>
      <p:pic>
        <p:nvPicPr>
          <p:cNvPr id="35847" name="Picture 7" descr="41rkVBjc7OL">
            <a:extLst>
              <a:ext uri="{FF2B5EF4-FFF2-40B4-BE49-F238E27FC236}">
                <a16:creationId xmlns:a16="http://schemas.microsoft.com/office/drawing/2014/main" id="{E502486C-CB31-480B-A910-B69339D5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0C8EDCD-0572-4FC3-ACC8-E9BD5A3672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FILM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B083028-60E9-4D55-95DE-68F892BE474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341438"/>
            <a:ext cx="8007350" cy="4191000"/>
          </a:xfrm>
        </p:spPr>
        <p:txBody>
          <a:bodyPr/>
          <a:lstStyle/>
          <a:p>
            <a:r>
              <a:rPr lang="sl-SI" altLang="sl-SI"/>
              <a:t>V šestdesetih letih je Elvis Presley uspel tudi v filmih, saj je pel in igral v dveh do treh letno. Elvis je začel igrati v svojem prvem filmu Love Me Tender 22. avgusta leta 1957.</a:t>
            </a:r>
          </a:p>
        </p:txBody>
      </p:sp>
      <p:pic>
        <p:nvPicPr>
          <p:cNvPr id="52229" name="Picture 5" descr="elvis_presley-getty_images-blue">
            <a:extLst>
              <a:ext uri="{FF2B5EF4-FFF2-40B4-BE49-F238E27FC236}">
                <a16:creationId xmlns:a16="http://schemas.microsoft.com/office/drawing/2014/main" id="{C037E406-A3E7-4964-A4FA-D9F09144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3240087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elvis-pres">
            <a:extLst>
              <a:ext uri="{FF2B5EF4-FFF2-40B4-BE49-F238E27FC236}">
                <a16:creationId xmlns:a16="http://schemas.microsoft.com/office/drawing/2014/main" id="{33691CC7-5C70-449F-8432-67AB06AD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32238"/>
            <a:ext cx="2770187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63BAE1ED-1609-49DC-A058-753D4F29D1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SMRT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843BE1CA-9E87-4F4E-822D-CB31E3E93FB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268413"/>
            <a:ext cx="8007350" cy="4191000"/>
          </a:xfrm>
          <a:noFill/>
          <a:ln/>
        </p:spPr>
        <p:txBody>
          <a:bodyPr/>
          <a:lstStyle/>
          <a:p>
            <a:r>
              <a:rPr lang="sl-SI" altLang="sl-SI"/>
              <a:t>Leta 1977 je umrl zaradi srčnega napada, ki je bil posledica nezmernega načina življenja. Vzrok smrti je razkrila tudi televizija Discovery, ki je dokazala prisotnost močnih poživil v Elvisovi krvi.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2FAB8F42-60BD-4910-9191-B1436607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7FBB321F-1317-43C8-B85A-179DA4D700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A7DEDF-1CE9-411C-8790-0051CC01757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1"/>
                </a:solidFill>
              </a:rPr>
              <a:t>Elvis Presley je bil znan kot kralj rock'n'rolla in je v svoji karieri posnel 94 malih plošč, 40 uspešnih albumov in odigral 27 filmskih vlog.</a:t>
            </a:r>
          </a:p>
          <a:p>
            <a:endParaRPr lang="sl-SI" altLang="sl-SI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0C1F8BC-8106-45F7-BC13-3B045F4128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VIRI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610DAE9-4DFB-4DC1-A0E9-0480EF482B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2"/>
                </a:solidFill>
                <a:hlinkClick r:id="rId2"/>
              </a:rPr>
              <a:t>http://images.google.si/images?hl=sl&amp;q=elvis%20presley&amp;um=1&amp;ie=UTF-8&amp;sa=N&amp;tab=wi</a:t>
            </a:r>
            <a:r>
              <a:rPr lang="sl-SI" altLang="sl-SI">
                <a:solidFill>
                  <a:schemeClr val="bg2"/>
                </a:solidFill>
              </a:rPr>
              <a:t> </a:t>
            </a:r>
          </a:p>
          <a:p>
            <a:r>
              <a:rPr lang="sl-SI" altLang="sl-SI">
                <a:solidFill>
                  <a:schemeClr val="bg2"/>
                </a:solidFill>
                <a:hlinkClick r:id="rId3"/>
              </a:rPr>
              <a:t>http://sl.wikipedia.org/wiki/Elvis_Presley</a:t>
            </a:r>
            <a:r>
              <a:rPr lang="sl-SI" altLang="sl-SI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sti stekla">
  <a:themeElements>
    <a:clrScheme name="Plasti stekla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242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Plasti stekla</vt:lpstr>
      <vt:lpstr>ELVIS PRESLEY </vt:lpstr>
      <vt:lpstr>KDO SPLOH JE ELVIS PRESLEY?</vt:lpstr>
      <vt:lpstr>ROJSTVO IN PRVI ZAČETKI</vt:lpstr>
      <vt:lpstr>PowerPoint Presentation</vt:lpstr>
      <vt:lpstr>VRSTE GLASBE</vt:lpstr>
      <vt:lpstr>FILM</vt:lpstr>
      <vt:lpstr>SMRT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2019-05-31T08:46:33Z</dcterms:created>
  <dcterms:modified xsi:type="dcterms:W3CDTF">2019-05-31T08:46:33Z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