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16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E9CDF10-41B9-444B-B6AA-4895ED352C1B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5760" cy="456839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1">
            <a:noAutofit/>
          </a:bodyPr>
          <a:lstStyle/>
          <a:p>
            <a:pPr marL="0" marR="0" lvl="0" indent="0" algn="l" rtl="0" hangingPunct="1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1400"/>
            </a:pPr>
            <a:endParaRPr lang="sl-SI" sz="14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34"/>
              <a:ea typeface="Lucida Sans Unicode" pitchFamily="2"/>
              <a:cs typeface="Lucida Sans Unicode" pitchFamily="2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C78150-3F15-456A-A344-B4D21D207F6D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3881880" y="0"/>
            <a:ext cx="2975760" cy="456839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1">
            <a:noAutofit/>
          </a:bodyPr>
          <a:lstStyle/>
          <a:p>
            <a:pPr marL="0" marR="0" lvl="0" indent="0" algn="r" rtl="0" hangingPunct="1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1400"/>
            </a:pPr>
            <a:endParaRPr lang="sl-SI" sz="14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34"/>
              <a:ea typeface="Lucida Sans Unicode" pitchFamily="2"/>
              <a:cs typeface="Lucida Sans Unicode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7B4838-ADC1-4D54-A33A-86FCAEF2E3E2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8686800"/>
            <a:ext cx="2975760" cy="456839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="b" compatLnSpc="1">
            <a:noAutofit/>
          </a:bodyPr>
          <a:lstStyle/>
          <a:p>
            <a:pPr marL="0" marR="0" lvl="0" indent="0" algn="l" rtl="0" hangingPunct="1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1400"/>
            </a:pPr>
            <a:endParaRPr lang="sl-SI" sz="14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34"/>
              <a:ea typeface="Lucida Sans Unicode" pitchFamily="2"/>
              <a:cs typeface="Lucida Sans Unicode" pitchFamily="2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AA25D9-FA19-4C79-ADF2-ACCB56E9CC78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3881880" y="8686800"/>
            <a:ext cx="2975760" cy="456839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="b" compatLnSpc="1">
            <a:noAutofit/>
          </a:bodyPr>
          <a:lstStyle/>
          <a:p>
            <a:pPr marL="0" marR="0" lvl="0" indent="0" algn="r" rtl="0" hangingPunct="1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1400"/>
            </a:pPr>
            <a:fld id="{34DC12F2-D345-4860-9F22-012C18FFAC35}" type="slidenum">
              <a:t>‹#›</a:t>
            </a:fld>
            <a:endParaRPr lang="sl-SI" sz="14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34"/>
              <a:ea typeface="Lucida Sans Unicode" pitchFamily="2"/>
              <a:cs typeface="Lucida Sans Unicode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7847191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39146F1-75FB-4728-8C73-F5C7E8A71C17}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lIns="90000" tIns="45000" rIns="90000" bIns="45000" anchor="ctr" anchorCtr="1" compatLnSpc="1">
            <a:noAutofit/>
          </a:bodyPr>
          <a:lstStyle/>
          <a:p>
            <a:pPr marL="0" marR="0" lvl="0" indent="0" algn="l" rtl="0" hangingPunct="1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l-SI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34"/>
              <a:ea typeface="Lucida Sans Unicode" pitchFamily="2"/>
              <a:cs typeface="Lucida Sans Unicode" pitchFamily="2"/>
            </a:endParaRPr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8436AAC1-E81B-44F8-8EEA-7200437FEB1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-11798640" y="-11796840"/>
            <a:ext cx="11798280" cy="1249236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8BC1B766-E348-4484-A7C7-F8E1B0A69215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799" y="4343400"/>
            <a:ext cx="5484960" cy="411372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/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65651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indent="0" algn="l" rtl="0" hangingPunct="0">
      <a:lnSpc>
        <a:spcPct val="100000"/>
      </a:lnSpc>
      <a:spcBef>
        <a:spcPts val="448"/>
      </a:spcBef>
      <a:spcAft>
        <a:spcPts val="0"/>
      </a:spcAft>
      <a:buNone/>
      <a:tabLst>
        <a:tab pos="0" algn="l"/>
        <a:tab pos="448919" algn="l"/>
        <a:tab pos="898199" algn="l"/>
        <a:tab pos="1347480" algn="l"/>
        <a:tab pos="1796760" algn="l"/>
        <a:tab pos="2246040" algn="l"/>
        <a:tab pos="2695320" algn="l"/>
        <a:tab pos="3144600" algn="l"/>
        <a:tab pos="3593880" algn="l"/>
        <a:tab pos="4043159" algn="l"/>
        <a:tab pos="4492440" algn="l"/>
        <a:tab pos="4941719" algn="l"/>
        <a:tab pos="5391000" algn="l"/>
        <a:tab pos="5840280" algn="l"/>
        <a:tab pos="6289560" algn="l"/>
        <a:tab pos="6738840" algn="l"/>
        <a:tab pos="7188120" algn="l"/>
        <a:tab pos="7637400" algn="l"/>
        <a:tab pos="8086679" algn="l"/>
        <a:tab pos="8535960" algn="l"/>
        <a:tab pos="8985240" algn="l"/>
      </a:tabLst>
      <a:defRPr lang="sl-SI" sz="1200" b="0" i="0" u="none" strike="noStrike" baseline="0">
        <a:ln>
          <a:noFill/>
        </a:ln>
        <a:solidFill>
          <a:srgbClr val="000000"/>
        </a:solidFill>
        <a:latin typeface="Times New Roman" pitchFamily="18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9D4DCDD-53D0-4437-91CC-13A0F8B53BD5}"/>
              </a:ext>
            </a:extLst>
          </p:cNvPr>
          <p:cNvSpPr/>
          <p:nvPr/>
        </p:nvSpPr>
        <p:spPr>
          <a:xfrm>
            <a:off x="2143080" y="695159"/>
            <a:ext cx="2571839" cy="3429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6F1C050-C334-416B-8257-C1E9901B2FC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4960" cy="4114079"/>
          </a:xfrm>
        </p:spPr>
        <p:txBody>
          <a:bodyPr>
            <a:spAutoFit/>
          </a:bodyPr>
          <a:lstStyle/>
          <a:p>
            <a:endParaRPr lang="sl-SI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E8467FB-CAFA-420A-A96D-E678CAB0DA98}"/>
              </a:ext>
            </a:extLst>
          </p:cNvPr>
          <p:cNvSpPr/>
          <p:nvPr/>
        </p:nvSpPr>
        <p:spPr>
          <a:xfrm>
            <a:off x="2143080" y="695159"/>
            <a:ext cx="2571839" cy="3429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B23ECB8-E5FD-44E8-B86D-8990CE8B4AF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4960" cy="4114079"/>
          </a:xfrm>
        </p:spPr>
        <p:txBody>
          <a:bodyPr>
            <a:spAutoFit/>
          </a:bodyPr>
          <a:lstStyle/>
          <a:p>
            <a:endParaRPr lang="sl-SI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28B55CB-5CF0-4C0C-A846-C987B8ED61D3}"/>
              </a:ext>
            </a:extLst>
          </p:cNvPr>
          <p:cNvSpPr/>
          <p:nvPr/>
        </p:nvSpPr>
        <p:spPr>
          <a:xfrm>
            <a:off x="2143080" y="695159"/>
            <a:ext cx="2571839" cy="3429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3ABACC7-DD64-4056-91AC-A7901039489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4960" cy="4114079"/>
          </a:xfrm>
        </p:spPr>
        <p:txBody>
          <a:bodyPr>
            <a:spAutoFit/>
          </a:bodyPr>
          <a:lstStyle/>
          <a:p>
            <a:endParaRPr lang="sl-SI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841B239-50C4-4666-91BE-66A548251FD2}"/>
              </a:ext>
            </a:extLst>
          </p:cNvPr>
          <p:cNvSpPr/>
          <p:nvPr/>
        </p:nvSpPr>
        <p:spPr>
          <a:xfrm>
            <a:off x="2143080" y="695159"/>
            <a:ext cx="2571839" cy="3429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DD43D90-B174-47D5-B17A-3CA2D206A57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4960" cy="4114079"/>
          </a:xfrm>
        </p:spPr>
        <p:txBody>
          <a:bodyPr>
            <a:spAutoFit/>
          </a:bodyPr>
          <a:lstStyle/>
          <a:p>
            <a:endParaRPr lang="sl-SI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A145D3B-80F7-47B9-AD4A-12F01BEBF7D7}"/>
              </a:ext>
            </a:extLst>
          </p:cNvPr>
          <p:cNvSpPr/>
          <p:nvPr/>
        </p:nvSpPr>
        <p:spPr>
          <a:xfrm>
            <a:off x="2143080" y="695159"/>
            <a:ext cx="2571839" cy="3429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9991FC7-69F8-45B1-BD06-7F67201E4D5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4960" cy="4114079"/>
          </a:xfrm>
        </p:spPr>
        <p:txBody>
          <a:bodyPr>
            <a:spAutoFit/>
          </a:bodyPr>
          <a:lstStyle/>
          <a:p>
            <a:endParaRPr lang="sl-SI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7F0347A-9BDC-4E25-8C39-A8C3EC0B4905}"/>
              </a:ext>
            </a:extLst>
          </p:cNvPr>
          <p:cNvSpPr/>
          <p:nvPr/>
        </p:nvSpPr>
        <p:spPr>
          <a:xfrm>
            <a:off x="2143080" y="695159"/>
            <a:ext cx="2571839" cy="3429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11070CD-505A-4A1B-9CA3-B0C820B4661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4960" cy="4114079"/>
          </a:xfrm>
        </p:spPr>
        <p:txBody>
          <a:bodyPr>
            <a:spAutoFit/>
          </a:bodyPr>
          <a:lstStyle/>
          <a:p>
            <a:endParaRPr lang="sl-SI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1E7A49F-B00E-4F3A-AFD8-1317EA2FC816}"/>
              </a:ext>
            </a:extLst>
          </p:cNvPr>
          <p:cNvSpPr/>
          <p:nvPr/>
        </p:nvSpPr>
        <p:spPr>
          <a:xfrm>
            <a:off x="2143080" y="695159"/>
            <a:ext cx="2571839" cy="3429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3A16C51-69A1-433C-A8EE-E8146F60A34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4960" cy="4114079"/>
          </a:xfrm>
        </p:spPr>
        <p:txBody>
          <a:bodyPr>
            <a:spAutoFit/>
          </a:bodyPr>
          <a:lstStyle/>
          <a:p>
            <a:endParaRPr lang="sl-SI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CE814A7-C8BB-41E8-B3F0-11595E05328A}"/>
              </a:ext>
            </a:extLst>
          </p:cNvPr>
          <p:cNvSpPr/>
          <p:nvPr/>
        </p:nvSpPr>
        <p:spPr>
          <a:xfrm>
            <a:off x="2143080" y="695159"/>
            <a:ext cx="2571839" cy="3429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5FB4B82-8E79-4945-B6F3-2E18C4A0A9E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4960" cy="4114079"/>
          </a:xfrm>
        </p:spPr>
        <p:txBody>
          <a:bodyPr>
            <a:spAutoFit/>
          </a:bodyPr>
          <a:lstStyle/>
          <a:p>
            <a:endParaRPr lang="sl-SI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83F3429-B889-4573-8137-B9092C79A421}"/>
              </a:ext>
            </a:extLst>
          </p:cNvPr>
          <p:cNvSpPr/>
          <p:nvPr/>
        </p:nvSpPr>
        <p:spPr>
          <a:xfrm>
            <a:off x="2143080" y="695159"/>
            <a:ext cx="2571839" cy="3429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EC0D6D0-6572-4B34-909D-E02146BF3DF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4960" cy="4114079"/>
          </a:xfrm>
        </p:spPr>
        <p:txBody>
          <a:bodyPr>
            <a:spAutoFit/>
          </a:bodyPr>
          <a:lstStyle/>
          <a:p>
            <a:endParaRPr lang="sl-S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4CC9A-7DB3-46F8-8471-C2D8FEF5B5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DB944B-911E-40F9-B707-5C67768B17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A08862-EF91-4A69-B631-B53AEF239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D3D8B2-77E3-4FE4-B2A0-866643D71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82321D-5F26-4BEB-8F0D-FCD43CB42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2FFCD2E-F579-41B7-9906-88DA7F208C44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4488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CF3BA-F24B-43AE-9369-E39B54B57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D5FB10-71FB-46A7-AF52-5E374BEDAC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ABC0FE-4558-49F9-9E89-B7F46365D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18D734-D42C-4629-A27A-BD4AFC93E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89ABA3-92D5-4E86-9F56-9EB0C0B09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773CDCF-A5A4-46C3-BF3A-1486B1F24954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861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EA39CA-4C42-41F5-8C7F-21717D14C9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174625"/>
            <a:ext cx="2055813" cy="59499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D9E569-88D1-4453-A689-D35AC500C3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174625"/>
            <a:ext cx="6019800" cy="59499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BFE36E-4C5E-454C-A716-4BDEDA0A8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540D10-CE67-4ECD-952C-5704501A3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2C368B-FE3A-49E4-A019-FBAE53DE7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CBE774F-40CA-4D9D-AAD5-E983820040E2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4892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B9717E-30CC-457A-8D3D-E2F2832F3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390F7F-BA3E-43D0-8CA9-D9E7B41F50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121D0F-BBD0-4031-A8F7-DF45FACF7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FA7DD5-94A7-4792-B10F-79415DA04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4255F4-1F36-4E6C-BFBE-B8C56F9AA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66AC315-A29A-4BBD-8EAF-9398BC6B4F2F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5811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E0C17-9795-42AC-838A-56C2F0360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0B545F-4728-45C8-87D6-832798F1B3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8E005B-5D4E-4624-BCA7-7BB451422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DA2DD-EB10-42E0-8311-B17F14EB6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247679-D08A-4301-BD70-E7C36A449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963500F-F25E-4037-9933-A8FEDB19A7B5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721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BFA36-15F8-46DF-A03A-6326C39EE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E6F7A3-2FAF-406F-8BD2-C9C36F2BE7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F510B0-F08D-4E55-93FB-DF6F5252D4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855E93-E057-4D35-BB3D-C0E1CC55A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92FF30-C657-4416-9708-03BFD5DE22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4C9740-6489-4061-9CA8-1330CAD16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9FBDB83-898A-4DAA-BB3A-FEE10E458AB0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1380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7E153-0650-4AD4-AE0E-5DA74A641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F488BE-B543-43F9-9AAB-01CB2BBFBC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471809-C8A2-4C5D-B233-38439C76E7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FEF6A0-85AA-46BF-AA3A-6CADC71515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A37004E-0F6D-4039-A99F-3753B644C7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DC3C984-9EDD-4C07-B3AF-9E74DCA038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99C8DD-6CAA-4072-9424-6D1D5CF6D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FF231E4-75E0-484F-8AB4-375E8B509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2470BCE-595D-4B1B-86DE-077B58E5A194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7073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4CC54-4343-41F8-B634-E377AF7E0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885279-C338-4C4A-9073-516096FD8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A2A36D-3552-4C19-8B55-9D089B102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EB5048-19BF-4ED4-A258-3C05040FF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0BA1279-1B12-4D77-9283-BA83C5CDAAA7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8876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509C20-BABB-468A-ADE5-4DB1BB398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1567B8-19FB-4928-8B7B-BA6E4EE9F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A80BC7-EBE1-4C46-B232-B92C49D9F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4F75731-2C09-47AA-839B-0779BD59C346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850910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D1113F-DE3A-4A4F-B882-4D05F0BC4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A21136-2B45-4A14-AE53-A79D127564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D33FE3-DAEA-4270-A0C1-41DD624A3E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A23597-76A1-4D09-8412-AF1D22240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BF5ECF-5AFC-4821-84FE-16F577354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3E08BA-92FD-4426-90A8-D719969F4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7E7AB27-669D-4473-B9FA-360973E3D432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5405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435081-E6BB-4861-9C27-2EFC3D63F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28AB9B5-1215-4DEA-ACA4-C078999F65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0AF984-92A6-4A62-AF84-997E9F8477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110598-0113-47C4-8E16-E6F2C345B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D4849A-A98A-4DFB-95FB-874307BC0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73E7B5-05E9-43BA-81CD-046AF92EF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D17ADCB-5293-40AC-A2B3-2C9E85D9AD36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9550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200"/>
            </a:gs>
            <a:gs pos="50000">
              <a:srgbClr val="4D0808"/>
            </a:gs>
            <a:gs pos="100000">
              <a:srgbClr val="FFF200"/>
            </a:gs>
          </a:gsLst>
          <a:lin ang="135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6F288C7-D282-4AF3-8D21-7C6B50C5D07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175320"/>
            <a:ext cx="8228160" cy="134028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ctr"/>
          <a:lstStyle/>
          <a:p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FB5F39-5D41-47D6-9FFC-6CA66140A94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8160" cy="45248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18BFB3-4D6B-4CEE-8E0E-04AB14400D6A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457200" y="6245280"/>
            <a:ext cx="2131920" cy="4748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6800" rIns="90000" bIns="46800" anchor="t" anchorCtr="0">
            <a:noAutofit/>
          </a:bodyPr>
          <a:lstStyle>
            <a:lvl1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lang="en-GB" sz="1400" b="0" i="0" u="none" strike="noStrike" baseline="0">
                <a:solidFill>
                  <a:srgbClr val="000000"/>
                </a:solidFill>
                <a:latin typeface="Arial" pitchFamily="34"/>
                <a:ea typeface="Lucida Sans Unicode" pitchFamily="2"/>
                <a:cs typeface="Lucida Sans Unicode" pitchFamily="2"/>
              </a:defRPr>
            </a:lvl1pPr>
          </a:lstStyle>
          <a:p>
            <a:pPr lvl="0"/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F83972-FF73-409A-B29A-95827BE28A81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123720" y="6245280"/>
            <a:ext cx="2894040" cy="4748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6800" rIns="90000" bIns="46800" anchor="t" anchorCtr="0">
            <a:noAutofit/>
          </a:bodyPr>
          <a:lstStyle>
            <a:lvl1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lang="en-GB" sz="1400" b="0" i="0" u="none" strike="noStrike" baseline="0">
                <a:solidFill>
                  <a:srgbClr val="000000"/>
                </a:solidFill>
                <a:latin typeface="Arial" pitchFamily="34"/>
                <a:ea typeface="Lucida Sans Unicode" pitchFamily="2"/>
                <a:cs typeface="Lucida Sans Unicode" pitchFamily="2"/>
              </a:defRPr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A48A9C-C177-4481-8F69-BCC62DA897D1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552719" y="6245280"/>
            <a:ext cx="2132280" cy="4748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6800" rIns="90000" bIns="46800" anchor="t" anchorCtr="0">
            <a:noAutofit/>
          </a:bodyPr>
          <a:lstStyle>
            <a:lvl1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lang="en-GB" sz="1400" b="0" i="0" u="none" strike="noStrike" baseline="0">
                <a:solidFill>
                  <a:srgbClr val="000000"/>
                </a:solidFill>
                <a:latin typeface="Arial" pitchFamily="34"/>
                <a:ea typeface="Lucida Sans Unicode" pitchFamily="2"/>
                <a:cs typeface="Lucida Sans Unicode" pitchFamily="2"/>
              </a:defRPr>
            </a:lvl1pPr>
          </a:lstStyle>
          <a:p>
            <a:pPr lvl="0"/>
            <a:fld id="{88CD2C8C-3C04-4DDC-8081-45A520872D84}" type="slidenum"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indent="0" algn="ctr" rtl="0" hangingPunct="1">
        <a:lnSpc>
          <a:spcPct val="93000"/>
        </a:lnSpc>
        <a:spcBef>
          <a:spcPts val="0"/>
        </a:spcBef>
        <a:spcAft>
          <a:spcPts val="0"/>
        </a:spcAft>
        <a:buNone/>
        <a:tabLst>
          <a:tab pos="0" algn="l"/>
          <a:tab pos="448919" algn="l"/>
          <a:tab pos="898199" algn="l"/>
          <a:tab pos="1347480" algn="l"/>
          <a:tab pos="1796760" algn="l"/>
          <a:tab pos="2246040" algn="l"/>
          <a:tab pos="2695320" algn="l"/>
          <a:tab pos="3144600" algn="l"/>
          <a:tab pos="3593880" algn="l"/>
          <a:tab pos="4043159" algn="l"/>
          <a:tab pos="4492440" algn="l"/>
          <a:tab pos="4941719" algn="l"/>
          <a:tab pos="5391000" algn="l"/>
          <a:tab pos="5840280" algn="l"/>
          <a:tab pos="6289560" algn="l"/>
          <a:tab pos="6738840" algn="l"/>
          <a:tab pos="7188120" algn="l"/>
          <a:tab pos="7637400" algn="l"/>
          <a:tab pos="8086679" algn="l"/>
          <a:tab pos="8535960" algn="l"/>
          <a:tab pos="8985240" algn="l"/>
        </a:tabLst>
        <a:defRPr lang="sl-SI" sz="4400" b="0" i="0" u="none" strike="noStrike" baseline="0">
          <a:ln>
            <a:noFill/>
          </a:ln>
          <a:solidFill>
            <a:srgbClr val="000000"/>
          </a:solidFill>
          <a:latin typeface="Arial" pitchFamily="34"/>
          <a:cs typeface="Lucida Sans Unicode" pitchFamily="2"/>
        </a:defRPr>
      </a:lvl1pPr>
    </p:titleStyle>
    <p:bodyStyle>
      <a:lvl1pPr marL="341280" marR="0" indent="0" algn="l" rtl="0" hangingPunct="1">
        <a:lnSpc>
          <a:spcPct val="93000"/>
        </a:lnSpc>
        <a:spcBef>
          <a:spcPts val="799"/>
        </a:spcBef>
        <a:spcAft>
          <a:spcPts val="0"/>
        </a:spcAft>
        <a:tabLst>
          <a:tab pos="448920" algn="l"/>
          <a:tab pos="898200" algn="l"/>
          <a:tab pos="1347480" algn="l"/>
          <a:tab pos="1796760" algn="l"/>
          <a:tab pos="2246040" algn="l"/>
          <a:tab pos="2695320" algn="l"/>
          <a:tab pos="3144600" algn="l"/>
          <a:tab pos="3593880" algn="l"/>
          <a:tab pos="4043160" algn="l"/>
          <a:tab pos="4492439" algn="l"/>
          <a:tab pos="4941720" algn="l"/>
          <a:tab pos="5391000" algn="l"/>
          <a:tab pos="5840280" algn="l"/>
          <a:tab pos="6289560" algn="l"/>
          <a:tab pos="6738840" algn="l"/>
          <a:tab pos="7188120" algn="l"/>
          <a:tab pos="7637400" algn="l"/>
          <a:tab pos="8086680" algn="l"/>
          <a:tab pos="8535599" algn="l"/>
          <a:tab pos="8984880" algn="l"/>
        </a:tabLst>
        <a:defRPr lang="sl-SI" sz="3200" b="0" i="0" u="none" strike="noStrike" baseline="0">
          <a:ln>
            <a:noFill/>
          </a:ln>
          <a:solidFill>
            <a:srgbClr val="000000"/>
          </a:solidFill>
          <a:latin typeface="Arial" pitchFamily="34"/>
          <a:cs typeface="Lucida Sans Unicode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A3A4E5-E283-4110-ADFA-40AD57DFD27C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85799" y="2130120"/>
            <a:ext cx="7772400" cy="1470239"/>
          </a:xfrm>
        </p:spPr>
        <p:txBody>
          <a:bodyPr wrap="none" lIns="90000" tIns="46800" rIns="90000" bIns="46800" anchorCtr="0">
            <a:spAutoFit/>
          </a:bodyPr>
          <a:lstStyle/>
          <a:p>
            <a:pPr lvl="0">
              <a:lnSpc>
                <a:spcPct val="100000"/>
              </a:lnSpc>
            </a:pPr>
            <a:r>
              <a:rPr lang="en-GB" sz="4800" b="1">
                <a:effectLst>
                  <a:outerShdw dist="17961" dir="2700000">
                    <a:scrgbClr r="0" g="0" b="0"/>
                  </a:outerShdw>
                </a:effectLst>
              </a:rPr>
              <a:t>Pritrkavanje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A8E3A-A6D5-4AB1-8AD7-B2786B11A988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57200" y="274320"/>
            <a:ext cx="8229600" cy="1143360"/>
          </a:xfrm>
        </p:spPr>
        <p:txBody>
          <a:bodyPr wrap="none" lIns="90000" tIns="46800" rIns="90000" bIns="46800" anchorCtr="0">
            <a:spAutoFit/>
          </a:bodyPr>
          <a:lstStyle/>
          <a:p>
            <a:pPr lvl="0">
              <a:lnSpc>
                <a:spcPct val="100000"/>
              </a:lnSpc>
            </a:pPr>
            <a:r>
              <a:rPr lang="en-GB"/>
              <a:t>Namen naloge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9B3B5D-84E0-415B-A842-4870E120AB3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6280"/>
          </a:xfrm>
        </p:spPr>
        <p:txBody>
          <a:bodyPr wrap="none" lIns="90000" tIns="46800" rIns="90000" bIns="46800" anchor="t" anchorCtr="0">
            <a:spAutoFit/>
          </a:bodyPr>
          <a:lstStyle/>
          <a:p>
            <a:pPr lvl="0" indent="-341280">
              <a:lnSpc>
                <a:spcPct val="100000"/>
              </a:lnSpc>
              <a:spcBef>
                <a:spcPts val="598"/>
              </a:spcBef>
              <a:buClr>
                <a:srgbClr val="000000"/>
              </a:buClr>
              <a:buSzPct val="100000"/>
              <a:buFont typeface="Arial" pitchFamily="34"/>
              <a:buChar char="•"/>
            </a:pPr>
            <a:r>
              <a:rPr lang="en-GB" sz="2400"/>
              <a:t>Predstavitev dejavnosti vsem, ki je še ne poznate</a:t>
            </a:r>
          </a:p>
          <a:p>
            <a:pPr lvl="0" indent="-341280">
              <a:lnSpc>
                <a:spcPct val="100000"/>
              </a:lnSpc>
              <a:spcBef>
                <a:spcPts val="598"/>
              </a:spcBef>
            </a:pPr>
            <a:endParaRPr lang="en-GB" sz="2400"/>
          </a:p>
          <a:p>
            <a:pPr lvl="0" indent="-341280">
              <a:lnSpc>
                <a:spcPct val="100000"/>
              </a:lnSpc>
              <a:spcBef>
                <a:spcPts val="598"/>
              </a:spcBef>
              <a:buClr>
                <a:srgbClr val="000000"/>
              </a:buClr>
              <a:buSzPct val="100000"/>
              <a:buFont typeface="Arial" pitchFamily="34"/>
              <a:buChar char="•"/>
            </a:pPr>
            <a:r>
              <a:rPr lang="en-GB" sz="2400"/>
              <a:t>Zbrati čim več podatkov o pritrkavanju in jih strniti v seminarsko nalogo</a:t>
            </a:r>
          </a:p>
          <a:p>
            <a:pPr lvl="0" indent="-341280">
              <a:lnSpc>
                <a:spcPct val="100000"/>
              </a:lnSpc>
              <a:spcBef>
                <a:spcPts val="598"/>
              </a:spcBef>
            </a:pPr>
            <a:endParaRPr lang="en-GB" sz="2400"/>
          </a:p>
          <a:p>
            <a:pPr lvl="0" indent="-341280">
              <a:lnSpc>
                <a:spcPct val="100000"/>
              </a:lnSpc>
              <a:spcBef>
                <a:spcPts val="598"/>
              </a:spcBef>
              <a:buClr>
                <a:srgbClr val="000000"/>
              </a:buClr>
              <a:buSzPct val="100000"/>
              <a:buFont typeface="Arial" pitchFamily="34"/>
              <a:buChar char="•"/>
            </a:pPr>
            <a:r>
              <a:rPr lang="en-GB" sz="2400"/>
              <a:t>Anketa</a:t>
            </a:r>
          </a:p>
          <a:p>
            <a:pPr lvl="0" indent="-341280">
              <a:lnSpc>
                <a:spcPct val="100000"/>
              </a:lnSpc>
              <a:spcBef>
                <a:spcPts val="598"/>
              </a:spcBef>
            </a:pPr>
            <a:endParaRPr lang="en-GB" sz="2400"/>
          </a:p>
          <a:p>
            <a:pPr lvl="0" indent="-341280">
              <a:lnSpc>
                <a:spcPct val="100000"/>
              </a:lnSpc>
              <a:spcBef>
                <a:spcPts val="598"/>
              </a:spcBef>
              <a:buClr>
                <a:srgbClr val="000000"/>
              </a:buClr>
              <a:buSzPct val="100000"/>
              <a:buFont typeface="Arial" pitchFamily="34"/>
              <a:buChar char="•"/>
            </a:pPr>
            <a:r>
              <a:rPr lang="en-GB" sz="2400"/>
              <a:t>Predstavitev zvonov in zvonika v Župniji Naklo</a:t>
            </a:r>
          </a:p>
        </p:txBody>
      </p:sp>
    </p:spTree>
  </p:cSld>
  <p:clrMapOvr>
    <a:masterClrMapping/>
  </p:clrMapOvr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2A5B73-948F-4642-ACAC-8E350EE2ADB3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57200" y="274320"/>
            <a:ext cx="8229600" cy="1143360"/>
          </a:xfrm>
        </p:spPr>
        <p:txBody>
          <a:bodyPr wrap="none" lIns="90000" tIns="46800" rIns="90000" bIns="46800" anchorCtr="0">
            <a:spAutoFit/>
          </a:bodyPr>
          <a:lstStyle/>
          <a:p>
            <a:pPr lvl="0">
              <a:lnSpc>
                <a:spcPct val="100000"/>
              </a:lnSpc>
            </a:pPr>
            <a:r>
              <a:rPr lang="en-GB"/>
              <a:t>Kaj sploh je pritrkavanje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32CEC8-FD05-4B95-920E-F13D40E5F469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6280"/>
          </a:xfrm>
        </p:spPr>
        <p:txBody>
          <a:bodyPr wrap="none" lIns="90000" tIns="46800" rIns="90000" bIns="46800" anchor="t" anchorCtr="0">
            <a:spAutoFit/>
          </a:bodyPr>
          <a:lstStyle/>
          <a:p>
            <a:pPr lvl="0" indent="-341280">
              <a:lnSpc>
                <a:spcPct val="100000"/>
              </a:lnSpc>
              <a:spcBef>
                <a:spcPts val="573"/>
              </a:spcBef>
              <a:buClr>
                <a:srgbClr val="000000"/>
              </a:buClr>
              <a:buSzPct val="100000"/>
              <a:buFont typeface="Arial" pitchFamily="34"/>
              <a:buChar char="•"/>
            </a:pPr>
            <a:r>
              <a:rPr lang="en-GB" sz="2300"/>
              <a:t>Je zvrst slovesnega, prazničnega zvonjenja</a:t>
            </a:r>
          </a:p>
          <a:p>
            <a:pPr lvl="0" indent="-341280">
              <a:lnSpc>
                <a:spcPct val="100000"/>
              </a:lnSpc>
              <a:spcBef>
                <a:spcPts val="573"/>
              </a:spcBef>
              <a:buClr>
                <a:srgbClr val="000000"/>
              </a:buClr>
              <a:buSzPct val="100000"/>
              <a:buFont typeface="Arial" pitchFamily="34"/>
              <a:buChar char="•"/>
            </a:pPr>
            <a:r>
              <a:rPr lang="en-GB" sz="2300"/>
              <a:t>Kembelj zvona ne udarja na krilo zvona, ampak obenj trka</a:t>
            </a:r>
          </a:p>
          <a:p>
            <a:pPr lvl="0" indent="-341280">
              <a:lnSpc>
                <a:spcPct val="100000"/>
              </a:lnSpc>
              <a:spcBef>
                <a:spcPts val="573"/>
              </a:spcBef>
              <a:buClr>
                <a:srgbClr val="000000"/>
              </a:buClr>
              <a:buSzPct val="100000"/>
              <a:buFont typeface="Arial" pitchFamily="34"/>
              <a:buChar char="•"/>
            </a:pPr>
            <a:r>
              <a:rPr lang="en-GB" sz="2300"/>
              <a:t>Pritrkovalec pritrdi kembelj s pomočjo vrvi in vrv priveže tako, da je kembelj od krila odmaknjen le 10 cm. Nato v taktu poteguje vrv, da kembelj trka ob krilo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15B55F9-E7EF-47CA-9302-C3222E411B39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258920" y="3645000"/>
            <a:ext cx="1969920" cy="237492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traight Connector 4">
            <a:extLst>
              <a:ext uri="{FF2B5EF4-FFF2-40B4-BE49-F238E27FC236}">
                <a16:creationId xmlns:a16="http://schemas.microsoft.com/office/drawing/2014/main" id="{09314A97-0075-42FF-850A-9BC03B08E13D}"/>
              </a:ext>
            </a:extLst>
          </p:cNvPr>
          <p:cNvSpPr/>
          <p:nvPr/>
        </p:nvSpPr>
        <p:spPr>
          <a:xfrm flipV="1">
            <a:off x="1835280" y="5875200"/>
            <a:ext cx="287280" cy="363600"/>
          </a:xfrm>
          <a:prstGeom prst="line">
            <a:avLst/>
          </a:prstGeom>
          <a:noFill/>
          <a:ln w="936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t" anchorCtr="0" compatLnSpc="1">
            <a:noAutofit/>
          </a:bodyPr>
          <a:lstStyle/>
          <a:p>
            <a:pPr marL="0" marR="0" lvl="0" indent="0" algn="l" rtl="0" hangingPunct="1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l-SI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34"/>
              <a:ea typeface="Lucida Sans Unicode" pitchFamily="2"/>
              <a:cs typeface="Lucida Sans Unicode" pitchFamily="2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A55EC42E-9218-4CD5-B5ED-FF5574C61758}"/>
              </a:ext>
            </a:extLst>
          </p:cNvPr>
          <p:cNvSpPr/>
          <p:nvPr/>
        </p:nvSpPr>
        <p:spPr>
          <a:xfrm>
            <a:off x="1046159" y="6237360"/>
            <a:ext cx="965520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GB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Lucida Sans Unicode" pitchFamily="2"/>
                <a:cs typeface="Lucida Sans Unicode" pitchFamily="2"/>
              </a:rPr>
              <a:t>kembelj</a:t>
            </a:r>
          </a:p>
        </p:txBody>
      </p:sp>
      <p:sp>
        <p:nvSpPr>
          <p:cNvPr id="7" name="Straight Connector 6">
            <a:extLst>
              <a:ext uri="{FF2B5EF4-FFF2-40B4-BE49-F238E27FC236}">
                <a16:creationId xmlns:a16="http://schemas.microsoft.com/office/drawing/2014/main" id="{72727A5A-6846-4504-A674-4D65FB37A8C8}"/>
              </a:ext>
            </a:extLst>
          </p:cNvPr>
          <p:cNvSpPr/>
          <p:nvPr/>
        </p:nvSpPr>
        <p:spPr>
          <a:xfrm flipH="1" flipV="1">
            <a:off x="2986200" y="5659559"/>
            <a:ext cx="650880" cy="434880"/>
          </a:xfrm>
          <a:prstGeom prst="line">
            <a:avLst/>
          </a:prstGeom>
          <a:noFill/>
          <a:ln w="936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none" lIns="90000" tIns="46800" rIns="90000" bIns="46800" anchor="t" anchorCtr="0" compatLnSpc="1">
            <a:noAutofit/>
          </a:bodyPr>
          <a:lstStyle/>
          <a:p>
            <a:pPr marL="0" marR="0" lvl="0" indent="0" algn="l" rtl="0" hangingPunct="1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l-SI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34"/>
              <a:ea typeface="Lucida Sans Unicode" pitchFamily="2"/>
              <a:cs typeface="Lucida Sans Unicode" pitchFamily="2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EA9BFD09-DAB3-40EC-9A68-133683982356}"/>
              </a:ext>
            </a:extLst>
          </p:cNvPr>
          <p:cNvSpPr/>
          <p:nvPr/>
        </p:nvSpPr>
        <p:spPr>
          <a:xfrm>
            <a:off x="3351240" y="6092999"/>
            <a:ext cx="1270440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GB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Lucida Sans Unicode" pitchFamily="2"/>
                <a:cs typeface="Lucida Sans Unicode" pitchFamily="2"/>
              </a:rPr>
              <a:t>krilo zvona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6D2F82A-248D-4BCC-8099-10F4F7CCEC5C}"/>
              </a:ext>
            </a:extLst>
          </p:cNvPr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5435640" y="3645000"/>
            <a:ext cx="2305080" cy="26319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E433368-E4DD-42BE-AB02-245A9E848C04}"/>
              </a:ext>
            </a:extLst>
          </p:cNvPr>
          <p:cNvSpPr/>
          <p:nvPr/>
        </p:nvSpPr>
        <p:spPr>
          <a:xfrm>
            <a:off x="900000" y="620640"/>
            <a:ext cx="7380360" cy="553716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noAutofit/>
          </a:bodyPr>
          <a:lstStyle/>
          <a:p>
            <a:pPr marL="0" marR="0" lvl="0" indent="0" algn="l" rtl="0" hangingPunct="1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l-SI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34"/>
              <a:ea typeface="Lucida Sans Unicode" pitchFamily="2"/>
              <a:cs typeface="Lucida Sans Unicode" pitchFamily="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B80A5-4DEF-47B4-BDDC-FD1BF469320E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57200" y="274320"/>
            <a:ext cx="8229600" cy="1143360"/>
          </a:xfrm>
        </p:spPr>
        <p:txBody>
          <a:bodyPr wrap="none" lIns="90000" tIns="46800" rIns="90000" bIns="46800" anchorCtr="0">
            <a:spAutoFit/>
          </a:bodyPr>
          <a:lstStyle/>
          <a:p>
            <a:pPr lvl="0">
              <a:lnSpc>
                <a:spcPct val="100000"/>
              </a:lnSpc>
            </a:pPr>
            <a:r>
              <a:rPr lang="en-GB"/>
              <a:t>Izvor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6AF429-609B-4BFE-9865-F3A5107300A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6280"/>
          </a:xfrm>
        </p:spPr>
        <p:txBody>
          <a:bodyPr wrap="none" lIns="90000" tIns="46800" rIns="90000" bIns="46800" anchor="t" anchorCtr="0">
            <a:spAutoFit/>
          </a:bodyPr>
          <a:lstStyle/>
          <a:p>
            <a:pPr lvl="0" indent="-341280">
              <a:lnSpc>
                <a:spcPct val="100000"/>
              </a:lnSpc>
              <a:spcBef>
                <a:spcPts val="598"/>
              </a:spcBef>
              <a:buClr>
                <a:srgbClr val="000000"/>
              </a:buClr>
              <a:buSzPct val="100000"/>
              <a:buFont typeface="Arial" pitchFamily="34"/>
              <a:buChar char="•"/>
            </a:pPr>
            <a:r>
              <a:rPr lang="en-GB" sz="2400"/>
              <a:t>Začetki v času turških vpadov</a:t>
            </a:r>
          </a:p>
          <a:p>
            <a:pPr lvl="0" indent="-341280">
              <a:lnSpc>
                <a:spcPct val="100000"/>
              </a:lnSpc>
              <a:spcBef>
                <a:spcPts val="598"/>
              </a:spcBef>
            </a:pPr>
            <a:endParaRPr lang="en-GB" sz="2400"/>
          </a:p>
          <a:p>
            <a:pPr lvl="0" indent="-341280">
              <a:lnSpc>
                <a:spcPct val="100000"/>
              </a:lnSpc>
              <a:spcBef>
                <a:spcPts val="598"/>
              </a:spcBef>
              <a:buClr>
                <a:srgbClr val="000000"/>
              </a:buClr>
              <a:buSzPct val="100000"/>
              <a:buFont typeface="Arial" pitchFamily="34"/>
              <a:buChar char="•"/>
            </a:pPr>
            <a:r>
              <a:rPr lang="en-GB" sz="2400"/>
              <a:t>Sčasoma postane to slovesna dejavnost, ki zaznamuje praznik ali kakšno bolj pomembno župnijsko stvar</a:t>
            </a:r>
          </a:p>
          <a:p>
            <a:pPr lvl="0" indent="-341280">
              <a:lnSpc>
                <a:spcPct val="100000"/>
              </a:lnSpc>
              <a:spcBef>
                <a:spcPts val="598"/>
              </a:spcBef>
            </a:pPr>
            <a:endParaRPr lang="en-GB" sz="2400"/>
          </a:p>
          <a:p>
            <a:pPr lvl="0" indent="-341280">
              <a:lnSpc>
                <a:spcPct val="100000"/>
              </a:lnSpc>
              <a:spcBef>
                <a:spcPts val="598"/>
              </a:spcBef>
            </a:pPr>
            <a:endParaRPr lang="en-GB" sz="2400"/>
          </a:p>
        </p:txBody>
      </p:sp>
    </p:spTree>
  </p:cSld>
  <p:clrMapOvr>
    <a:masterClrMapping/>
  </p:clrMapOvr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2998AA4-FBC5-4C1D-B797-02B160E46535}"/>
              </a:ext>
            </a:extLst>
          </p:cNvPr>
          <p:cNvSpPr/>
          <p:nvPr/>
        </p:nvSpPr>
        <p:spPr>
          <a:xfrm>
            <a:off x="755639" y="549360"/>
            <a:ext cx="7632719" cy="567540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noAutofit/>
          </a:bodyPr>
          <a:lstStyle/>
          <a:p>
            <a:pPr marL="0" marR="0" lvl="0" indent="0" algn="l" rtl="0" hangingPunct="1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sl-SI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34"/>
              <a:ea typeface="Lucida Sans Unicode" pitchFamily="2"/>
              <a:cs typeface="Lucida Sans Unicode" pitchFamily="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: Shape 1">
            <a:extLst>
              <a:ext uri="{FF2B5EF4-FFF2-40B4-BE49-F238E27FC236}">
                <a16:creationId xmlns:a16="http://schemas.microsoft.com/office/drawing/2014/main" id="{057484C2-5FEB-41B3-B832-4A1B6BDF70C6}"/>
              </a:ext>
            </a:extLst>
          </p:cNvPr>
          <p:cNvSpPr/>
          <p:nvPr/>
        </p:nvSpPr>
        <p:spPr>
          <a:xfrm>
            <a:off x="457200" y="274680"/>
            <a:ext cx="8229600" cy="1143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ctr" anchorCtr="0" compatLnSpc="1">
            <a:no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GB" sz="44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Lucida Sans Unicode" pitchFamily="2"/>
                <a:cs typeface="Lucida Sans Unicode" pitchFamily="2"/>
              </a:rPr>
              <a:t>Osnove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617709F6-07B2-49C6-88E3-7CB2C82DC4E5}"/>
              </a:ext>
            </a:extLst>
          </p:cNvPr>
          <p:cNvGrpSpPr/>
          <p:nvPr/>
        </p:nvGrpSpPr>
        <p:grpSpPr>
          <a:xfrm>
            <a:off x="1116000" y="1268280"/>
            <a:ext cx="6769080" cy="2275200"/>
            <a:chOff x="1116000" y="1268280"/>
            <a:chExt cx="6769080" cy="2275200"/>
          </a:xfrm>
        </p:grpSpPr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8BD366FD-5E27-4142-979F-4DD11BA3FB99}"/>
                </a:ext>
              </a:extLst>
            </p:cNvPr>
            <p:cNvSpPr/>
            <p:nvPr/>
          </p:nvSpPr>
          <p:spPr>
            <a:xfrm>
              <a:off x="1116000" y="1268280"/>
              <a:ext cx="6769080" cy="2275200"/>
            </a:xfrm>
            <a:custGeom>
              <a:avLst>
                <a:gd name="f0" fmla="val 15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vert="horz" wrap="square" lIns="90000" tIns="46800" rIns="90000" bIns="46800" anchor="ctr" anchorCtr="0" compatLnSpc="1">
              <a:noAutofit/>
            </a:bodyPr>
            <a:lstStyle/>
            <a:p>
              <a:pPr marL="0" marR="0" lvl="0" indent="0" algn="l" rtl="0" hangingPunct="1">
                <a:lnSpc>
                  <a:spcPct val="93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sl-SI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Lucida Sans Unicode" pitchFamily="2"/>
                <a:cs typeface="Lucida Sans Unicode" pitchFamily="2"/>
              </a:endParaRPr>
            </a:p>
          </p:txBody>
        </p:sp>
        <p:cxnSp>
          <p:nvCxnSpPr>
            <p:cNvPr id="5" name="Connector: Elbow 4">
              <a:extLst>
                <a:ext uri="{FF2B5EF4-FFF2-40B4-BE49-F238E27FC236}">
                  <a16:creationId xmlns:a16="http://schemas.microsoft.com/office/drawing/2014/main" id="{65FC6993-23F4-4DC4-A261-CC0C0151C9CC}"/>
                </a:ext>
              </a:extLst>
            </p:cNvPr>
            <p:cNvCxnSpPr>
              <a:stCxn id="9" idx="0"/>
              <a:endCxn id="7" idx="2"/>
            </p:cNvCxnSpPr>
            <p:nvPr/>
          </p:nvCxnSpPr>
          <p:spPr>
            <a:xfrm rot="16200000" flipV="1">
              <a:off x="5183910" y="1494630"/>
              <a:ext cx="455760" cy="1822500"/>
            </a:xfrm>
            <a:prstGeom prst="bentConnector3">
              <a:avLst>
                <a:gd name="adj1" fmla="val 50000"/>
              </a:avLst>
            </a:prstGeom>
            <a:noFill/>
            <a:ln w="28440">
              <a:solidFill>
                <a:srgbClr val="000000"/>
              </a:solidFill>
              <a:prstDash val="solid"/>
              <a:miter/>
            </a:ln>
          </p:spPr>
        </p:cxnSp>
        <p:cxnSp>
          <p:nvCxnSpPr>
            <p:cNvPr id="6" name="Connector: Elbow 5">
              <a:extLst>
                <a:ext uri="{FF2B5EF4-FFF2-40B4-BE49-F238E27FC236}">
                  <a16:creationId xmlns:a16="http://schemas.microsoft.com/office/drawing/2014/main" id="{2BCC6E42-6E2E-4D0E-8A9A-9670BE01A5D8}"/>
                </a:ext>
              </a:extLst>
            </p:cNvPr>
            <p:cNvCxnSpPr>
              <a:stCxn id="8" idx="0"/>
              <a:endCxn id="7" idx="2"/>
            </p:cNvCxnSpPr>
            <p:nvPr/>
          </p:nvCxnSpPr>
          <p:spPr>
            <a:xfrm rot="5400000" flipH="1" flipV="1">
              <a:off x="3361410" y="1494630"/>
              <a:ext cx="455760" cy="1822500"/>
            </a:xfrm>
            <a:prstGeom prst="bentConnector3">
              <a:avLst>
                <a:gd name="adj1" fmla="val 50000"/>
              </a:avLst>
            </a:prstGeom>
            <a:noFill/>
            <a:ln w="28440">
              <a:solidFill>
                <a:srgbClr val="000000"/>
              </a:solidFill>
              <a:prstDash val="solid"/>
              <a:miter/>
            </a:ln>
          </p:spPr>
        </p:cxn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0F43ACFC-2FD2-497F-B297-9B03B0675E1F}"/>
                </a:ext>
              </a:extLst>
            </p:cNvPr>
            <p:cNvSpPr/>
            <p:nvPr/>
          </p:nvSpPr>
          <p:spPr>
            <a:xfrm>
              <a:off x="2938320" y="1268280"/>
              <a:ext cx="3124440" cy="909720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BBE0E3"/>
            </a:solidFill>
            <a:ln w="9360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0" tIns="0" rIns="0" bIns="0" anchor="ctr" anchorCtr="0" compatLnSpc="1">
              <a:noAutofit/>
            </a:bodyPr>
            <a:lstStyle/>
            <a:p>
              <a:pPr marL="0" marR="0" lvl="0" indent="0" algn="ctr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r>
                <a:rPr lang="en-GB" sz="2300" b="0" i="0" u="none" strike="noStrik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Lucida Sans Unicode" pitchFamily="2"/>
                  <a:cs typeface="Lucida Sans Unicode" pitchFamily="2"/>
                </a:rPr>
                <a:t>melodije</a:t>
              </a:r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17968B06-6DAD-4980-AB91-9D552ACF828A}"/>
                </a:ext>
              </a:extLst>
            </p:cNvPr>
            <p:cNvSpPr/>
            <p:nvPr/>
          </p:nvSpPr>
          <p:spPr>
            <a:xfrm>
              <a:off x="1116000" y="2633760"/>
              <a:ext cx="3124079" cy="909720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BBE0E3"/>
            </a:solidFill>
            <a:ln w="9360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0" tIns="0" rIns="0" bIns="0" anchor="ctr" anchorCtr="0" compatLnSpc="1">
              <a:noAutofit/>
            </a:bodyPr>
            <a:lstStyle/>
            <a:p>
              <a:pPr marL="0" marR="0" lvl="0" indent="0" algn="ctr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r>
                <a:rPr lang="en-GB" sz="2300" b="0" i="0" u="none" strike="noStrik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Lucida Sans Unicode" pitchFamily="2"/>
                  <a:cs typeface="Lucida Sans Unicode" pitchFamily="2"/>
                </a:rPr>
                <a:t>stoječe</a:t>
              </a:r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AF89050C-C9D1-4397-BF5A-439F78A30DE6}"/>
                </a:ext>
              </a:extLst>
            </p:cNvPr>
            <p:cNvSpPr/>
            <p:nvPr/>
          </p:nvSpPr>
          <p:spPr>
            <a:xfrm>
              <a:off x="4761000" y="2633760"/>
              <a:ext cx="3124079" cy="909720"/>
            </a:xfrm>
            <a:custGeom>
              <a:avLst>
                <a:gd name="f0" fmla="val 3600"/>
              </a:avLst>
              <a:gdLst>
                <a:gd name="f1" fmla="val 10800000"/>
                <a:gd name="f2" fmla="val 5400000"/>
                <a:gd name="f3" fmla="val 1620000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val 45"/>
                <a:gd name="f10" fmla="val 10800"/>
                <a:gd name="f11" fmla="val -2147483647"/>
                <a:gd name="f12" fmla="val 2147483647"/>
                <a:gd name="f13" fmla="abs f4"/>
                <a:gd name="f14" fmla="abs f5"/>
                <a:gd name="f15" fmla="abs f6"/>
                <a:gd name="f16" fmla="*/ f8 1 180"/>
                <a:gd name="f17" fmla="pin 0 f0 10800"/>
                <a:gd name="f18" fmla="+- 0 0 f2"/>
                <a:gd name="f19" fmla="?: f13 f4 1"/>
                <a:gd name="f20" fmla="?: f14 f5 1"/>
                <a:gd name="f21" fmla="?: f15 f6 1"/>
                <a:gd name="f22" fmla="*/ f9 f16 1"/>
                <a:gd name="f23" fmla="+- f7 f17 0"/>
                <a:gd name="f24" fmla="*/ f19 1 21600"/>
                <a:gd name="f25" fmla="*/ f20 1 21600"/>
                <a:gd name="f26" fmla="*/ 21600 f19 1"/>
                <a:gd name="f27" fmla="*/ 21600 f20 1"/>
                <a:gd name="f28" fmla="+- 0 0 f22"/>
                <a:gd name="f29" fmla="min f25 f24"/>
                <a:gd name="f30" fmla="*/ f26 1 f21"/>
                <a:gd name="f31" fmla="*/ f27 1 f21"/>
                <a:gd name="f32" fmla="*/ f28 f1 1"/>
                <a:gd name="f33" fmla="*/ f32 1 f8"/>
                <a:gd name="f34" fmla="+- f31 0 f17"/>
                <a:gd name="f35" fmla="+- f30 0 f17"/>
                <a:gd name="f36" fmla="*/ f17 f29 1"/>
                <a:gd name="f37" fmla="*/ f7 f29 1"/>
                <a:gd name="f38" fmla="*/ f23 f29 1"/>
                <a:gd name="f39" fmla="*/ f31 f29 1"/>
                <a:gd name="f40" fmla="*/ f30 f29 1"/>
                <a:gd name="f41" fmla="+- f33 0 f2"/>
                <a:gd name="f42" fmla="+- f37 0 f38"/>
                <a:gd name="f43" fmla="+- f38 0 f37"/>
                <a:gd name="f44" fmla="*/ f34 f29 1"/>
                <a:gd name="f45" fmla="*/ f35 f29 1"/>
                <a:gd name="f46" fmla="cos 1 f41"/>
                <a:gd name="f47" fmla="abs f42"/>
                <a:gd name="f48" fmla="abs f43"/>
                <a:gd name="f49" fmla="?: f42 f18 f2"/>
                <a:gd name="f50" fmla="?: f42 f2 f18"/>
                <a:gd name="f51" fmla="?: f42 f3 f2"/>
                <a:gd name="f52" fmla="?: f42 f2 f3"/>
                <a:gd name="f53" fmla="+- f39 0 f44"/>
                <a:gd name="f54" fmla="?: f43 f18 f2"/>
                <a:gd name="f55" fmla="?: f43 f2 f18"/>
                <a:gd name="f56" fmla="+- f40 0 f45"/>
                <a:gd name="f57" fmla="+- f44 0 f39"/>
                <a:gd name="f58" fmla="+- f45 0 f40"/>
                <a:gd name="f59" fmla="?: f42 0 f1"/>
                <a:gd name="f60" fmla="?: f42 f1 0"/>
                <a:gd name="f61" fmla="+- 0 0 f46"/>
                <a:gd name="f62" fmla="?: f42 f52 f51"/>
                <a:gd name="f63" fmla="?: f42 f51 f52"/>
                <a:gd name="f64" fmla="?: f43 f50 f49"/>
                <a:gd name="f65" fmla="abs f53"/>
                <a:gd name="f66" fmla="?: f53 0 f1"/>
                <a:gd name="f67" fmla="?: f53 f1 0"/>
                <a:gd name="f68" fmla="?: f53 f54 f55"/>
                <a:gd name="f69" fmla="abs f56"/>
                <a:gd name="f70" fmla="abs f57"/>
                <a:gd name="f71" fmla="?: f56 f18 f2"/>
                <a:gd name="f72" fmla="?: f56 f2 f18"/>
                <a:gd name="f73" fmla="?: f56 f3 f2"/>
                <a:gd name="f74" fmla="?: f56 f2 f3"/>
                <a:gd name="f75" fmla="abs f58"/>
                <a:gd name="f76" fmla="?: f58 f18 f2"/>
                <a:gd name="f77" fmla="?: f58 f2 f18"/>
                <a:gd name="f78" fmla="?: f58 f60 f59"/>
                <a:gd name="f79" fmla="?: f58 f59 f60"/>
                <a:gd name="f80" fmla="*/ f17 f61 1"/>
                <a:gd name="f81" fmla="?: f43 f63 f62"/>
                <a:gd name="f82" fmla="?: f43 f67 f66"/>
                <a:gd name="f83" fmla="?: f43 f66 f67"/>
                <a:gd name="f84" fmla="?: f56 f74 f73"/>
                <a:gd name="f85" fmla="?: f56 f73 f74"/>
                <a:gd name="f86" fmla="?: f57 f72 f71"/>
                <a:gd name="f87" fmla="?: f42 f78 f79"/>
                <a:gd name="f88" fmla="?: f42 f76 f77"/>
                <a:gd name="f89" fmla="*/ f80 3163 1"/>
                <a:gd name="f90" fmla="?: f53 f82 f83"/>
                <a:gd name="f91" fmla="?: f57 f85 f84"/>
                <a:gd name="f92" fmla="*/ f89 1 7636"/>
                <a:gd name="f93" fmla="+- f7 f92 0"/>
                <a:gd name="f94" fmla="+- f30 0 f92"/>
                <a:gd name="f95" fmla="+- f31 0 f92"/>
                <a:gd name="f96" fmla="*/ f93 f29 1"/>
                <a:gd name="f97" fmla="*/ f94 f29 1"/>
                <a:gd name="f98" fmla="*/ f95 f29 1"/>
              </a:gdLst>
              <a:ahLst>
                <a:ahXY gdRefX="f0" minX="f7" maxX="f10">
                  <a:pos x="f36" y="f37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96" t="f96" r="f97" b="f98"/>
              <a:pathLst>
                <a:path>
                  <a:moveTo>
                    <a:pt x="f38" y="f37"/>
                  </a:moveTo>
                  <a:arcTo wR="f47" hR="f48" stAng="f81" swAng="f64"/>
                  <a:lnTo>
                    <a:pt x="f37" y="f44"/>
                  </a:lnTo>
                  <a:arcTo wR="f48" hR="f65" stAng="f90" swAng="f68"/>
                  <a:lnTo>
                    <a:pt x="f45" y="f39"/>
                  </a:lnTo>
                  <a:arcTo wR="f69" hR="f70" stAng="f91" swAng="f86"/>
                  <a:lnTo>
                    <a:pt x="f40" y="f38"/>
                  </a:lnTo>
                  <a:arcTo wR="f75" hR="f47" stAng="f87" swAng="f88"/>
                  <a:close/>
                </a:path>
              </a:pathLst>
            </a:custGeom>
            <a:solidFill>
              <a:srgbClr val="BBE0E3"/>
            </a:solidFill>
            <a:ln w="9360">
              <a:solidFill>
                <a:srgbClr val="000000"/>
              </a:solidFill>
              <a:prstDash val="solid"/>
              <a:miter/>
            </a:ln>
          </p:spPr>
          <p:txBody>
            <a:bodyPr vert="horz" wrap="square" lIns="0" tIns="0" rIns="0" bIns="0" anchor="ctr" anchorCtr="0" compatLnSpc="1">
              <a:noAutofit/>
            </a:bodyPr>
            <a:lstStyle/>
            <a:p>
              <a:pPr marL="0" marR="0" lvl="0" indent="0" algn="ctr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r>
                <a:rPr lang="en-GB" sz="2300" b="0" i="0" u="none" strike="noStrik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Lucida Sans Unicode" pitchFamily="2"/>
                  <a:cs typeface="Lucida Sans Unicode" pitchFamily="2"/>
                </a:rPr>
                <a:t>leteče</a:t>
              </a:r>
            </a:p>
          </p:txBody>
        </p:sp>
      </p:grp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3153A5E-7322-4982-98FE-625DC02B71BC}"/>
              </a:ext>
            </a:extLst>
          </p:cNvPr>
          <p:cNvSpPr/>
          <p:nvPr/>
        </p:nvSpPr>
        <p:spPr>
          <a:xfrm>
            <a:off x="4643280" y="3645000"/>
            <a:ext cx="4105440" cy="14346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•"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GB" sz="22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Lucida Sans Unicode" pitchFamily="2"/>
                <a:cs typeface="Lucida Sans Unicode" pitchFamily="2"/>
              </a:rPr>
              <a:t>Zvon niha in s tem daje takt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•"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GB" sz="22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Lucida Sans Unicode" pitchFamily="2"/>
                <a:cs typeface="Lucida Sans Unicode" pitchFamily="2"/>
              </a:rPr>
              <a:t>Ostali zvonovi tolčejo melodijo,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GB" sz="22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Lucida Sans Unicode" pitchFamily="2"/>
                <a:cs typeface="Lucida Sans Unicode" pitchFamily="2"/>
              </a:rPr>
              <a:t>  vmes pa se vpleta drobljenje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en-GB" sz="22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34"/>
              <a:ea typeface="Lucida Sans Unicode" pitchFamily="2"/>
              <a:cs typeface="Lucida Sans Unicode" pitchFamily="2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66C80AFE-39CF-454D-88DF-4BBE433C0EF4}"/>
              </a:ext>
            </a:extLst>
          </p:cNvPr>
          <p:cNvSpPr/>
          <p:nvPr/>
        </p:nvSpPr>
        <p:spPr>
          <a:xfrm>
            <a:off x="448560" y="3687839"/>
            <a:ext cx="4100400" cy="7642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34"/>
              <a:buChar char="•"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GB" sz="22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Lucida Sans Unicode" pitchFamily="2"/>
                <a:cs typeface="Lucida Sans Unicode" pitchFamily="2"/>
              </a:rPr>
              <a:t>Noben zvon ne niha, ampak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GB" sz="22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Lucida Sans Unicode" pitchFamily="2"/>
                <a:cs typeface="Lucida Sans Unicode" pitchFamily="2"/>
              </a:rPr>
              <a:t> se na vse zvonove tolče ročno</a:t>
            </a:r>
          </a:p>
        </p:txBody>
      </p:sp>
    </p:spTree>
  </p:cSld>
  <p:clrMapOvr>
    <a:masterClrMapping/>
  </p:clrMapOvr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Class="entr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ntr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Class="entr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6E923-C48C-4056-A556-666EE615A74C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57200" y="274320"/>
            <a:ext cx="8229600" cy="1143360"/>
          </a:xfrm>
        </p:spPr>
        <p:txBody>
          <a:bodyPr wrap="none" lIns="90000" tIns="46800" rIns="90000" bIns="46800" anchorCtr="0">
            <a:spAutoFit/>
          </a:bodyPr>
          <a:lstStyle/>
          <a:p>
            <a:pPr lvl="0">
              <a:lnSpc>
                <a:spcPct val="100000"/>
              </a:lnSpc>
            </a:pPr>
            <a:r>
              <a:rPr lang="en-GB"/>
              <a:t>Pritrkavanje pri nas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3B201E-D8FA-4506-B880-E1E52B6673C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526280"/>
          </a:xfrm>
        </p:spPr>
        <p:txBody>
          <a:bodyPr wrap="none" lIns="90000" tIns="46800" rIns="90000" bIns="46800" anchor="t" anchorCtr="0">
            <a:spAutoFit/>
          </a:bodyPr>
          <a:lstStyle/>
          <a:p>
            <a:pPr lvl="0" indent="-341280">
              <a:lnSpc>
                <a:spcPct val="100000"/>
              </a:lnSpc>
              <a:spcBef>
                <a:spcPts val="598"/>
              </a:spcBef>
              <a:buClr>
                <a:srgbClr val="000000"/>
              </a:buClr>
              <a:buSzPct val="100000"/>
              <a:buFont typeface="Arial" pitchFamily="34"/>
              <a:buChar char="•"/>
            </a:pPr>
            <a:r>
              <a:rPr lang="en-GB" sz="2400"/>
              <a:t>Obstajajo različni narečni izrazi, kot so:</a:t>
            </a:r>
          </a:p>
          <a:p>
            <a:pPr marL="741239" lvl="1" indent="-28404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SzPct val="100000"/>
              <a:buFont typeface="Arial" pitchFamily="34"/>
              <a:buChar char="–"/>
              <a:tabLst>
                <a:tab pos="848879" algn="l"/>
                <a:tab pos="1298159" algn="l"/>
                <a:tab pos="1747439" algn="l"/>
                <a:tab pos="2196719" algn="l"/>
                <a:tab pos="2645999" algn="l"/>
                <a:tab pos="3095279" algn="l"/>
                <a:tab pos="3544559" algn="l"/>
                <a:tab pos="3993839" algn="l"/>
                <a:tab pos="4443119" algn="l"/>
                <a:tab pos="4892398" algn="l"/>
                <a:tab pos="5341679" algn="l"/>
                <a:tab pos="5790959" algn="l"/>
                <a:tab pos="6240239" algn="l"/>
                <a:tab pos="6689519" algn="l"/>
                <a:tab pos="7138799" algn="l"/>
                <a:tab pos="7588079" algn="l"/>
                <a:tab pos="8037359" algn="l"/>
                <a:tab pos="8486639" algn="l"/>
                <a:tab pos="8935558" algn="l"/>
                <a:tab pos="9384839" algn="l"/>
              </a:tabLst>
            </a:pPr>
            <a:r>
              <a:rPr lang="en-GB" sz="2000">
                <a:solidFill>
                  <a:srgbClr val="000000"/>
                </a:solidFill>
                <a:latin typeface="Arial" pitchFamily="34"/>
                <a:cs typeface="Lucida Sans Unicode" pitchFamily="2"/>
              </a:rPr>
              <a:t>Nabijanje, potrkavanje, klenkanje, trankanje, klonkanje, klotananje, trojančanje, zvone bijejo, s pengelnom pobijajo …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25CC545-60F3-4CC2-B86B-3FBBC8D8F66D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826920" y="2924279"/>
            <a:ext cx="4680000" cy="351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98B869E-0F2D-4291-A6F2-C71CAF343D1D}"/>
              </a:ext>
            </a:extLst>
          </p:cNvPr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5724360" y="2924279"/>
            <a:ext cx="2644920" cy="35290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27782-93BF-4BAD-8CC9-B7D3C1F23050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57200" y="274320"/>
            <a:ext cx="8229600" cy="1143360"/>
          </a:xfrm>
        </p:spPr>
        <p:txBody>
          <a:bodyPr wrap="none" lIns="90000" tIns="46800" rIns="90000" bIns="46800" anchorCtr="0">
            <a:spAutoFit/>
          </a:bodyPr>
          <a:lstStyle/>
          <a:p>
            <a:pPr lvl="0">
              <a:lnSpc>
                <a:spcPct val="100000"/>
              </a:lnSpc>
            </a:pPr>
            <a:r>
              <a:rPr lang="en-GB"/>
              <a:t>Anketa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EE0AF4-B2DA-4BFE-BBCD-79D53F2CB75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56839" y="1600200"/>
            <a:ext cx="8435880" cy="4526280"/>
          </a:xfrm>
        </p:spPr>
        <p:txBody>
          <a:bodyPr wrap="none" lIns="90000" tIns="46800" rIns="90000" bIns="46800" anchor="t" anchorCtr="0">
            <a:spAutoFit/>
          </a:bodyPr>
          <a:lstStyle/>
          <a:p>
            <a:pPr lvl="0" indent="-341280">
              <a:lnSpc>
                <a:spcPct val="100000"/>
              </a:lnSpc>
              <a:spcBef>
                <a:spcPts val="697"/>
              </a:spcBef>
              <a:buClr>
                <a:srgbClr val="000000"/>
              </a:buClr>
              <a:buSzPct val="100000"/>
              <a:buFont typeface="Arial" pitchFamily="34"/>
              <a:buChar char="•"/>
            </a:pPr>
            <a:r>
              <a:rPr lang="en-GB" sz="2800"/>
              <a:t>Kdaj naj bi se sploh pritrkavalo?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3DD6DD62-B2E1-4CA2-A202-BD8F9AA58F95}"/>
              </a:ext>
            </a:extLst>
          </p:cNvPr>
          <p:cNvGraphicFramePr/>
          <p:nvPr/>
        </p:nvGraphicFramePr>
        <p:xfrm>
          <a:off x="1835280" y="2133720"/>
          <a:ext cx="5761080" cy="44179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r:id="rId4" imgW="5442188" imgH="4176563" progId="">
                  <p:embed/>
                </p:oleObj>
              </mc:Choice>
              <mc:Fallback>
                <p:oleObj r:id="rId4" imgW="5442188" imgH="4176563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835280" y="2133720"/>
                        <a:ext cx="5761080" cy="4417920"/>
                      </a:xfrm>
                      <a:prstGeom prst="rect">
                        <a:avLst/>
                      </a:prstGeom>
                      <a:solidFill>
                        <a:srgbClr val="99CCFF"/>
                      </a:solidFill>
                      <a:ln w="0">
                        <a:solidFill>
                          <a:srgbClr val="000000"/>
                        </a:solidFill>
                        <a:prstDash val="solid"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indefinite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72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720"/>
                                          </p:val>
                                        </p:tav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ivzet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184</Words>
  <Application>Microsoft Office PowerPoint</Application>
  <PresentationFormat>On-screen Show (4:3)</PresentationFormat>
  <Paragraphs>33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Privzeto</vt:lpstr>
      <vt:lpstr>Pritrkavanje</vt:lpstr>
      <vt:lpstr>Namen naloge</vt:lpstr>
      <vt:lpstr>Kaj sploh je pritrkavanje</vt:lpstr>
      <vt:lpstr>PowerPoint Presentation</vt:lpstr>
      <vt:lpstr>Izvor</vt:lpstr>
      <vt:lpstr>PowerPoint Presentation</vt:lpstr>
      <vt:lpstr>PowerPoint Presentation</vt:lpstr>
      <vt:lpstr>Pritrkavanje pri nas</vt:lpstr>
      <vt:lpstr>Anketa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modified xsi:type="dcterms:W3CDTF">2019-05-31T08:47:29Z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