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BBDCA18-CCAD-4FBE-87B0-BD2581DC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1D76-26BC-461D-9946-611157B4F2F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42874FF-EABD-45F3-BF91-44E73447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59070E1-B251-496E-A781-71B105BB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78751-4C4C-4C04-A36A-AD3C4B0CA6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608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D66077E-31B4-46C1-B210-88F9DB47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95B0-8F4E-4FEA-9302-61711EE85AA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48A291F-B575-43F3-A3B3-FD147B57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66FDA71-4955-4810-84F4-C210D3C6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4BC8C-E50D-47B1-AE9D-25C5A7446C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712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EA645E2-5458-4CAC-92C4-5E840FA0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7F9CE-7F65-44B4-9A80-32905C9C27F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5CC9552-F0D5-4303-9A84-3CF47382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8838BFD-F2E8-4AF9-AEBA-651BBC8B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4048-5643-4B69-B8F2-6FDE73766E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075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818065F-1331-4836-8015-744A83AE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68E4-9213-4633-803B-70B6D798412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4DBFE16-DA15-4A0D-94CF-ABB452E8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822E4A7-D842-463E-9402-1424014C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29E-C8FA-4CE7-A80B-B4352BC437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934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9CA25B3-2CD3-4235-A3B8-52B5DABB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9838-0803-448F-AFED-9A0F51ABFD2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F975734-1B41-4C0D-9830-D7D55FEA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9468549-2E8A-4F52-A120-2404AC0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4D48B-0960-4D1E-BFA6-8CA45739AE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631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C6191E9-17DB-438F-8369-C121CFFE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F17C-4AAD-4559-B746-302AB773CD0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067C702-46E2-40EA-8DBE-0CD48454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5848F6E-7B34-4B78-A8D5-BF65D1B1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3B43C-9C1A-42C1-9379-27D6568570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69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7E29C7CC-681D-4E39-AE4F-4ADC62A6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1995-E6D6-4500-BE56-B15A075738C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6C314548-512E-4194-A92B-DE8A3886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4D0392FB-31DC-4A9A-BB1C-32D4B216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D4081-8A12-4F26-9BE3-E5CDB16174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958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8833D0A8-2CE1-4EF5-8964-5550D9D9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39CB2-A3C2-4AA4-A56B-8BCA5A82795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D5E03707-CECE-4B9E-9021-EE030917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E52D3C15-C250-4782-B9F2-676CA66A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2AEE0-F862-4D5D-B123-DC588CBE35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74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C61773F7-2D9A-4406-B7C3-C894FAB3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72481-0C24-4350-A39A-1B95AEC82AC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3A263139-C067-4EFA-96D4-B1544D85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89D1FF1C-F031-426C-9978-F54C4720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52FA0-51EC-49A2-8F84-61BD648DE0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415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86E88A4-42B1-45DA-B273-0E29ADC9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6C9B-A9FA-4B09-8F4F-1AF0DE96B01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3245B24-7CB7-48D3-A041-A3A7EBF4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B408F5F-2E61-4318-B421-BFF274AB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8CFCE-C285-4654-9EC3-4CB2229F98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3356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62A6D7A-844D-4C13-9065-054625E5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2ADB0-492D-4C22-988F-B159AA633A1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F96B6BF-34B3-48B4-95F8-035567B0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4BAE0CFA-24BF-4D73-86FD-F18F01BE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D54EE-6CE1-4153-A022-9E996D13F2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894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405427C6-EC65-4E94-925A-5125D55BAF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ED39B63A-C6C7-4BB4-B900-D03FAA7655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8D78985-B315-45C6-8343-5003E8BB1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A044B7-5F9B-4093-B5E5-FA42CC3C78E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40C8BC8-2B88-40A8-AAE5-14CC18D80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1253AA6-3DF6-44FF-B98B-3779BE793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9C04F28-D67B-4FC9-AC5D-243D1F0D3B3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64B698-AED8-433D-B86E-32B5CACED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Dotum" pitchFamily="34" charset="-127"/>
                <a:cs typeface="Aharoni" pitchFamily="2" charset="-79"/>
              </a:rPr>
              <a:t>PUNK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09D031-4304-4E1B-8344-16B7B2906A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052" name="Slika 3" descr="Punks.jpg">
            <a:extLst>
              <a:ext uri="{FF2B5EF4-FFF2-40B4-BE49-F238E27FC236}">
                <a16:creationId xmlns:a16="http://schemas.microsoft.com/office/drawing/2014/main" id="{A7B8B65B-B9C2-465B-B81F-DBE33911E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92417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Slika 4" descr="l8968671871_1888.jpg">
            <a:extLst>
              <a:ext uri="{FF2B5EF4-FFF2-40B4-BE49-F238E27FC236}">
                <a16:creationId xmlns:a16="http://schemas.microsoft.com/office/drawing/2014/main" id="{82A790C8-006E-4378-BF7F-A4D4A4BD6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357313"/>
            <a:ext cx="271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5" descr="no-exit-libertarianism-anarchy-for-rich-people.gif">
            <a:extLst>
              <a:ext uri="{FF2B5EF4-FFF2-40B4-BE49-F238E27FC236}">
                <a16:creationId xmlns:a16="http://schemas.microsoft.com/office/drawing/2014/main" id="{B540516F-527F-489C-A450-576AA0EE7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357313"/>
            <a:ext cx="292893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5EFB3767-A4D8-49DC-ADF6-A0D6096A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odoni MT Black" panose="02070A03080606020203" pitchFamily="18" charset="0"/>
              </a:rPr>
              <a:t>PUNK HISTORY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9E93B93-28C0-4C21-82C1-D3CB0400B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Punk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developed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between</a:t>
            </a:r>
            <a:r>
              <a:rPr lang="sl-SI" dirty="0">
                <a:latin typeface="Arial Rounded MT Bold" pitchFamily="34" charset="0"/>
              </a:rPr>
              <a:t> 1974 </a:t>
            </a:r>
            <a:r>
              <a:rPr lang="sl-SI" dirty="0" err="1">
                <a:latin typeface="Arial Rounded MT Bold" pitchFamily="34" charset="0"/>
              </a:rPr>
              <a:t>and</a:t>
            </a:r>
            <a:r>
              <a:rPr lang="sl-SI" dirty="0">
                <a:latin typeface="Arial Rounded MT Bold" pitchFamily="34" charset="0"/>
              </a:rPr>
              <a:t> 1976.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Fast</a:t>
            </a:r>
            <a:r>
              <a:rPr lang="sl-SI" dirty="0">
                <a:latin typeface="Arial Rounded MT Bold" pitchFamily="34" charset="0"/>
              </a:rPr>
              <a:t>, </a:t>
            </a:r>
            <a:r>
              <a:rPr lang="sl-SI" dirty="0" err="1">
                <a:latin typeface="Arial Rounded MT Bold" pitchFamily="34" charset="0"/>
              </a:rPr>
              <a:t>short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songs</a:t>
            </a:r>
            <a:r>
              <a:rPr lang="sl-SI" dirty="0">
                <a:latin typeface="Arial Rounded MT Bold" pitchFamily="34" charset="0"/>
              </a:rPr>
              <a:t>, </a:t>
            </a:r>
            <a:r>
              <a:rPr lang="sl-SI" dirty="0" err="1">
                <a:latin typeface="Arial Rounded MT Bold" pitchFamily="34" charset="0"/>
              </a:rPr>
              <a:t>often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political</a:t>
            </a:r>
            <a:r>
              <a:rPr lang="sl-SI" dirty="0">
                <a:latin typeface="Arial Rounded MT Bold" pitchFamily="34" charset="0"/>
              </a:rPr>
              <a:t>, </a:t>
            </a:r>
            <a:r>
              <a:rPr lang="sl-SI" dirty="0" err="1">
                <a:latin typeface="Arial Rounded MT Bold" pitchFamily="34" charset="0"/>
              </a:rPr>
              <a:t>anti</a:t>
            </a:r>
            <a:r>
              <a:rPr lang="sl-SI" dirty="0">
                <a:latin typeface="Arial Rounded MT Bold" pitchFamily="34" charset="0"/>
              </a:rPr>
              <a:t>-</a:t>
            </a:r>
            <a:r>
              <a:rPr lang="sl-SI" dirty="0" err="1">
                <a:latin typeface="Arial Rounded MT Bold" pitchFamily="34" charset="0"/>
              </a:rPr>
              <a:t>establishment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lyrics</a:t>
            </a:r>
            <a:r>
              <a:rPr lang="sl-SI" dirty="0">
                <a:latin typeface="Arial Rounded MT Bold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Ramones</a:t>
            </a:r>
            <a:r>
              <a:rPr lang="sl-SI" dirty="0">
                <a:latin typeface="Arial Rounded MT Bold" pitchFamily="34" charset="0"/>
              </a:rPr>
              <a:t>, </a:t>
            </a:r>
            <a:r>
              <a:rPr lang="sl-SI" dirty="0" err="1">
                <a:latin typeface="Arial Rounded MT Bold" pitchFamily="34" charset="0"/>
              </a:rPr>
              <a:t>Sex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Pistols</a:t>
            </a:r>
            <a:r>
              <a:rPr lang="sl-SI" dirty="0">
                <a:latin typeface="Arial Rounded MT Bold" pitchFamily="34" charset="0"/>
              </a:rPr>
              <a:t>, </a:t>
            </a:r>
            <a:r>
              <a:rPr lang="sl-SI" dirty="0" err="1">
                <a:latin typeface="Arial Rounded MT Bold" pitchFamily="34" charset="0"/>
              </a:rPr>
              <a:t>The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Clash</a:t>
            </a:r>
            <a:r>
              <a:rPr lang="sl-SI" dirty="0">
                <a:latin typeface="Arial Rounded MT Bold" pitchFamily="34" charset="0"/>
              </a:rPr>
              <a:t> in late 1976 </a:t>
            </a:r>
            <a:r>
              <a:rPr lang="sl-SI" dirty="0" err="1">
                <a:latin typeface="Arial Rounded MT Bold" pitchFamily="34" charset="0"/>
              </a:rPr>
              <a:t>recognized</a:t>
            </a:r>
            <a:r>
              <a:rPr lang="sl-SI" dirty="0">
                <a:latin typeface="Arial Rounded MT Bold" pitchFamily="34" charset="0"/>
              </a:rPr>
              <a:t> as </a:t>
            </a:r>
            <a:r>
              <a:rPr lang="sl-SI" dirty="0" err="1">
                <a:latin typeface="Arial Rounded MT Bold" pitchFamily="34" charset="0"/>
              </a:rPr>
              <a:t>new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musical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movement</a:t>
            </a:r>
            <a:r>
              <a:rPr lang="sl-SI" dirty="0">
                <a:latin typeface="Arial Rounded MT Bold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 Rounded MT Bold" pitchFamily="34" charset="0"/>
              </a:rPr>
              <a:t> In 1980’s </a:t>
            </a:r>
            <a:r>
              <a:rPr lang="sl-SI" dirty="0" err="1">
                <a:latin typeface="Arial Rounded MT Bold" pitchFamily="34" charset="0"/>
              </a:rPr>
              <a:t>Hardcore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and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Oi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punk</a:t>
            </a:r>
            <a:r>
              <a:rPr lang="sl-SI" dirty="0">
                <a:latin typeface="Arial Rounded MT Bold" pitchFamily="34" charset="0"/>
              </a:rPr>
              <a:t>, Pop </a:t>
            </a:r>
            <a:r>
              <a:rPr lang="sl-SI" dirty="0" err="1">
                <a:latin typeface="Arial Rounded MT Bold" pitchFamily="34" charset="0"/>
              </a:rPr>
              <a:t>punk</a:t>
            </a:r>
            <a:r>
              <a:rPr lang="sl-SI" dirty="0">
                <a:latin typeface="Arial Rounded MT Bold" pitchFamily="34" charset="0"/>
              </a:rPr>
              <a:t>(</a:t>
            </a:r>
            <a:r>
              <a:rPr lang="sl-SI" dirty="0" err="1">
                <a:latin typeface="Arial Rounded MT Bold" pitchFamily="34" charset="0"/>
              </a:rPr>
              <a:t>Green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Day</a:t>
            </a:r>
            <a:r>
              <a:rPr lang="sl-SI" dirty="0">
                <a:latin typeface="Arial Rounded MT Bold" pitchFamily="34" charset="0"/>
              </a:rPr>
              <a:t>, </a:t>
            </a:r>
            <a:r>
              <a:rPr lang="sl-SI" dirty="0" err="1">
                <a:latin typeface="Arial Rounded MT Bold" pitchFamily="34" charset="0"/>
              </a:rPr>
              <a:t>Offspring</a:t>
            </a:r>
            <a:r>
              <a:rPr lang="sl-SI" dirty="0">
                <a:latin typeface="Arial Rounded MT Bold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33C27405-CB0A-4881-8185-BEB9CE38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odoni MT Black" panose="02070A03080606020203" pitchFamily="18" charset="0"/>
              </a:rPr>
              <a:t>PUNK GENRE</a:t>
            </a:r>
          </a:p>
        </p:txBody>
      </p:sp>
      <p:pic>
        <p:nvPicPr>
          <p:cNvPr id="4099" name="Ograda vsebine 3" descr="anarcho-punk.jpg">
            <a:extLst>
              <a:ext uri="{FF2B5EF4-FFF2-40B4-BE49-F238E27FC236}">
                <a16:creationId xmlns:a16="http://schemas.microsoft.com/office/drawing/2014/main" id="{5D66BCF5-6920-4071-8D85-574047595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285875"/>
            <a:ext cx="2357437" cy="2357438"/>
          </a:xfrm>
        </p:spPr>
      </p:pic>
      <p:pic>
        <p:nvPicPr>
          <p:cNvPr id="4100" name="Slika 4" descr="276821L.jpg">
            <a:extLst>
              <a:ext uri="{FF2B5EF4-FFF2-40B4-BE49-F238E27FC236}">
                <a16:creationId xmlns:a16="http://schemas.microsoft.com/office/drawing/2014/main" id="{1A2E0B72-E8D0-44D3-9148-7D9C418A8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285875"/>
            <a:ext cx="26035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lika 5" descr="B0000W3MSK_LargeImage_001.jpg">
            <a:extLst>
              <a:ext uri="{FF2B5EF4-FFF2-40B4-BE49-F238E27FC236}">
                <a16:creationId xmlns:a16="http://schemas.microsoft.com/office/drawing/2014/main" id="{023BD63B-066C-433A-B77D-DDBED8936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000500"/>
            <a:ext cx="25717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Slika 6" descr="underclassheroinline_1185323693.jpg">
            <a:extLst>
              <a:ext uri="{FF2B5EF4-FFF2-40B4-BE49-F238E27FC236}">
                <a16:creationId xmlns:a16="http://schemas.microsoft.com/office/drawing/2014/main" id="{11537F89-F96C-427D-838E-31B678210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71938"/>
            <a:ext cx="23574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Slika 7" descr="psychobilly1.jpg">
            <a:extLst>
              <a:ext uri="{FF2B5EF4-FFF2-40B4-BE49-F238E27FC236}">
                <a16:creationId xmlns:a16="http://schemas.microsoft.com/office/drawing/2014/main" id="{3D625F40-3CA6-43E1-A32F-71778C69C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85875"/>
            <a:ext cx="250031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2793A0E5-B034-4A0A-8EA9-B0AF696C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odoni MT Black" panose="02070A03080606020203" pitchFamily="18" charset="0"/>
              </a:rPr>
              <a:t>PUNK CLOTHES</a:t>
            </a:r>
          </a:p>
        </p:txBody>
      </p:sp>
      <p:pic>
        <p:nvPicPr>
          <p:cNvPr id="5123" name="Ograda vsebine 3" descr="Punkers.jpg">
            <a:extLst>
              <a:ext uri="{FF2B5EF4-FFF2-40B4-BE49-F238E27FC236}">
                <a16:creationId xmlns:a16="http://schemas.microsoft.com/office/drawing/2014/main" id="{14E3436B-1C4A-4769-9823-3D26F0BF5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1571625"/>
            <a:ext cx="3500437" cy="45005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A7B99D93-32BF-4AF2-8745-178D6C93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odoni MT Black" panose="02070A03080606020203" pitchFamily="18" charset="0"/>
              </a:rPr>
              <a:t>PUNK IN U.K.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AB4387C3-CA60-41EB-9E4E-5A3C7D62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Arial Rounded MT Bold" panose="020F0704030504030204" pitchFamily="34" charset="0"/>
              </a:rPr>
              <a:t>First bands started playing in 1976</a:t>
            </a:r>
          </a:p>
        </p:txBody>
      </p:sp>
      <p:pic>
        <p:nvPicPr>
          <p:cNvPr id="6148" name="Slika 3" descr="wikipedia-en-c-cd-sex-pistols-1.jpg">
            <a:extLst>
              <a:ext uri="{FF2B5EF4-FFF2-40B4-BE49-F238E27FC236}">
                <a16:creationId xmlns:a16="http://schemas.microsoft.com/office/drawing/2014/main" id="{7823F6F2-3664-42E9-99EE-5A034AF56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43188"/>
            <a:ext cx="257175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4" descr="damned-damnedfront.jpg">
            <a:extLst>
              <a:ext uri="{FF2B5EF4-FFF2-40B4-BE49-F238E27FC236}">
                <a16:creationId xmlns:a16="http://schemas.microsoft.com/office/drawing/2014/main" id="{060512A4-0728-478E-BB0D-A31764644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643188"/>
            <a:ext cx="23574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Slika 5" descr="clash-the-band-65000161.jpg">
            <a:extLst>
              <a:ext uri="{FF2B5EF4-FFF2-40B4-BE49-F238E27FC236}">
                <a16:creationId xmlns:a16="http://schemas.microsoft.com/office/drawing/2014/main" id="{CD7B24DA-105B-447F-929D-6866C09AA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643188"/>
            <a:ext cx="257175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EEFBC9BF-18B2-475C-B95A-C7854631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odoni MT Black" panose="02070A03080606020203" pitchFamily="18" charset="0"/>
              </a:rPr>
              <a:t>PUNK IN SLOVENIA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99995EAD-EE79-4B86-8A65-703FA004B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Arial Rounded MT Bold" panose="020F0704030504030204" pitchFamily="34" charset="0"/>
              </a:rPr>
              <a:t>First band started playing in 1977 </a:t>
            </a:r>
          </a:p>
        </p:txBody>
      </p:sp>
      <p:pic>
        <p:nvPicPr>
          <p:cNvPr id="7172" name="Slika 3" descr="Hrapavogrobo-te-ljubim-LUBLANSKI-PSI-CD--1142202.jpg">
            <a:extLst>
              <a:ext uri="{FF2B5EF4-FFF2-40B4-BE49-F238E27FC236}">
                <a16:creationId xmlns:a16="http://schemas.microsoft.com/office/drawing/2014/main" id="{618D2B52-259C-48C1-ACD5-F96EF4280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2357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Slika 4" descr="PANKRTI.jpg">
            <a:extLst>
              <a:ext uri="{FF2B5EF4-FFF2-40B4-BE49-F238E27FC236}">
                <a16:creationId xmlns:a16="http://schemas.microsoft.com/office/drawing/2014/main" id="{4716AD29-5E72-4C30-8927-91C159BDE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643188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Slika 5" descr="Zablujena_generacija-palme.jpg">
            <a:extLst>
              <a:ext uri="{FF2B5EF4-FFF2-40B4-BE49-F238E27FC236}">
                <a16:creationId xmlns:a16="http://schemas.microsoft.com/office/drawing/2014/main" id="{AEDE6A6C-CDC5-4BBD-A360-0198CB184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643188"/>
            <a:ext cx="264318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67A3C43F-DC50-4D66-891C-3643BA45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LITERATURE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7454F1DD-1210-4B7B-8F2D-CDBF8BFA7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Wikipedia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Bernard MT Condensed</vt:lpstr>
      <vt:lpstr>Bodoni MT Black</vt:lpstr>
      <vt:lpstr>Calibri</vt:lpstr>
      <vt:lpstr>Officeova tema</vt:lpstr>
      <vt:lpstr>PUNK</vt:lpstr>
      <vt:lpstr>PUNK HISTORY</vt:lpstr>
      <vt:lpstr>PUNK GENRE</vt:lpstr>
      <vt:lpstr>PUNK CLOTHES</vt:lpstr>
      <vt:lpstr>PUNK IN U.K.</vt:lpstr>
      <vt:lpstr>PUNK IN SLOVENIA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2019-05-31T08:47:30Z</dcterms:created>
  <dcterms:modified xsi:type="dcterms:W3CDTF">2019-05-31T08:47:30Z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