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14">
            <a:extLst>
              <a:ext uri="{FF2B5EF4-FFF2-40B4-BE49-F238E27FC236}">
                <a16:creationId xmlns:a16="http://schemas.microsoft.com/office/drawing/2014/main" id="{166DD14E-5327-4BE1-9017-AAA79281982B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16">
            <a:extLst>
              <a:ext uri="{FF2B5EF4-FFF2-40B4-BE49-F238E27FC236}">
                <a16:creationId xmlns:a16="http://schemas.microsoft.com/office/drawing/2014/main" id="{1C97BC55-D8D8-4D1F-8665-9348D7CDC260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17">
            <a:extLst>
              <a:ext uri="{FF2B5EF4-FFF2-40B4-BE49-F238E27FC236}">
                <a16:creationId xmlns:a16="http://schemas.microsoft.com/office/drawing/2014/main" id="{E403B2C1-A62C-49E0-A8E3-F52A8500E2AB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otnik 18">
            <a:extLst>
              <a:ext uri="{FF2B5EF4-FFF2-40B4-BE49-F238E27FC236}">
                <a16:creationId xmlns:a16="http://schemas.microsoft.com/office/drawing/2014/main" id="{E68E84C1-97B1-4E14-9DE7-F4E3C244B66B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aven konektor 10">
            <a:extLst>
              <a:ext uri="{FF2B5EF4-FFF2-40B4-BE49-F238E27FC236}">
                <a16:creationId xmlns:a16="http://schemas.microsoft.com/office/drawing/2014/main" id="{5250C9A2-A451-44B7-8159-EEFD556BACC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aven konektor 17">
            <a:extLst>
              <a:ext uri="{FF2B5EF4-FFF2-40B4-BE49-F238E27FC236}">
                <a16:creationId xmlns:a16="http://schemas.microsoft.com/office/drawing/2014/main" id="{B5299412-5AE4-4788-BC42-B95DC280997A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aven konektor 19">
            <a:extLst>
              <a:ext uri="{FF2B5EF4-FFF2-40B4-BE49-F238E27FC236}">
                <a16:creationId xmlns:a16="http://schemas.microsoft.com/office/drawing/2014/main" id="{B8FEC0D5-9E41-47E3-9DC6-C9DA22FAC8BA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aven konektor 15">
            <a:extLst>
              <a:ext uri="{FF2B5EF4-FFF2-40B4-BE49-F238E27FC236}">
                <a16:creationId xmlns:a16="http://schemas.microsoft.com/office/drawing/2014/main" id="{95BEC7DC-94CF-48A9-BD46-A3D54B37D1F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aven konektor 14">
            <a:extLst>
              <a:ext uri="{FF2B5EF4-FFF2-40B4-BE49-F238E27FC236}">
                <a16:creationId xmlns:a16="http://schemas.microsoft.com/office/drawing/2014/main" id="{A6790057-D585-4713-89A5-770D0DD1D43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Raven konektor 21">
            <a:extLst>
              <a:ext uri="{FF2B5EF4-FFF2-40B4-BE49-F238E27FC236}">
                <a16:creationId xmlns:a16="http://schemas.microsoft.com/office/drawing/2014/main" id="{53E6580F-5A8B-4010-BD54-9815B9492435}"/>
              </a:ext>
            </a:extLst>
          </p:cNvPr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Pravokotnik 27">
            <a:extLst>
              <a:ext uri="{FF2B5EF4-FFF2-40B4-BE49-F238E27FC236}">
                <a16:creationId xmlns:a16="http://schemas.microsoft.com/office/drawing/2014/main" id="{5B93CBF8-FB8F-40FA-8B1D-C3A35B4A0057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28">
            <a:extLst>
              <a:ext uri="{FF2B5EF4-FFF2-40B4-BE49-F238E27FC236}">
                <a16:creationId xmlns:a16="http://schemas.microsoft.com/office/drawing/2014/main" id="{99747683-2089-4620-A238-4808B81F48C0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29">
            <a:extLst>
              <a:ext uri="{FF2B5EF4-FFF2-40B4-BE49-F238E27FC236}">
                <a16:creationId xmlns:a16="http://schemas.microsoft.com/office/drawing/2014/main" id="{586F8DB1-142E-4C7F-922C-56180E11BA00}"/>
              </a:ext>
            </a:extLst>
          </p:cNvPr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Elipsa 30">
            <a:extLst>
              <a:ext uri="{FF2B5EF4-FFF2-40B4-BE49-F238E27FC236}">
                <a16:creationId xmlns:a16="http://schemas.microsoft.com/office/drawing/2014/main" id="{964CA89F-3931-40DC-BD3F-4FBC7D9F9C37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Elipsa 31">
            <a:extLst>
              <a:ext uri="{FF2B5EF4-FFF2-40B4-BE49-F238E27FC236}">
                <a16:creationId xmlns:a16="http://schemas.microsoft.com/office/drawing/2014/main" id="{34223D7F-CF8E-4B8A-B1DC-01D1C548EC2D}"/>
              </a:ext>
            </a:extLst>
          </p:cNvPr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Elipsa 32">
            <a:extLst>
              <a:ext uri="{FF2B5EF4-FFF2-40B4-BE49-F238E27FC236}">
                <a16:creationId xmlns:a16="http://schemas.microsoft.com/office/drawing/2014/main" id="{611448AE-FC64-4767-A0A8-F7B317E4BE94}"/>
              </a:ext>
            </a:extLst>
          </p:cNvPr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22" name="Ograda datuma 27">
            <a:extLst>
              <a:ext uri="{FF2B5EF4-FFF2-40B4-BE49-F238E27FC236}">
                <a16:creationId xmlns:a16="http://schemas.microsoft.com/office/drawing/2014/main" id="{88C5884D-C1E3-4AAF-935E-DC77C03AD2C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7FFD6-BF0E-49E4-94D5-92D228E99C1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23" name="Ograda noge 16">
            <a:extLst>
              <a:ext uri="{FF2B5EF4-FFF2-40B4-BE49-F238E27FC236}">
                <a16:creationId xmlns:a16="http://schemas.microsoft.com/office/drawing/2014/main" id="{7E581F81-40B6-4259-98B6-D60111A45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4" name="Ograda številke diapozitiva 28">
            <a:extLst>
              <a:ext uri="{FF2B5EF4-FFF2-40B4-BE49-F238E27FC236}">
                <a16:creationId xmlns:a16="http://schemas.microsoft.com/office/drawing/2014/main" id="{CEEDC49E-2E3C-4B58-9974-CB965E64D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FAC9B6D2-7266-464A-9AF9-9AA9BC92828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23463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647D05A5-C63D-42CD-A488-99FAEF3A4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1C68E-7811-4958-B5AC-3F00F9175AB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D341F38B-34F4-48F5-B838-0E36E2969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F2334825-CEB8-4E75-BA0A-E1F72DA8D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59D77-09F3-4B00-AA9A-9F53BF709B3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53524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667DA5B5-CBAB-45A6-A77D-1C9EFA53B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631BD-BF3F-4D22-92D3-976DA4E2336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AD08C4FC-8667-417A-98F8-0A3066CE4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AB00DF48-2884-41FD-803E-C2C457C07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38735-E85C-4230-98CD-58693558B8F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62916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6">
            <a:extLst>
              <a:ext uri="{FF2B5EF4-FFF2-40B4-BE49-F238E27FC236}">
                <a16:creationId xmlns:a16="http://schemas.microsoft.com/office/drawing/2014/main" id="{B4E4E1AC-4389-44F1-9519-553AFCF04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35367AA-5973-4B9B-A458-0968B68BE7F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številke diapozitiva 8">
            <a:extLst>
              <a:ext uri="{FF2B5EF4-FFF2-40B4-BE49-F238E27FC236}">
                <a16:creationId xmlns:a16="http://schemas.microsoft.com/office/drawing/2014/main" id="{D483B2F5-5962-460D-92B8-3658DAC3F1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3BB14B-C9F9-44EC-A4F8-A3B0C770336F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Ograda noge 9">
            <a:extLst>
              <a:ext uri="{FF2B5EF4-FFF2-40B4-BE49-F238E27FC236}">
                <a16:creationId xmlns:a16="http://schemas.microsoft.com/office/drawing/2014/main" id="{47008166-8868-4DFE-8FA4-CDFFC997F66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1780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14">
            <a:extLst>
              <a:ext uri="{FF2B5EF4-FFF2-40B4-BE49-F238E27FC236}">
                <a16:creationId xmlns:a16="http://schemas.microsoft.com/office/drawing/2014/main" id="{79CC6676-CF5E-4EF1-BC6E-9D63EEF0A0A0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16">
            <a:extLst>
              <a:ext uri="{FF2B5EF4-FFF2-40B4-BE49-F238E27FC236}">
                <a16:creationId xmlns:a16="http://schemas.microsoft.com/office/drawing/2014/main" id="{08808043-A465-4EFF-B632-0C6DB71AF5ED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17">
            <a:extLst>
              <a:ext uri="{FF2B5EF4-FFF2-40B4-BE49-F238E27FC236}">
                <a16:creationId xmlns:a16="http://schemas.microsoft.com/office/drawing/2014/main" id="{761BE3C8-170E-4598-9392-1F84C980B968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otnik 18">
            <a:extLst>
              <a:ext uri="{FF2B5EF4-FFF2-40B4-BE49-F238E27FC236}">
                <a16:creationId xmlns:a16="http://schemas.microsoft.com/office/drawing/2014/main" id="{4DDADCC8-9574-4163-9703-4405AF57102D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aven konektor 12">
            <a:extLst>
              <a:ext uri="{FF2B5EF4-FFF2-40B4-BE49-F238E27FC236}">
                <a16:creationId xmlns:a16="http://schemas.microsoft.com/office/drawing/2014/main" id="{B0612F2A-1903-4E67-A4D5-A2B28B3D6AA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aven konektor 13">
            <a:extLst>
              <a:ext uri="{FF2B5EF4-FFF2-40B4-BE49-F238E27FC236}">
                <a16:creationId xmlns:a16="http://schemas.microsoft.com/office/drawing/2014/main" id="{ABE5B079-23DC-422A-9EDC-8957B77237CB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aven konektor 14">
            <a:extLst>
              <a:ext uri="{FF2B5EF4-FFF2-40B4-BE49-F238E27FC236}">
                <a16:creationId xmlns:a16="http://schemas.microsoft.com/office/drawing/2014/main" id="{1093E2F5-04B0-4C66-BD40-72051C94F08A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aven konektor 15">
            <a:extLst>
              <a:ext uri="{FF2B5EF4-FFF2-40B4-BE49-F238E27FC236}">
                <a16:creationId xmlns:a16="http://schemas.microsoft.com/office/drawing/2014/main" id="{6FC41BD9-4DBE-45CD-A4A1-B6E0275606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aven konektor 16">
            <a:extLst>
              <a:ext uri="{FF2B5EF4-FFF2-40B4-BE49-F238E27FC236}">
                <a16:creationId xmlns:a16="http://schemas.microsoft.com/office/drawing/2014/main" id="{86877DEF-F772-4A52-8C40-D8AC278035E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Pravokotnik 26">
            <a:extLst>
              <a:ext uri="{FF2B5EF4-FFF2-40B4-BE49-F238E27FC236}">
                <a16:creationId xmlns:a16="http://schemas.microsoft.com/office/drawing/2014/main" id="{E18131A3-A680-4666-9D89-088AABEE6C7E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Elipsa 27">
            <a:extLst>
              <a:ext uri="{FF2B5EF4-FFF2-40B4-BE49-F238E27FC236}">
                <a16:creationId xmlns:a16="http://schemas.microsoft.com/office/drawing/2014/main" id="{96ECE628-D933-4CB7-A2C7-D2720E29C5F4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Elipsa 28">
            <a:extLst>
              <a:ext uri="{FF2B5EF4-FFF2-40B4-BE49-F238E27FC236}">
                <a16:creationId xmlns:a16="http://schemas.microsoft.com/office/drawing/2014/main" id="{C1748829-D595-4E9E-A6A5-E3552F28B2F6}"/>
              </a:ext>
            </a:extLst>
          </p:cNvPr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Elipsa 29">
            <a:extLst>
              <a:ext uri="{FF2B5EF4-FFF2-40B4-BE49-F238E27FC236}">
                <a16:creationId xmlns:a16="http://schemas.microsoft.com/office/drawing/2014/main" id="{57F29E14-8822-4B28-B7A0-4BB70BE21334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30">
            <a:extLst>
              <a:ext uri="{FF2B5EF4-FFF2-40B4-BE49-F238E27FC236}">
                <a16:creationId xmlns:a16="http://schemas.microsoft.com/office/drawing/2014/main" id="{50F2ACDC-A487-40F6-A305-5838FD7125E0}"/>
              </a:ext>
            </a:extLst>
          </p:cNvPr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31">
            <a:extLst>
              <a:ext uri="{FF2B5EF4-FFF2-40B4-BE49-F238E27FC236}">
                <a16:creationId xmlns:a16="http://schemas.microsoft.com/office/drawing/2014/main" id="{B8739E1F-304F-4136-A0E5-EA24440000FB}"/>
              </a:ext>
            </a:extLst>
          </p:cNvPr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Raven konektor 25">
            <a:extLst>
              <a:ext uri="{FF2B5EF4-FFF2-40B4-BE49-F238E27FC236}">
                <a16:creationId xmlns:a16="http://schemas.microsoft.com/office/drawing/2014/main" id="{D5A62ED3-F8E2-406A-BB99-C12908D4C147}"/>
              </a:ext>
            </a:extLst>
          </p:cNvPr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20" name="Ograda datuma 3">
            <a:extLst>
              <a:ext uri="{FF2B5EF4-FFF2-40B4-BE49-F238E27FC236}">
                <a16:creationId xmlns:a16="http://schemas.microsoft.com/office/drawing/2014/main" id="{C1CD13D6-2FAE-4449-89FC-A53B5BCEF44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E0F0E-227A-4B94-93F5-D03434B86F7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21" name="Ograda noge 4">
            <a:extLst>
              <a:ext uri="{FF2B5EF4-FFF2-40B4-BE49-F238E27FC236}">
                <a16:creationId xmlns:a16="http://schemas.microsoft.com/office/drawing/2014/main" id="{6F4BB80D-707E-4434-AAF9-1BB59ABE3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2" name="Ograda številke diapozitiva 5">
            <a:extLst>
              <a:ext uri="{FF2B5EF4-FFF2-40B4-BE49-F238E27FC236}">
                <a16:creationId xmlns:a16="http://schemas.microsoft.com/office/drawing/2014/main" id="{28FA5CC9-F37B-4667-8783-0D9548EA1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AF6EC5F2-6D44-469E-B858-A3DBABE6B41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73503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BF2926CC-7F4D-4D64-B59C-78B3DEB5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558E1-CDCD-4C84-BE0D-0B798A2767C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2">
            <a:extLst>
              <a:ext uri="{FF2B5EF4-FFF2-40B4-BE49-F238E27FC236}">
                <a16:creationId xmlns:a16="http://schemas.microsoft.com/office/drawing/2014/main" id="{0CDAA49E-6D33-4403-AB14-C2AE12F4A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2">
            <a:extLst>
              <a:ext uri="{FF2B5EF4-FFF2-40B4-BE49-F238E27FC236}">
                <a16:creationId xmlns:a16="http://schemas.microsoft.com/office/drawing/2014/main" id="{1ED5140C-F934-4D31-B68A-BE198DBA2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9BF88-42C9-4438-8AC6-8A03677EBEA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81387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4" name="Ograda besedil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7" name="Ograda datuma 13">
            <a:extLst>
              <a:ext uri="{FF2B5EF4-FFF2-40B4-BE49-F238E27FC236}">
                <a16:creationId xmlns:a16="http://schemas.microsoft.com/office/drawing/2014/main" id="{17697C85-A123-418F-8B42-3FC174E6A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AA6C2-FC76-451E-B39E-5F72C828AE8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noge 2">
            <a:extLst>
              <a:ext uri="{FF2B5EF4-FFF2-40B4-BE49-F238E27FC236}">
                <a16:creationId xmlns:a16="http://schemas.microsoft.com/office/drawing/2014/main" id="{D6C60000-732A-498A-9E41-1305B69E5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22">
            <a:extLst>
              <a:ext uri="{FF2B5EF4-FFF2-40B4-BE49-F238E27FC236}">
                <a16:creationId xmlns:a16="http://schemas.microsoft.com/office/drawing/2014/main" id="{9FE07AD7-4683-4165-984A-2D8F0F923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69A86-1EF0-47B3-A8ED-288B2284B5E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54401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5">
            <a:extLst>
              <a:ext uri="{FF2B5EF4-FFF2-40B4-BE49-F238E27FC236}">
                <a16:creationId xmlns:a16="http://schemas.microsoft.com/office/drawing/2014/main" id="{9A37344D-6EE4-40AF-A218-7981BCEA2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08EA55F-E383-494B-8E50-43C49AF1997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številke diapozitiva 6">
            <a:extLst>
              <a:ext uri="{FF2B5EF4-FFF2-40B4-BE49-F238E27FC236}">
                <a16:creationId xmlns:a16="http://schemas.microsoft.com/office/drawing/2014/main" id="{DCFEBA7B-D8F2-475F-A419-FD7C01AA08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4CDD80-3BA7-4AA8-A966-2DEEB60102C3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Ograda noge 7">
            <a:extLst>
              <a:ext uri="{FF2B5EF4-FFF2-40B4-BE49-F238E27FC236}">
                <a16:creationId xmlns:a16="http://schemas.microsoft.com/office/drawing/2014/main" id="{9FA5F62D-0B84-4DBF-B5F2-CE5795808AF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5440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3">
            <a:extLst>
              <a:ext uri="{FF2B5EF4-FFF2-40B4-BE49-F238E27FC236}">
                <a16:creationId xmlns:a16="http://schemas.microsoft.com/office/drawing/2014/main" id="{3E90C818-7009-45A2-A032-A298947AA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5814F-A27C-42C1-91DE-F350DF3642B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791233B3-8158-401A-A4BE-E1BD94F9D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22">
            <a:extLst>
              <a:ext uri="{FF2B5EF4-FFF2-40B4-BE49-F238E27FC236}">
                <a16:creationId xmlns:a16="http://schemas.microsoft.com/office/drawing/2014/main" id="{F529B617-D3CC-4004-BBD0-1F5F0ECDE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F79F2-1F37-40B5-BA68-3307C3F1495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60724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konektor 9">
            <a:extLst>
              <a:ext uri="{FF2B5EF4-FFF2-40B4-BE49-F238E27FC236}">
                <a16:creationId xmlns:a16="http://schemas.microsoft.com/office/drawing/2014/main" id="{30E1E46C-CE0F-4C79-94C6-1E447F58DDDB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Raven konektor 7">
            <a:extLst>
              <a:ext uri="{FF2B5EF4-FFF2-40B4-BE49-F238E27FC236}">
                <a16:creationId xmlns:a16="http://schemas.microsoft.com/office/drawing/2014/main" id="{687CB2DF-49BC-4115-A417-0212F201825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Raven konektor 8">
            <a:extLst>
              <a:ext uri="{FF2B5EF4-FFF2-40B4-BE49-F238E27FC236}">
                <a16:creationId xmlns:a16="http://schemas.microsoft.com/office/drawing/2014/main" id="{966C7773-4FEE-452F-A6D6-BF901E606F5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8" name="Raven konektor 10">
            <a:extLst>
              <a:ext uri="{FF2B5EF4-FFF2-40B4-BE49-F238E27FC236}">
                <a16:creationId xmlns:a16="http://schemas.microsoft.com/office/drawing/2014/main" id="{858CC8E4-7842-43F5-84AF-EEDD62BAE778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9" name="Pravokotnik 19">
            <a:extLst>
              <a:ext uri="{FF2B5EF4-FFF2-40B4-BE49-F238E27FC236}">
                <a16:creationId xmlns:a16="http://schemas.microsoft.com/office/drawing/2014/main" id="{13F21B30-D54B-4A4E-A0DD-FA44A348B1F8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aven konektor 12">
            <a:extLst>
              <a:ext uri="{FF2B5EF4-FFF2-40B4-BE49-F238E27FC236}">
                <a16:creationId xmlns:a16="http://schemas.microsoft.com/office/drawing/2014/main" id="{0EEB595A-05AE-446D-8FFD-D3E0EB48FF31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1" name="Elipsa 23">
            <a:extLst>
              <a:ext uri="{FF2B5EF4-FFF2-40B4-BE49-F238E27FC236}">
                <a16:creationId xmlns:a16="http://schemas.microsoft.com/office/drawing/2014/main" id="{BF6DC5CD-06FC-438C-B14A-C7189CD09FB5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8" name="Ograda vsebin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2" name="Ograda datuma 20">
            <a:extLst>
              <a:ext uri="{FF2B5EF4-FFF2-40B4-BE49-F238E27FC236}">
                <a16:creationId xmlns:a16="http://schemas.microsoft.com/office/drawing/2014/main" id="{B1E8B8B0-BDF9-4DE6-9F4F-0B659EF16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426D3B4-0A9C-4E2D-AD66-A13A94EEA2C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3" name="Ograda številke diapozitiva 21">
            <a:extLst>
              <a:ext uri="{FF2B5EF4-FFF2-40B4-BE49-F238E27FC236}">
                <a16:creationId xmlns:a16="http://schemas.microsoft.com/office/drawing/2014/main" id="{64DD06D6-D934-4DCA-809C-A2404D7C62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5D98A4-B183-4235-BCE8-C9DE993A0C2A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4" name="Ograda noge 22">
            <a:extLst>
              <a:ext uri="{FF2B5EF4-FFF2-40B4-BE49-F238E27FC236}">
                <a16:creationId xmlns:a16="http://schemas.microsoft.com/office/drawing/2014/main" id="{0048BE83-4D58-4C2F-B43E-4DE44109F4C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4109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konektor 8">
            <a:extLst>
              <a:ext uri="{FF2B5EF4-FFF2-40B4-BE49-F238E27FC236}">
                <a16:creationId xmlns:a16="http://schemas.microsoft.com/office/drawing/2014/main" id="{78AC6EAA-89AA-47E1-AC7B-362ADA46FDCC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Elipsa 16">
            <a:extLst>
              <a:ext uri="{FF2B5EF4-FFF2-40B4-BE49-F238E27FC236}">
                <a16:creationId xmlns:a16="http://schemas.microsoft.com/office/drawing/2014/main" id="{C97063F3-6E6C-48CC-AA09-BA8D1CC1960C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aven konektor 9">
            <a:extLst>
              <a:ext uri="{FF2B5EF4-FFF2-40B4-BE49-F238E27FC236}">
                <a16:creationId xmlns:a16="http://schemas.microsoft.com/office/drawing/2014/main" id="{8A6F3713-66B0-478E-89A6-FA3B4F833F9E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8" name="Pravokotnik 18">
            <a:extLst>
              <a:ext uri="{FF2B5EF4-FFF2-40B4-BE49-F238E27FC236}">
                <a16:creationId xmlns:a16="http://schemas.microsoft.com/office/drawing/2014/main" id="{5045E780-F51F-436E-A148-80EDABC835B9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aven konektor 11">
            <a:extLst>
              <a:ext uri="{FF2B5EF4-FFF2-40B4-BE49-F238E27FC236}">
                <a16:creationId xmlns:a16="http://schemas.microsoft.com/office/drawing/2014/main" id="{E8CAB586-33F6-4CD5-9FBE-8E3D7367778D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0" name="Raven konektor 18">
            <a:extLst>
              <a:ext uri="{FF2B5EF4-FFF2-40B4-BE49-F238E27FC236}">
                <a16:creationId xmlns:a16="http://schemas.microsoft.com/office/drawing/2014/main" id="{B2C85157-45E9-4FE5-BEBC-7FD51776EF4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Raven konektor 19">
            <a:extLst>
              <a:ext uri="{FF2B5EF4-FFF2-40B4-BE49-F238E27FC236}">
                <a16:creationId xmlns:a16="http://schemas.microsoft.com/office/drawing/2014/main" id="{667E91CF-7A21-4920-86A8-41AD67FBC96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2" name="Ograda datuma 16">
            <a:extLst>
              <a:ext uri="{FF2B5EF4-FFF2-40B4-BE49-F238E27FC236}">
                <a16:creationId xmlns:a16="http://schemas.microsoft.com/office/drawing/2014/main" id="{79407897-4CF7-4C27-93B0-F25DE07E0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01B5950-7752-40A5-BC56-FB056F30E50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3" name="Ograda številke diapozitiva 17">
            <a:extLst>
              <a:ext uri="{FF2B5EF4-FFF2-40B4-BE49-F238E27FC236}">
                <a16:creationId xmlns:a16="http://schemas.microsoft.com/office/drawing/2014/main" id="{448070EF-94E4-4CF1-AACF-5EFD7BE869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CEA4FC-0F2A-4BC1-A2D3-3743135DE6B2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4" name="Ograda noge 20">
            <a:extLst>
              <a:ext uri="{FF2B5EF4-FFF2-40B4-BE49-F238E27FC236}">
                <a16:creationId xmlns:a16="http://schemas.microsoft.com/office/drawing/2014/main" id="{91AED997-8798-48C2-9ABF-A949E6B4463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0387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en konektor 15">
            <a:extLst>
              <a:ext uri="{FF2B5EF4-FFF2-40B4-BE49-F238E27FC236}">
                <a16:creationId xmlns:a16="http://schemas.microsoft.com/office/drawing/2014/main" id="{14716EA0-8459-4CD4-B4F9-D253CBE1A8A7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Ograda naslova 21">
            <a:extLst>
              <a:ext uri="{FF2B5EF4-FFF2-40B4-BE49-F238E27FC236}">
                <a16:creationId xmlns:a16="http://schemas.microsoft.com/office/drawing/2014/main" id="{1938624B-DDDB-452B-9706-C81ABBB30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028" name="Ograda besedila 12">
            <a:extLst>
              <a:ext uri="{FF2B5EF4-FFF2-40B4-BE49-F238E27FC236}">
                <a16:creationId xmlns:a16="http://schemas.microsoft.com/office/drawing/2014/main" id="{606F5FCA-24FF-4866-BBAE-97057F2BE2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4" name="Ograda datuma 13">
            <a:extLst>
              <a:ext uri="{FF2B5EF4-FFF2-40B4-BE49-F238E27FC236}">
                <a16:creationId xmlns:a16="http://schemas.microsoft.com/office/drawing/2014/main" id="{931AB29C-3331-4C1B-9150-1D5E97EAA2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7DC15B-50F7-4C4B-8D2C-855BE19F519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61F05D9F-7F82-435D-BAF5-178D40C289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aven konektor 6">
            <a:extLst>
              <a:ext uri="{FF2B5EF4-FFF2-40B4-BE49-F238E27FC236}">
                <a16:creationId xmlns:a16="http://schemas.microsoft.com/office/drawing/2014/main" id="{DE5DB6F0-F22F-46AE-AAF2-0395FF4A1D44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2" name="Raven konektor 8">
            <a:extLst>
              <a:ext uri="{FF2B5EF4-FFF2-40B4-BE49-F238E27FC236}">
                <a16:creationId xmlns:a16="http://schemas.microsoft.com/office/drawing/2014/main" id="{50CE285C-21BE-4A57-9C1A-BCD154FD5254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B1867A91-FFAB-4A22-AB9F-21100925C39D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Raven konektor 10">
            <a:extLst>
              <a:ext uri="{FF2B5EF4-FFF2-40B4-BE49-F238E27FC236}">
                <a16:creationId xmlns:a16="http://schemas.microsoft.com/office/drawing/2014/main" id="{CCF282AE-B125-4907-8322-18A970E46861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1A88F17D-8073-4098-AF85-98E16C61D582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Ograda številke diapozitiva 22">
            <a:extLst>
              <a:ext uri="{FF2B5EF4-FFF2-40B4-BE49-F238E27FC236}">
                <a16:creationId xmlns:a16="http://schemas.microsoft.com/office/drawing/2014/main" id="{03AFC66B-AD01-47C1-B21C-8281D7A718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BFBDD7B4-3DD1-434E-83C2-23E55F9BA9A0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8" r:id="rId4"/>
    <p:sldLayoutId id="2147483679" r:id="rId5"/>
    <p:sldLayoutId id="2147483686" r:id="rId6"/>
    <p:sldLayoutId id="2147483680" r:id="rId7"/>
    <p:sldLayoutId id="2147483687" r:id="rId8"/>
    <p:sldLayoutId id="2147483688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3/38/Rihanna-signature.png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lxByc0-V40" TargetMode="External"/><Relationship Id="rId7" Type="http://schemas.openxmlformats.org/officeDocument/2006/relationships/image" Target="../media/image28.jpeg"/><Relationship Id="rId2" Type="http://schemas.openxmlformats.org/officeDocument/2006/relationships/hyperlink" Target="http://www.youtube.com/watch?v=E1mU6h4Xdxc&amp;ob=av3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hyperlink" Target="http://www.youtube.com/watch?v=NiXbRBS5Z5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musicvideos.su/Album5/rnb-love-vol.jpg">
            <a:extLst>
              <a:ext uri="{FF2B5EF4-FFF2-40B4-BE49-F238E27FC236}">
                <a16:creationId xmlns:a16="http://schemas.microsoft.com/office/drawing/2014/main" id="{9E27CE98-4ADF-403E-BEF4-26B8C1367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0"/>
            <a:ext cx="2952750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 descr="http://www.wordans.us/wordansfiles/images/2009/3/2/14773/14773_340.jpg?1258088400">
            <a:extLst>
              <a:ext uri="{FF2B5EF4-FFF2-40B4-BE49-F238E27FC236}">
                <a16:creationId xmlns:a16="http://schemas.microsoft.com/office/drawing/2014/main" id="{9CADE82B-8609-44B1-8FC9-ED74A1BEA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71775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http://odimusic.net/download/uploads/posts/2008-04/1207507519_rnb1.jpg">
            <a:extLst>
              <a:ext uri="{FF2B5EF4-FFF2-40B4-BE49-F238E27FC236}">
                <a16:creationId xmlns:a16="http://schemas.microsoft.com/office/drawing/2014/main" id="{AFA60CAD-F786-4534-BF83-07933B83B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7" r="6451" b="20425"/>
          <a:stretch>
            <a:fillRect/>
          </a:stretch>
        </p:blipFill>
        <p:spPr bwMode="auto">
          <a:xfrm>
            <a:off x="5688013" y="0"/>
            <a:ext cx="3455987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2" descr="http://www.mwise.com/cdp-cms-ui/uploads/GIF/A/Animation_Music_EQ_128x1-01.gif">
            <a:extLst>
              <a:ext uri="{FF2B5EF4-FFF2-40B4-BE49-F238E27FC236}">
                <a16:creationId xmlns:a16="http://schemas.microsoft.com/office/drawing/2014/main" id="{3C14FF10-B809-4CA1-93DE-46DCB3F9B3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5038"/>
            <a:ext cx="277177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4" descr="polytones, realtones, wallpapers, animations, themes, applications, alert services and java games for your  Sprint, AT&amp;T and T-Mobile cell phone">
            <a:extLst>
              <a:ext uri="{FF2B5EF4-FFF2-40B4-BE49-F238E27FC236}">
                <a16:creationId xmlns:a16="http://schemas.microsoft.com/office/drawing/2014/main" id="{053AD9B2-8DB4-452A-8A05-E4B18766DD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2205038"/>
            <a:ext cx="29527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6" descr="http://hackerman420.webs.com/photos/test1/Music_Animation.gif">
            <a:extLst>
              <a:ext uri="{FF2B5EF4-FFF2-40B4-BE49-F238E27FC236}">
                <a16:creationId xmlns:a16="http://schemas.microsoft.com/office/drawing/2014/main" id="{C7D7C641-88A2-41B9-B7F1-E7D662682F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205038"/>
            <a:ext cx="3438525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ravokotnik 13">
            <a:extLst>
              <a:ext uri="{FF2B5EF4-FFF2-40B4-BE49-F238E27FC236}">
                <a16:creationId xmlns:a16="http://schemas.microsoft.com/office/drawing/2014/main" id="{2C59B24C-9BFB-466F-A029-2576016DE4F2}"/>
              </a:ext>
            </a:extLst>
          </p:cNvPr>
          <p:cNvSpPr/>
          <p:nvPr/>
        </p:nvSpPr>
        <p:spPr>
          <a:xfrm>
            <a:off x="1691680" y="5288340"/>
            <a:ext cx="5472608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R’n’b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grada vsebine 2">
            <a:extLst>
              <a:ext uri="{FF2B5EF4-FFF2-40B4-BE49-F238E27FC236}">
                <a16:creationId xmlns:a16="http://schemas.microsoft.com/office/drawing/2014/main" id="{405055B3-52F7-43C0-B234-B9DF19BB0D8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0"/>
            <a:ext cx="8893175" cy="3644900"/>
          </a:xfrm>
        </p:spPr>
        <p:txBody>
          <a:bodyPr/>
          <a:lstStyle/>
          <a:p>
            <a:r>
              <a:rPr lang="sl-SI" altLang="sl-SI" sz="2000" b="1">
                <a:latin typeface="Batang" panose="02030600000101010101" pitchFamily="18" charset="-127"/>
                <a:ea typeface="Batang" panose="02030600000101010101" pitchFamily="18" charset="-127"/>
              </a:rPr>
              <a:t>Ritem in Bules (r’n’b)</a:t>
            </a:r>
          </a:p>
          <a:p>
            <a:r>
              <a:rPr lang="sl-SI" altLang="sl-SI" sz="2000" b="1">
                <a:latin typeface="Batang" panose="02030600000101010101" pitchFamily="18" charset="-127"/>
                <a:ea typeface="Batang" panose="02030600000101010101" pitchFamily="18" charset="-127"/>
              </a:rPr>
              <a:t>Glasbena zvrst popularne afroameriške glasbe.</a:t>
            </a:r>
          </a:p>
          <a:p>
            <a:r>
              <a:rPr lang="sl-SI" altLang="sl-SI" sz="2000" b="1">
                <a:latin typeface="Batang" panose="02030600000101010101" pitchFamily="18" charset="-127"/>
                <a:ea typeface="Batang" panose="02030600000101010101" pitchFamily="18" charset="-127"/>
              </a:rPr>
              <a:t>Začela se je 40.–ih 20. stoletja </a:t>
            </a:r>
          </a:p>
          <a:p>
            <a:r>
              <a:rPr lang="sl-SI" altLang="sl-SI" sz="2000" b="1">
                <a:latin typeface="Batang" panose="02030600000101010101" pitchFamily="18" charset="-127"/>
                <a:ea typeface="Batang" panose="02030600000101010101" pitchFamily="18" charset="-127"/>
              </a:rPr>
              <a:t>1950  vpliv na razvoj rock’n’rolla  </a:t>
            </a:r>
          </a:p>
          <a:p>
            <a:r>
              <a:rPr lang="sl-SI" altLang="sl-SI" sz="2000" b="1">
                <a:latin typeface="Batang" panose="02030600000101010101" pitchFamily="18" charset="-127"/>
                <a:ea typeface="Batang" panose="02030600000101010101" pitchFamily="18" charset="-127"/>
              </a:rPr>
              <a:t>Uporabljan za gl. sloge ki so združevali elektric blues, gospel in soul.</a:t>
            </a:r>
          </a:p>
          <a:p>
            <a:r>
              <a:rPr lang="sl-SI" altLang="sl-SI" sz="2000" b="1">
                <a:latin typeface="Batang" panose="02030600000101010101" pitchFamily="18" charset="-127"/>
                <a:ea typeface="Batang" panose="02030600000101010101" pitchFamily="18" charset="-127"/>
              </a:rPr>
              <a:t>1970 uporabljan kot nadpomenka funku.</a:t>
            </a:r>
          </a:p>
          <a:p>
            <a:r>
              <a:rPr lang="sl-SI" altLang="sl-SI" sz="2000" b="1">
                <a:latin typeface="Batang" panose="02030600000101010101" pitchFamily="18" charset="-127"/>
                <a:ea typeface="Batang" panose="02030600000101010101" pitchFamily="18" charset="-127"/>
              </a:rPr>
              <a:t>1980 se je razvil r’n’b kot ga poznamo danes.</a:t>
            </a:r>
          </a:p>
          <a:p>
            <a:endParaRPr lang="sl-SI" altLang="sl-SI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9219" name="Picture 4" descr="http://www.myconcertscentral.com/wp-content/uploads/15_5_featured_orig.jpg">
            <a:extLst>
              <a:ext uri="{FF2B5EF4-FFF2-40B4-BE49-F238E27FC236}">
                <a16:creationId xmlns:a16="http://schemas.microsoft.com/office/drawing/2014/main" id="{DC57334A-4375-482A-AA93-8352A93EA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01"/>
          <a:stretch>
            <a:fillRect/>
          </a:stretch>
        </p:blipFill>
        <p:spPr bwMode="auto">
          <a:xfrm>
            <a:off x="-180975" y="2781300"/>
            <a:ext cx="932497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dizzywoodsecretsnotes.files.wordpress.com/2009/05/beyonce.jpg">
            <a:extLst>
              <a:ext uri="{FF2B5EF4-FFF2-40B4-BE49-F238E27FC236}">
                <a16:creationId xmlns:a16="http://schemas.microsoft.com/office/drawing/2014/main" id="{8224A9FC-5AC6-4B0D-B123-050C5D9A6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84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 descr="http://t2.gstatic.com/images?q=tbn:ANd9GcSdH5nRaYnmlGTOTJC55XnHrAX7s5X3iIaHhAqrr6obwDPByPdQuHhW-TLYeg">
            <a:extLst>
              <a:ext uri="{FF2B5EF4-FFF2-40B4-BE49-F238E27FC236}">
                <a16:creationId xmlns:a16="http://schemas.microsoft.com/office/drawing/2014/main" id="{CE86C523-582E-40B6-B872-414706CBC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0"/>
            <a:ext cx="3929063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 descr="http://images.wikia.com/lyricwiki/images/b/be/Mariah_Carey_-_Butterfly.jpg">
            <a:extLst>
              <a:ext uri="{FF2B5EF4-FFF2-40B4-BE49-F238E27FC236}">
                <a16:creationId xmlns:a16="http://schemas.microsoft.com/office/drawing/2014/main" id="{29A64A69-A457-4642-B3C5-C3FFC8B99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738"/>
            <a:ext cx="3419475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8" descr="http://www.sound-savvy.com/wp-content/uploads/StillStandingCover.jpg">
            <a:extLst>
              <a:ext uri="{FF2B5EF4-FFF2-40B4-BE49-F238E27FC236}">
                <a16:creationId xmlns:a16="http://schemas.microsoft.com/office/drawing/2014/main" id="{C7B0259F-78C2-40A0-BF4D-59683B76A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781300"/>
            <a:ext cx="4103688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8notes.com/wiki/images/300px-Usher-Confessions.jpg">
            <a:extLst>
              <a:ext uri="{FF2B5EF4-FFF2-40B4-BE49-F238E27FC236}">
                <a16:creationId xmlns:a16="http://schemas.microsoft.com/office/drawing/2014/main" id="{1DBFDA4D-A0E9-4E9D-8872-76473E813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41675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 descr="http://www.classicwhitney.com/images2/WHILTY010.jpg">
            <a:extLst>
              <a:ext uri="{FF2B5EF4-FFF2-40B4-BE49-F238E27FC236}">
                <a16:creationId xmlns:a16="http://schemas.microsoft.com/office/drawing/2014/main" id="{4F53C664-962E-410C-AC92-ADA8D3BC7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0"/>
            <a:ext cx="3276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 descr="http://1.bp.blogspot.com/_uH3-sxGQ5uM/THzbZzzjnWI/AAAAAAAAAX4/01zteegReD8/s640/rihanna-a-girl-like-me1.jpg">
            <a:extLst>
              <a:ext uri="{FF2B5EF4-FFF2-40B4-BE49-F238E27FC236}">
                <a16:creationId xmlns:a16="http://schemas.microsoft.com/office/drawing/2014/main" id="{DEA6D51E-435A-4C2B-943A-4957B1E18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34925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grada vsebine 2">
            <a:extLst>
              <a:ext uri="{FF2B5EF4-FFF2-40B4-BE49-F238E27FC236}">
                <a16:creationId xmlns:a16="http://schemas.microsoft.com/office/drawing/2014/main" id="{8977C033-74D3-46AF-BC33-659E2126E41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211638" y="1916113"/>
            <a:ext cx="4932362" cy="3313112"/>
          </a:xfrm>
        </p:spPr>
        <p:txBody>
          <a:bodyPr/>
          <a:lstStyle/>
          <a:p>
            <a:r>
              <a:rPr lang="sl-SI" altLang="sl-SI"/>
              <a:t>Rojstvo: 2o.2.1988 (Barbados)</a:t>
            </a:r>
          </a:p>
          <a:p>
            <a:r>
              <a:rPr lang="sl-SI" altLang="sl-SI"/>
              <a:t>1. mesta na gl. lestvicah v Europi  </a:t>
            </a:r>
            <a:br>
              <a:rPr lang="sl-SI" altLang="sl-SI"/>
            </a:br>
            <a:r>
              <a:rPr lang="sl-SI" altLang="sl-SI"/>
              <a:t>(Take a bow, Disturbia,  Umbrella)</a:t>
            </a:r>
          </a:p>
          <a:p>
            <a:r>
              <a:rPr lang="sl-SI" altLang="sl-SI"/>
              <a:t>Prodala že več kot 11 milijonov studijskih albumov</a:t>
            </a:r>
          </a:p>
          <a:p>
            <a:r>
              <a:rPr lang="sl-SI" altLang="sl-SI"/>
              <a:t>2005 (Music of the sun)</a:t>
            </a:r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</p:txBody>
      </p:sp>
      <p:pic>
        <p:nvPicPr>
          <p:cNvPr id="12291" name="Picture 2" descr="rihanna tattoo7 Rihanna tattoo pictures">
            <a:extLst>
              <a:ext uri="{FF2B5EF4-FFF2-40B4-BE49-F238E27FC236}">
                <a16:creationId xmlns:a16="http://schemas.microsoft.com/office/drawing/2014/main" id="{1A97F9FA-6598-46A0-936F-4C45F3D38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447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" descr="http://oudailyfashion.files.wordpress.com/2011/02/rihanna-killin.jpg">
            <a:extLst>
              <a:ext uri="{FF2B5EF4-FFF2-40B4-BE49-F238E27FC236}">
                <a16:creationId xmlns:a16="http://schemas.microsoft.com/office/drawing/2014/main" id="{9D94F7C0-1E86-45CD-BB6C-0AFDF44DE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4" r="23552"/>
          <a:stretch>
            <a:fillRect/>
          </a:stretch>
        </p:blipFill>
        <p:spPr bwMode="auto">
          <a:xfrm>
            <a:off x="2771775" y="0"/>
            <a:ext cx="12954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 descr="http://www.diva.si/forum/files/rihanna1_164.jpg">
            <a:extLst>
              <a:ext uri="{FF2B5EF4-FFF2-40B4-BE49-F238E27FC236}">
                <a16:creationId xmlns:a16="http://schemas.microsoft.com/office/drawing/2014/main" id="{D5EE71E3-81D1-4239-B14B-434FF85CE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5150"/>
            <a:ext cx="319087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http://1st-fashions.com/wp-content/uploads/2011/08/Rihanna-attending-the-CRDA-Fashion-Awards-June-5-06.jpg">
            <a:extLst>
              <a:ext uri="{FF2B5EF4-FFF2-40B4-BE49-F238E27FC236}">
                <a16:creationId xmlns:a16="http://schemas.microsoft.com/office/drawing/2014/main" id="{E50F5E4C-33C5-4897-9FE1-A639A126B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9" t="859" r="46732"/>
          <a:stretch>
            <a:fillRect/>
          </a:stretch>
        </p:blipFill>
        <p:spPr bwMode="auto">
          <a:xfrm>
            <a:off x="2843213" y="2060575"/>
            <a:ext cx="1223962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8" descr="Slika:Rihanna-signature.png">
            <a:hlinkClick r:id="rId6"/>
            <a:extLst>
              <a:ext uri="{FF2B5EF4-FFF2-40B4-BE49-F238E27FC236}">
                <a16:creationId xmlns:a16="http://schemas.microsoft.com/office/drawing/2014/main" id="{7CB632D6-22D2-4CE9-9C4F-6FDAE1F7A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60350"/>
            <a:ext cx="33909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FEBECBC6-03AE-4B87-9845-8B1B9C363D2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84888" y="188913"/>
            <a:ext cx="3059112" cy="6408737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2800" dirty="0">
                <a:solidFill>
                  <a:srgbClr val="FF0000"/>
                </a:solidFill>
              </a:rPr>
              <a:t>TATTOJI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2800" dirty="0"/>
              <a:t>Na ušesu:</a:t>
            </a:r>
            <a:r>
              <a:rPr lang="sl-SI" sz="2800" dirty="0">
                <a:solidFill>
                  <a:srgbClr val="92D050"/>
                </a:solidFill>
              </a:rPr>
              <a:t>(Zvezda)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2800" dirty="0"/>
              <a:t>Za Ušesom: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2800" dirty="0">
                <a:solidFill>
                  <a:srgbClr val="92D050"/>
                </a:solidFill>
              </a:rPr>
              <a:t>(</a:t>
            </a:r>
            <a:r>
              <a:rPr lang="sl-SI" sz="2800" dirty="0" err="1">
                <a:solidFill>
                  <a:srgbClr val="92D050"/>
                </a:solidFill>
              </a:rPr>
              <a:t>DvaKoščka</a:t>
            </a:r>
            <a:r>
              <a:rPr lang="sl-SI" sz="2800" dirty="0">
                <a:solidFill>
                  <a:srgbClr val="92D050"/>
                </a:solidFill>
              </a:rPr>
              <a:t>)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2800" dirty="0"/>
              <a:t>Hrbet:</a:t>
            </a:r>
            <a:r>
              <a:rPr lang="sl-SI" sz="2800" dirty="0">
                <a:solidFill>
                  <a:srgbClr val="92D050"/>
                </a:solidFill>
              </a:rPr>
              <a:t>(Zvezde)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2800" dirty="0"/>
              <a:t>Rama: </a:t>
            </a:r>
            <a:r>
              <a:rPr lang="sl-SI" sz="2800" dirty="0">
                <a:solidFill>
                  <a:srgbClr val="92D050"/>
                </a:solidFill>
              </a:rPr>
              <a:t>(</a:t>
            </a:r>
            <a:r>
              <a:rPr lang="sl-SI" sz="2800" dirty="0" err="1">
                <a:solidFill>
                  <a:srgbClr val="92D050"/>
                </a:solidFill>
              </a:rPr>
              <a:t>roj.Dat.BF</a:t>
            </a:r>
            <a:r>
              <a:rPr lang="sl-SI" sz="2800" dirty="0">
                <a:solidFill>
                  <a:srgbClr val="92D050"/>
                </a:solidFill>
              </a:rPr>
              <a:t>)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2800" dirty="0"/>
              <a:t>Vrat: </a:t>
            </a:r>
            <a:r>
              <a:rPr lang="sl-SI" sz="2800" dirty="0">
                <a:solidFill>
                  <a:srgbClr val="92D050"/>
                </a:solidFill>
              </a:rPr>
              <a:t>(Arabske črke)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2800" dirty="0"/>
              <a:t>Noge: </a:t>
            </a:r>
            <a:r>
              <a:rPr lang="sl-SI" sz="2800" dirty="0">
                <a:solidFill>
                  <a:srgbClr val="92D050"/>
                </a:solidFill>
              </a:rPr>
              <a:t>(Note,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2800" dirty="0">
                <a:solidFill>
                  <a:srgbClr val="92D050"/>
                </a:solidFill>
              </a:rPr>
              <a:t>Okostnjaka)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2800" dirty="0"/>
              <a:t>Prst: </a:t>
            </a:r>
            <a:r>
              <a:rPr lang="sl-SI" sz="2800" dirty="0">
                <a:solidFill>
                  <a:srgbClr val="92D050"/>
                </a:solidFill>
              </a:rPr>
              <a:t>(love)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2800" dirty="0"/>
              <a:t>Hrbtni del: </a:t>
            </a:r>
            <a:r>
              <a:rPr lang="sl-SI" sz="2800" dirty="0">
                <a:solidFill>
                  <a:srgbClr val="92D050"/>
                </a:solidFill>
              </a:rPr>
              <a:t>Pištolo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 še veliko drugih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sl-SI" sz="2800" dirty="0">
              <a:solidFill>
                <a:srgbClr val="92D050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sl-SI" sz="2800" dirty="0">
              <a:solidFill>
                <a:srgbClr val="92D050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sl-SI" sz="2800" dirty="0"/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sl-SI" sz="2800" dirty="0"/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sl-SI" sz="2800" dirty="0"/>
          </a:p>
        </p:txBody>
      </p:sp>
      <p:pic>
        <p:nvPicPr>
          <p:cNvPr id="13315" name="Picture 6" descr="http://www.vanishingtattoo.com/tattoo/images/celeb-rihanna/rihanna_large/rihanna_019.jpg">
            <a:extLst>
              <a:ext uri="{FF2B5EF4-FFF2-40B4-BE49-F238E27FC236}">
                <a16:creationId xmlns:a16="http://schemas.microsoft.com/office/drawing/2014/main" id="{614B756E-3A6D-4456-BE1B-39A435C39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56" r="1537"/>
          <a:stretch>
            <a:fillRect/>
          </a:stretch>
        </p:blipFill>
        <p:spPr bwMode="auto">
          <a:xfrm>
            <a:off x="-180975" y="0"/>
            <a:ext cx="3563938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8" descr="http://farm4.static.flickr.com/3078/2753858055_a178235b75.jpg">
            <a:extLst>
              <a:ext uri="{FF2B5EF4-FFF2-40B4-BE49-F238E27FC236}">
                <a16:creationId xmlns:a16="http://schemas.microsoft.com/office/drawing/2014/main" id="{8690F5C1-D507-44DD-A330-D09C4D69F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5500"/>
            <a:ext cx="37338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0" descr="http://www.tamicks.com/wp-content/uploads/2008/09/rihanna-foot-tattoo.jpg">
            <a:extLst>
              <a:ext uri="{FF2B5EF4-FFF2-40B4-BE49-F238E27FC236}">
                <a16:creationId xmlns:a16="http://schemas.microsoft.com/office/drawing/2014/main" id="{B548E516-7F2B-44C9-BDDD-C4540FED8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9" t="23811" r="37721" b="25591"/>
          <a:stretch>
            <a:fillRect/>
          </a:stretch>
        </p:blipFill>
        <p:spPr bwMode="auto">
          <a:xfrm>
            <a:off x="3492500" y="0"/>
            <a:ext cx="2087563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2" descr="http://www.vanishingtattoo.com/tattoo/images/celeb-rihanna/rihanna_large/rihanna_001.jpg">
            <a:extLst>
              <a:ext uri="{FF2B5EF4-FFF2-40B4-BE49-F238E27FC236}">
                <a16:creationId xmlns:a16="http://schemas.microsoft.com/office/drawing/2014/main" id="{90B2DDBE-D722-4917-9695-490C5963F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1" b="61314"/>
          <a:stretch>
            <a:fillRect/>
          </a:stretch>
        </p:blipFill>
        <p:spPr bwMode="auto">
          <a:xfrm>
            <a:off x="3635375" y="2781300"/>
            <a:ext cx="16573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4" descr="http://saidbylisa.files.wordpress.com/2009/03/tat-ri.jpg?w=300&amp;h=400">
            <a:extLst>
              <a:ext uri="{FF2B5EF4-FFF2-40B4-BE49-F238E27FC236}">
                <a16:creationId xmlns:a16="http://schemas.microsoft.com/office/drawing/2014/main" id="{0E8638C5-6780-46FE-B90D-5D2AC93F5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0" t="57249" r="39520"/>
          <a:stretch>
            <a:fillRect/>
          </a:stretch>
        </p:blipFill>
        <p:spPr bwMode="auto">
          <a:xfrm>
            <a:off x="3779838" y="4581525"/>
            <a:ext cx="1611312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grada vsebine 2">
            <a:extLst>
              <a:ext uri="{FF2B5EF4-FFF2-40B4-BE49-F238E27FC236}">
                <a16:creationId xmlns:a16="http://schemas.microsoft.com/office/drawing/2014/main" id="{1AC3F6EC-82C3-490C-BA51-97FD045E761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140200" y="0"/>
            <a:ext cx="4629150" cy="6669088"/>
          </a:xfrm>
        </p:spPr>
        <p:txBody>
          <a:bodyPr/>
          <a:lstStyle/>
          <a:p>
            <a:r>
              <a:rPr lang="sl-SI" altLang="sl-SI">
                <a:hlinkClick r:id="rId2"/>
              </a:rPr>
              <a:t>http://www.youtube.com/watch?v=E1mU6h4Xdxc&amp;ob=av3n</a:t>
            </a:r>
            <a:endParaRPr lang="sl-SI" altLang="sl-SI"/>
          </a:p>
          <a:p>
            <a:r>
              <a:rPr lang="sl-SI" altLang="sl-SI">
                <a:hlinkClick r:id="rId3"/>
              </a:rPr>
              <a:t>http://www.youtube.com/watch?v=JlxByc0-V40</a:t>
            </a:r>
            <a:endParaRPr lang="sl-SI" altLang="sl-SI"/>
          </a:p>
          <a:p>
            <a:r>
              <a:rPr lang="sl-SI" altLang="sl-SI">
                <a:hlinkClick r:id="rId4"/>
              </a:rPr>
              <a:t>http://www.youtube.com/watch?v=NiXbRBS5Z58</a:t>
            </a:r>
            <a:endParaRPr lang="sl-SI" altLang="sl-SI"/>
          </a:p>
          <a:p>
            <a:endParaRPr lang="sl-SI" altLang="sl-SI"/>
          </a:p>
        </p:txBody>
      </p:sp>
      <p:pic>
        <p:nvPicPr>
          <p:cNvPr id="14339" name="Picture 2" descr="http://ladiesroom.fr/wp-content/uploads/2009/11/rihanna-disturbia.jpg">
            <a:extLst>
              <a:ext uri="{FF2B5EF4-FFF2-40B4-BE49-F238E27FC236}">
                <a16:creationId xmlns:a16="http://schemas.microsoft.com/office/drawing/2014/main" id="{79E3BD9A-3571-4374-89FF-0842A7669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71775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http://3.bp.blogspot.com/-kfXmQ6N6Ff8/TgovTwhbM4I/AAAAAAAAB9o/hcoQIyFhVoo/s1600/Beyonce.jpg">
            <a:extLst>
              <a:ext uri="{FF2B5EF4-FFF2-40B4-BE49-F238E27FC236}">
                <a16:creationId xmlns:a16="http://schemas.microsoft.com/office/drawing/2014/main" id="{034D06AF-FEEF-4ACB-AEF1-C8C547DFC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113"/>
            <a:ext cx="224948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http://img2.timeinc.net/people/i/2007/database/usher/usher300.jpg">
            <a:extLst>
              <a:ext uri="{FF2B5EF4-FFF2-40B4-BE49-F238E27FC236}">
                <a16:creationId xmlns:a16="http://schemas.microsoft.com/office/drawing/2014/main" id="{12906ADA-CC62-42B0-A9AA-B92249249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0"/>
            <a:ext cx="15113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na">
  <a:themeElements>
    <a:clrScheme name="Altan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ltan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ltan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ltana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169</Words>
  <Application>Microsoft Office PowerPoint</Application>
  <PresentationFormat>On-screen Show (4:3)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Batang</vt:lpstr>
      <vt:lpstr>Century Schoolbook</vt:lpstr>
      <vt:lpstr>Wingdings</vt:lpstr>
      <vt:lpstr>Wingdings 2</vt:lpstr>
      <vt:lpstr>Altana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2019-05-31T08:47:37Z</dcterms:created>
  <dcterms:modified xsi:type="dcterms:W3CDTF">2019-05-31T08:47:37Z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