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4" r:id="rId9"/>
    <p:sldId id="265" r:id="rId10"/>
    <p:sldId id="270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9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2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4DCE24DB-3046-4B71-AB3D-87BD9D869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882B9B-253C-4C3E-A2BD-AFBCD8F0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859E-0A17-40C6-947A-E94DD22762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5C0A6C-EAE3-46E0-8BBF-C7A53264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691B40-9EF3-4965-9926-EFC8B6D9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4E47-FA37-4594-B96F-2D04DF1F89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068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A6C85-7C38-4909-AA06-9DB93DD3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292D-1789-4A31-9DD2-26FF991510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D7B71-23A3-4EC7-BCB9-09A5B4C4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D64C1-8C25-4425-9350-547D9678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425D-B5E6-4B76-BC0B-16E8045509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060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342B-C07D-4FFE-AF5D-4145FBBA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F004-3D5A-4388-9811-E8084F5F3A7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CE6AC-C159-4917-A9D9-964B568B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5F80D-33D8-4C8A-BF72-2CFB1197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0946-07C4-4C73-8E5D-5449757215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659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9D84-4E1C-471C-9C36-071D36D5EC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5117-52F1-47AB-B56B-B8F97A3631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B39F-000A-4DB3-90E5-4AB1CB4CF8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3ACF-8A76-4F49-85CF-38341A465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E55C33-DE8D-46A0-A0B1-FC0129BB37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175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308F-3E1D-4803-A262-55160D35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8C1B-91CB-4831-A459-A3DAD7FF840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B873C-7FC6-485C-98BD-1A6646C0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D968-153A-465B-A907-EA5D1917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DB2BD-6267-48D0-AD5F-9F5C18A612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75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F757C3-390D-4186-A9FB-5055185B472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4752-ECB6-4F74-B1DA-3545A4E786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44AED8-F3A0-4A6F-928E-327A53C707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F4958D-ECD0-4294-9E46-B8937AA547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E741CD7-C1CD-4738-9BCC-4F99A2589A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31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029F31-C22E-45A8-8D9C-9F4B2ED438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570-226C-4CE2-B364-9AC38FAA9E7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1F251B-D662-4DCD-975A-DF50B645F5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E6DAEB-5E76-4021-8132-C0AA011EE1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6630060-A484-4427-9430-BDD4D11ADF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802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E56CED-7E17-473B-A461-F1184FA0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D0B1-3BD0-4BB0-919F-E4B5771A9AC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16E0C7-3952-4F9E-AAA6-8B86F631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AA92-0756-4946-93CF-07971AFD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0536D-7374-4814-998C-217BD13EA9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70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4E4FA2-F295-4864-B10E-DC5F5C09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F7F6-3314-4395-A80C-5D29FA37DEA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9E53E0-7820-43DB-BADF-1521696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9BB2FB-9045-4253-8D26-3CBD30CD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4B59-5C31-451F-B462-3C8AABB851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489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69A76E-75A2-47FA-BF2C-B2CC347641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8365-97CF-445C-8DDB-341C735310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F489F8-A41A-411B-A39D-7E4538297B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4FE37-63B9-44E4-802E-83EB854E7A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71356F-2C56-4606-8872-99AFE959FE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3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8443A0A7-9B8F-4C34-A5EC-19D0C456D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10FACCF-0BA6-4992-9AAE-16D03A8D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AC8A-205B-473D-8948-2CB42A9CDF9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6FBCA71-2DFD-4E36-BD6B-432FCC76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ECD838-5836-4993-99CE-4D2878EA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9D1CB-8F20-473C-8A9C-8E1337CF8B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734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4DD28EF4-6CA9-4F8E-940B-9EA7A2C76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E08DD-3DAF-49B2-85AB-1DFA48CE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24536-8CDA-4BC1-BA8E-6052A3F0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581F9-0D4D-4E9A-8AAE-CACDC8A18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933D0-295E-4646-A375-0F22FBEEE6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7678-6EAD-49E9-8417-E4B1CD57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AE8C-1387-4E47-A44C-AF49B040B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EC57593-3633-4D53-90D3-4D14A5EE26E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33m0Cs8-5I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www.youtube.com/watch?v=9U4Fju8doM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WLEWymXMe8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hyperlink" Target="http://www.youtube.com/watch?v=8hbObxDCRj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Eminem" TargetMode="External"/><Relationship Id="rId3" Type="http://schemas.openxmlformats.org/officeDocument/2006/relationships/hyperlink" Target="http://www.youtube.com/" TargetMode="External"/><Relationship Id="rId7" Type="http://schemas.openxmlformats.org/officeDocument/2006/relationships/hyperlink" Target="http://sl.wikipedia.org/wiki/Tupac_Shakur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Rap" TargetMode="External"/><Relationship Id="rId5" Type="http://schemas.openxmlformats.org/officeDocument/2006/relationships/hyperlink" Target="http://www.wikipedia.com/" TargetMode="External"/><Relationship Id="rId10" Type="http://schemas.openxmlformats.org/officeDocument/2006/relationships/hyperlink" Target="http://rateyourmusic.com/list/boima1/top_30_rappers_of_all_time_f1" TargetMode="External"/><Relationship Id="rId4" Type="http://schemas.openxmlformats.org/officeDocument/2006/relationships/hyperlink" Target="http://www.google.com/" TargetMode="External"/><Relationship Id="rId9" Type="http://schemas.openxmlformats.org/officeDocument/2006/relationships/hyperlink" Target="http://rateyourmusic.com/list/boima1/top_30_rappers_of_all_time_f1/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XvBjCO19QY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5-yKhDd64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bGs_qK2PQA&amp;list=PLCD91C77946560CFD" TargetMode="External"/><Relationship Id="rId4" Type="http://schemas.openxmlformats.org/officeDocument/2006/relationships/hyperlink" Target="https://www.youtube.com/watch?v=1wYNFfgrX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mobo.com/sites/default/files/images/news/nelly006.jpg">
            <a:extLst>
              <a:ext uri="{FF2B5EF4-FFF2-40B4-BE49-F238E27FC236}">
                <a16:creationId xmlns:a16="http://schemas.microsoft.com/office/drawing/2014/main" id="{A3D50A4E-AA13-4841-ABC0-55B85EBF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7791">
            <a:off x="1038225" y="4375150"/>
            <a:ext cx="1938338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 descr="http://cdn.fansided.com/wp-content/blogs.dir/229/files/2013/09/tupac.jpg">
            <a:extLst>
              <a:ext uri="{FF2B5EF4-FFF2-40B4-BE49-F238E27FC236}">
                <a16:creationId xmlns:a16="http://schemas.microsoft.com/office/drawing/2014/main" id="{81400124-7AE7-44EB-AE19-06888D19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296703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ttp://justwhookid.com/wp-content/uploads/2014/02/50-cent.jpg">
            <a:extLst>
              <a:ext uri="{FF2B5EF4-FFF2-40B4-BE49-F238E27FC236}">
                <a16:creationId xmlns:a16="http://schemas.microsoft.com/office/drawing/2014/main" id="{A55DC718-9D5B-4F04-997C-8FC16DD6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38">
            <a:off x="6616700" y="1844675"/>
            <a:ext cx="26590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31BA6B50-C5C9-4D8B-B94B-E2197B5F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3886200"/>
            <a:ext cx="6440487" cy="1271588"/>
          </a:xfrm>
        </p:spPr>
        <p:txBody>
          <a:bodyPr/>
          <a:lstStyle/>
          <a:p>
            <a:pPr fontAlgn="auto">
              <a:defRPr/>
            </a:pPr>
            <a:endParaRPr lang="sl-SI" dirty="0">
              <a:latin typeface="Gill Sans Ultra Bold" pitchFamily="34" charset="-18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4F56CD-9EB2-444E-886A-E136CF15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63" y="1730375"/>
            <a:ext cx="6130925" cy="2058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bg1">
                    <a:lumMod val="50000"/>
                  </a:schemeClr>
                </a:solidFill>
                <a:latin typeface="Goudy Stout" pitchFamily="18" charset="0"/>
              </a:rPr>
              <a:t>  </a:t>
            </a:r>
            <a:r>
              <a:rPr lang="sl-SI" sz="9600" dirty="0">
                <a:latin typeface="Goudy Stout" pitchFamily="18" charset="0"/>
              </a:rPr>
              <a:t>RAP</a:t>
            </a:r>
          </a:p>
        </p:txBody>
      </p:sp>
      <p:pic>
        <p:nvPicPr>
          <p:cNvPr id="5127" name="Picture 2" descr="http://fanart.tv/fanart/music/f90e8b26-9e52-4669-a5c9-e28529c47894/artistbackground/snoop-dogg-4ddc3edb2d557.jpg">
            <a:extLst>
              <a:ext uri="{FF2B5EF4-FFF2-40B4-BE49-F238E27FC236}">
                <a16:creationId xmlns:a16="http://schemas.microsoft.com/office/drawing/2014/main" id="{05DFFFAB-9354-4D8F-A636-ACC4B80D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463"/>
            <a:ext cx="3514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cdn.urbanislandz.com/wp-content/uploads/2013/05/Kanye-West.jpeg">
            <a:extLst>
              <a:ext uri="{FF2B5EF4-FFF2-40B4-BE49-F238E27FC236}">
                <a16:creationId xmlns:a16="http://schemas.microsoft.com/office/drawing/2014/main" id="{A42EC961-F6B2-4216-8656-7CE29BA0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405313"/>
            <a:ext cx="3117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http://media.npr.org/assets/music/sotd/2010/05/eminem-ea6a69d67b8e6b1854e2e6e8654bba4856f4fc3a-s6-c30.jpg">
            <a:extLst>
              <a:ext uri="{FF2B5EF4-FFF2-40B4-BE49-F238E27FC236}">
                <a16:creationId xmlns:a16="http://schemas.microsoft.com/office/drawing/2014/main" id="{BFA0573E-C82D-467A-8FA8-5DAC93CF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52400"/>
            <a:ext cx="269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5BE6B-CD2E-4D06-B469-89C3D149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C000"/>
                </a:solidFill>
                <a:latin typeface="Berlin Sans FB" pitchFamily="34" charset="0"/>
              </a:rPr>
              <a:t>SLOVENSKI RAP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62C5F8B-94E4-4D3B-B27D-B41A61FB31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se je v Sloveniji začel poslušati šele sredi osemdesetih let.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Prvo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zgoščenko smo v Sloveniji dobili šele leta 1994.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Ljudsko izročilo pravi, da je prvi na slovenskem odru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zarepal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Gregor Skočir.</a:t>
            </a:r>
          </a:p>
        </p:txBody>
      </p:sp>
      <p:pic>
        <p:nvPicPr>
          <p:cNvPr id="14340" name="Picture 2" descr="http://8020.photos.jpgmag.com/1279571_121756_65dd47bf57_m.jpg">
            <a:extLst>
              <a:ext uri="{FF2B5EF4-FFF2-40B4-BE49-F238E27FC236}">
                <a16:creationId xmlns:a16="http://schemas.microsoft.com/office/drawing/2014/main" id="{1AD0C649-FE79-4ACC-BCB1-DF27B051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2159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D03799B-1F13-4C1A-A44A-A76DF2F1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838700"/>
            <a:ext cx="3028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http://www.bravo.si/wp-content/uploads/2012/09/Zlatko.jpg">
            <a:extLst>
              <a:ext uri="{FF2B5EF4-FFF2-40B4-BE49-F238E27FC236}">
                <a16:creationId xmlns:a16="http://schemas.microsoft.com/office/drawing/2014/main" id="{A3E660A6-0FDA-40D0-8AF9-1CCBDD28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2016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mtv.si/datastore/imagestore/article_big/article_big_1330622890EMKEJ_ZNAJDI_SE.jpg">
            <a:extLst>
              <a:ext uri="{FF2B5EF4-FFF2-40B4-BE49-F238E27FC236}">
                <a16:creationId xmlns:a16="http://schemas.microsoft.com/office/drawing/2014/main" id="{BB96F7D0-7B47-41BF-AB16-6DA5926A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890963"/>
            <a:ext cx="51530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2A699194-9F9C-4CB4-8D89-C5338563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476250"/>
            <a:ext cx="46926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AF0F7D6-972B-43EA-8219-E5247DB3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620713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A395A5"/>
                </a:solidFill>
                <a:latin typeface="Berlin Sans FB" pitchFamily="34" charset="0"/>
              </a:rPr>
              <a:t>SLOVENSKI RAP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598F8B-CA77-47E8-B3C3-E0430F4E54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Priljubljeni sodobni slovenski </a:t>
            </a:r>
            <a:r>
              <a:rPr lang="sl-SI" sz="2400" b="1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 so:</a:t>
            </a:r>
          </a:p>
          <a:p>
            <a:pPr fontAlgn="auto">
              <a:defRPr/>
            </a:pPr>
            <a:endParaRPr lang="sl-SI" sz="1800" b="1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Trkaj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 (Rok Terkaj)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  <a:hlinkClick r:id="rId6"/>
              </a:rPr>
              <a:t>https://www.youtube.com/watch?v=NWLEWymXMe8</a:t>
            </a: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</a:p>
          <a:p>
            <a:pPr fontAlgn="auto">
              <a:defRPr/>
            </a:pPr>
            <a:r>
              <a:rPr lang="sl-SI" sz="1800" b="1" dirty="0" err="1">
                <a:solidFill>
                  <a:srgbClr val="A395A5"/>
                </a:solidFill>
                <a:latin typeface="Berlin Sans FB" pitchFamily="34" charset="0"/>
              </a:rPr>
              <a:t>Emkej</a:t>
            </a:r>
            <a:r>
              <a:rPr lang="sl-SI" sz="1800" b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sz="1800" dirty="0">
                <a:solidFill>
                  <a:srgbClr val="A395A5"/>
                </a:solidFill>
                <a:latin typeface="Berlin Sans FB" pitchFamily="34" charset="0"/>
              </a:rPr>
              <a:t>(Marko Kocjan)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  <a:hlinkClick r:id="rId7"/>
              </a:rPr>
              <a:t>http://www.youtube.com/watch?v=9U4Fju8doMM</a:t>
            </a: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</a:rPr>
              <a:t>  </a:t>
            </a:r>
          </a:p>
          <a:p>
            <a:pPr fontAlgn="auto">
              <a:defRPr/>
            </a:pP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Zlatko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 (Zlatko </a:t>
            </a:r>
            <a:r>
              <a:rPr lang="sl-SI" sz="1800" dirty="0" err="1">
                <a:solidFill>
                  <a:schemeClr val="tx2"/>
                </a:solidFill>
                <a:latin typeface="Berlin Sans FB" pitchFamily="34" charset="0"/>
              </a:rPr>
              <a:t>Čordič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  <a:hlinkClick r:id="rId8"/>
              </a:rPr>
              <a:t>https://www.youtube.com/watch?v=E33m0Cs8-5I</a:t>
            </a:r>
            <a:endParaRPr lang="sl-SI" sz="1400" b="1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1800" b="1" dirty="0" err="1">
                <a:solidFill>
                  <a:schemeClr val="tx2"/>
                </a:solidFill>
                <a:latin typeface="Berlin Sans FB" pitchFamily="34" charset="0"/>
              </a:rPr>
              <a:t>Vauks</a:t>
            </a: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  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(Jan </a:t>
            </a:r>
            <a:r>
              <a:rPr lang="sl-SI" sz="1800" dirty="0" err="1">
                <a:solidFill>
                  <a:schemeClr val="tx2"/>
                </a:solidFill>
                <a:latin typeface="Berlin Sans FB" pitchFamily="34" charset="0"/>
              </a:rPr>
              <a:t>Vaukman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)</a:t>
            </a:r>
            <a:br>
              <a:rPr lang="sl-SI" sz="1400" dirty="0">
                <a:solidFill>
                  <a:schemeClr val="tx2"/>
                </a:solidFill>
                <a:latin typeface="Berlin Sans FB" pitchFamily="34" charset="0"/>
              </a:rPr>
            </a:b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  <a:hlinkClick r:id="rId9"/>
              </a:rPr>
              <a:t>http://www.youtube.com/watch?v=8hbObxDCRj8</a:t>
            </a: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endParaRPr lang="sl-SI" sz="1800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sz="1800" dirty="0">
              <a:solidFill>
                <a:schemeClr val="tx2"/>
              </a:solidFill>
              <a:latin typeface="Berlin Sans FB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allsave.com/wallpapers/1280x800/smiley-faces/63965/smiley-faces-happy-face-black-63965.jpg">
            <a:extLst>
              <a:ext uri="{FF2B5EF4-FFF2-40B4-BE49-F238E27FC236}">
                <a16:creationId xmlns:a16="http://schemas.microsoft.com/office/drawing/2014/main" id="{D5EB5203-D89A-4569-B718-7D889332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7559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F798907-FE64-481E-AA6C-7B41FDA9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b="1" dirty="0">
                <a:solidFill>
                  <a:schemeClr val="tx2"/>
                </a:solidFill>
                <a:latin typeface="Berlin Sans FB" pitchFamily="34" charset="0"/>
              </a:rPr>
              <a:t>HVALA ZA POZORNOST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453FB58-48E5-4FAE-B33D-B0C52E4BEC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>
                <a:latin typeface="Berlin Sans FB" pitchFamily="34" charset="0"/>
              </a:rPr>
              <a:t>Viri: </a:t>
            </a:r>
            <a:r>
              <a:rPr lang="sl-SI" dirty="0" err="1">
                <a:latin typeface="Berlin Sans FB" pitchFamily="34" charset="0"/>
                <a:hlinkClick r:id="rId3"/>
              </a:rPr>
              <a:t>www.youtube.com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 err="1">
                <a:latin typeface="Berlin Sans FB" pitchFamily="34" charset="0"/>
                <a:hlinkClick r:id="rId4"/>
              </a:rPr>
              <a:t>www.google.com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 err="1">
                <a:latin typeface="Berlin Sans FB" pitchFamily="34" charset="0"/>
                <a:hlinkClick r:id="rId5"/>
              </a:rPr>
              <a:t>www.wikipedia.com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6"/>
              </a:rPr>
              <a:t>http://sl.wikipedia.org/wiki/Rap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7"/>
              </a:rPr>
              <a:t>http://sl.wikipedia.org/wiki/Tupac_Shakur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8"/>
              </a:rPr>
              <a:t>http://sl.wikipedia.org/wiki/Eminem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9"/>
              </a:rPr>
              <a:t>http://rateyourmusic.com/list/boima1/top_30_rappers_of_all_time_f1/2/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10"/>
              </a:rPr>
              <a:t>http://rateyourmusic.com/list/boima1/top_30_rappers_of_all_time_f1</a:t>
            </a:r>
            <a:r>
              <a:rPr lang="sl-SI" dirty="0">
                <a:latin typeface="Berlin Sans FB" pitchFamily="34" charset="0"/>
              </a:rPr>
              <a:t> .</a:t>
            </a:r>
          </a:p>
          <a:p>
            <a:pPr marL="0" indent="0" fontAlgn="auto">
              <a:buNone/>
              <a:defRPr/>
            </a:pPr>
            <a:endParaRPr lang="sl-SI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2C95D7A-815C-4FEB-A029-210A807057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1400" b="1" dirty="0">
                <a:solidFill>
                  <a:schemeClr val="tx2"/>
                </a:solidFill>
              </a:rPr>
              <a:t> </a:t>
            </a: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</a:rPr>
              <a:t>je zvrst </a:t>
            </a:r>
            <a:r>
              <a:rPr lang="sl-SI" sz="1600" dirty="0">
                <a:solidFill>
                  <a:schemeClr val="tx2"/>
                </a:solidFill>
                <a:latin typeface="Berlin Sans FB" pitchFamily="34" charset="0"/>
              </a:rPr>
              <a:t>glasbe, govorjenje v rimah na ritem enega </a:t>
            </a:r>
            <a:r>
              <a:rPr lang="sl-SI" sz="1600" dirty="0" err="1">
                <a:solidFill>
                  <a:schemeClr val="tx2"/>
                </a:solidFill>
                <a:latin typeface="Berlin Sans FB" pitchFamily="34" charset="0"/>
              </a:rPr>
              <a:t>beata</a:t>
            </a:r>
            <a:r>
              <a:rPr lang="sl-SI" sz="1600" dirty="0">
                <a:solidFill>
                  <a:schemeClr val="tx2"/>
                </a:solidFill>
                <a:latin typeface="Berlin Sans FB" pitchFamily="34" charset="0"/>
              </a:rPr>
              <a:t> oziroma podlage.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1600" b="1" i="1" dirty="0">
                <a:solidFill>
                  <a:srgbClr val="A395A5"/>
                </a:solidFill>
                <a:latin typeface="Berlin Sans FB" pitchFamily="34" charset="0"/>
              </a:rPr>
              <a:t>Svetovno znani </a:t>
            </a:r>
            <a:r>
              <a:rPr lang="sl-SI" sz="1600" b="1" i="1" dirty="0" err="1">
                <a:solidFill>
                  <a:srgbClr val="A395A5"/>
                </a:solidFill>
                <a:latin typeface="Berlin Sans FB" pitchFamily="34" charset="0"/>
              </a:rPr>
              <a:t>raperji</a:t>
            </a:r>
            <a:r>
              <a:rPr lang="sl-SI" sz="1600" b="1" i="1" dirty="0">
                <a:solidFill>
                  <a:srgbClr val="A395A5"/>
                </a:solidFill>
                <a:latin typeface="Berlin Sans FB" pitchFamily="34" charset="0"/>
              </a:rPr>
              <a:t>:</a:t>
            </a:r>
          </a:p>
          <a:p>
            <a:pPr fontAlgn="auto">
              <a:defRPr/>
            </a:pPr>
            <a:r>
              <a:rPr lang="sl-SI" sz="1600" i="1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endParaRPr lang="sl-SI" sz="1600" i="1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1600" i="1" dirty="0" err="1">
                <a:solidFill>
                  <a:srgbClr val="A395A5"/>
                </a:solidFill>
                <a:latin typeface="Berlin Sans FB" pitchFamily="34" charset="0"/>
              </a:rPr>
              <a:t>Wiz</a:t>
            </a:r>
            <a:r>
              <a:rPr lang="sl-SI" sz="1600" i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sz="1600" i="1" dirty="0" err="1">
                <a:solidFill>
                  <a:srgbClr val="A395A5"/>
                </a:solidFill>
                <a:latin typeface="Berlin Sans FB" pitchFamily="34" charset="0"/>
              </a:rPr>
              <a:t>Khalifa</a:t>
            </a:r>
            <a:endParaRPr lang="sl-SI" sz="1600" i="1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1600" i="1" dirty="0">
                <a:solidFill>
                  <a:srgbClr val="A395A5"/>
                </a:solidFill>
                <a:latin typeface="Berlin Sans FB" pitchFamily="34" charset="0"/>
              </a:rPr>
              <a:t>Eminem</a:t>
            </a:r>
          </a:p>
          <a:p>
            <a:pPr fontAlgn="auto">
              <a:defRPr/>
            </a:pPr>
            <a:r>
              <a:rPr lang="sl-SI" sz="1600" i="1" dirty="0">
                <a:solidFill>
                  <a:srgbClr val="A395A5"/>
                </a:solidFill>
                <a:latin typeface="Berlin Sans FB" pitchFamily="34" charset="0"/>
              </a:rPr>
              <a:t>50 Cent</a:t>
            </a:r>
          </a:p>
          <a:p>
            <a:pPr fontAlgn="auto">
              <a:defRPr/>
            </a:pPr>
            <a:endParaRPr lang="sl-SI" dirty="0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181BAA31-A288-4A8D-BE32-1545CC099B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b="1" dirty="0">
              <a:latin typeface="Berlin Sans FB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b="1">
                <a:latin typeface="Berlin Sans FB" pitchFamily="34" charset="0"/>
              </a:rPr>
              <a:t>Slovenski </a:t>
            </a:r>
            <a:r>
              <a:rPr lang="sl-SI" b="1" dirty="0" err="1">
                <a:latin typeface="Berlin Sans FB" pitchFamily="34" charset="0"/>
              </a:rPr>
              <a:t>raperji</a:t>
            </a:r>
            <a:r>
              <a:rPr lang="sl-SI" b="1" dirty="0">
                <a:latin typeface="Berlin Sans FB" pitchFamily="34" charset="0"/>
              </a:rPr>
              <a:t>:</a:t>
            </a:r>
          </a:p>
          <a:p>
            <a:pPr fontAlgn="auto">
              <a:defRPr/>
            </a:pPr>
            <a:r>
              <a:rPr lang="sl-SI" dirty="0">
                <a:latin typeface="Berlin Sans FB" pitchFamily="34" charset="0"/>
              </a:rPr>
              <a:t>Trkaj</a:t>
            </a:r>
          </a:p>
          <a:p>
            <a:pPr fontAlgn="auto">
              <a:defRPr/>
            </a:pPr>
            <a:r>
              <a:rPr lang="sl-SI" dirty="0" err="1">
                <a:latin typeface="Berlin Sans FB" pitchFamily="34" charset="0"/>
              </a:rPr>
              <a:t>Emkej</a:t>
            </a:r>
            <a:endParaRPr lang="sl-SI" dirty="0"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>
                <a:latin typeface="Berlin Sans FB" pitchFamily="34" charset="0"/>
              </a:rPr>
              <a:t>Zlatko</a:t>
            </a:r>
          </a:p>
          <a:p>
            <a:pPr fontAlgn="auto">
              <a:defRPr/>
            </a:pPr>
            <a:r>
              <a:rPr lang="sl-SI" dirty="0" err="1">
                <a:latin typeface="Berlin Sans FB" pitchFamily="34" charset="0"/>
              </a:rPr>
              <a:t>Vauks</a:t>
            </a:r>
            <a:endParaRPr lang="sl-SI" dirty="0">
              <a:latin typeface="Berlin Sans FB" pitchFamily="34" charset="0"/>
            </a:endParaRPr>
          </a:p>
          <a:p>
            <a:pPr fontAlgn="auto">
              <a:defRPr/>
            </a:pPr>
            <a:endParaRPr lang="sl-SI" b="1" dirty="0">
              <a:latin typeface="Berlin Sans FB" pitchFamily="34" charset="0"/>
            </a:endParaRPr>
          </a:p>
          <a:p>
            <a:pPr fontAlgn="auto">
              <a:defRPr/>
            </a:pPr>
            <a:endParaRPr lang="sl-SI" b="1" dirty="0">
              <a:latin typeface="Berlin Sans FB" pitchFamily="34" charset="0"/>
            </a:endParaRPr>
          </a:p>
          <a:p>
            <a:pPr fontAlgn="auto">
              <a:defRPr/>
            </a:pPr>
            <a:endParaRPr lang="sl-SI" b="1" dirty="0">
              <a:latin typeface="Berlin Sans FB" pitchFamily="34" charset="0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4C408CE-7E03-48B9-B521-E7EF6E50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lourspedia.files.wordpress.com/2013/02/graffiti-art-7.jpg">
            <a:extLst>
              <a:ext uri="{FF2B5EF4-FFF2-40B4-BE49-F238E27FC236}">
                <a16:creationId xmlns:a16="http://schemas.microsoft.com/office/drawing/2014/main" id="{67CF9B77-9B42-420B-BFB0-930578CF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62134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AA71F90-CD38-4303-8A84-2184782D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dirty="0">
                <a:latin typeface="Berlin Sans FB" pitchFamily="34" charset="0"/>
              </a:rPr>
              <a:t> </a:t>
            </a: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(Ritmično poudarjena poezija):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4DAB78-9093-4B75-831B-EC74E42302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je </a:t>
            </a:r>
            <a:r>
              <a:rPr lang="sl-SI" sz="2800" dirty="0">
                <a:solidFill>
                  <a:schemeClr val="tx2"/>
                </a:solidFill>
                <a:latin typeface="Berlin Sans FB" pitchFamily="34" charset="0"/>
              </a:rPr>
              <a:t>glasba, govorjenje v rimah na ritem enega </a:t>
            </a:r>
            <a:r>
              <a:rPr lang="sl-SI" sz="2800" dirty="0" err="1">
                <a:solidFill>
                  <a:schemeClr val="tx2"/>
                </a:solidFill>
                <a:latin typeface="Berlin Sans FB" pitchFamily="34" charset="0"/>
              </a:rPr>
              <a:t>beata</a:t>
            </a:r>
            <a:r>
              <a:rPr lang="sl-SI" sz="2800" dirty="0">
                <a:solidFill>
                  <a:schemeClr val="tx2"/>
                </a:solidFill>
                <a:latin typeface="Berlin Sans FB" pitchFamily="34" charset="0"/>
              </a:rPr>
              <a:t> oziroma podlage.</a:t>
            </a:r>
          </a:p>
          <a:p>
            <a:pPr fontAlgn="auto">
              <a:defRPr/>
            </a:pPr>
            <a:r>
              <a:rPr lang="sl-SI" sz="2400" b="1" dirty="0">
                <a:solidFill>
                  <a:srgbClr val="A395A5"/>
                </a:solidFill>
                <a:latin typeface="Berlin Sans FB" pitchFamily="34" charset="0"/>
              </a:rPr>
              <a:t>HIP HOP 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je kultura.</a:t>
            </a:r>
            <a:r>
              <a:rPr lang="sl-SI" sz="2800" dirty="0"/>
              <a:t> 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Glavni elementi hip-</a:t>
            </a: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hopa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 so:</a:t>
            </a:r>
          </a:p>
          <a:p>
            <a:pPr fontAlgn="auto">
              <a:defRPr/>
            </a:pP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endParaRPr lang="sl-SI" sz="2800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DJ-</a:t>
            </a: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stvo</a:t>
            </a:r>
            <a:endParaRPr lang="sl-SI" sz="2800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grafiti</a:t>
            </a:r>
          </a:p>
          <a:p>
            <a:pPr fontAlgn="auto">
              <a:defRPr/>
            </a:pPr>
            <a:r>
              <a:rPr lang="sl-SI" sz="2800" i="1" dirty="0" err="1">
                <a:solidFill>
                  <a:srgbClr val="A395A5"/>
                </a:solidFill>
                <a:latin typeface="Berlin Sans FB" pitchFamily="34" charset="0"/>
              </a:rPr>
              <a:t>breakdance</a:t>
            </a:r>
            <a:endParaRPr lang="sl-SI" sz="2800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sz="2800" dirty="0">
              <a:solidFill>
                <a:schemeClr val="accent6"/>
              </a:solidFill>
              <a:latin typeface="Berlin Sans FB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sz="2800" dirty="0">
              <a:solidFill>
                <a:srgbClr val="A395A5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2901D7-C699-474D-9AA4-09C9EDE7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NASTANEK 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55490BA-F08E-4F4E-9CC7-66291B7886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6924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, ki ga danes poznamo</a:t>
            </a:r>
            <a:r>
              <a:rPr lang="sl-SI" sz="2800" dirty="0">
                <a:solidFill>
                  <a:srgbClr val="A395A5"/>
                </a:solidFill>
              </a:rPr>
              <a:t> 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se je razvil v Zahodni Afriki. Plemena so običajno ohranjala svojo zgodovino v ritmičnih verzih in pesmih. Zato so, da bi ohranili zgodbe in legende žive, uporabljali pesmi in druge, z ritmom poudarjene različice pripovedovanja zgodb. Tako so se njihove zgodbe, rime ter celo kakšne pesmi skozi leta spreminjale. </a:t>
            </a: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739539-565C-49D1-86DB-EE6A7682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VZPON RAPA: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B0B151-9CD5-4BA4-82E6-DFE35FADB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773488"/>
          </a:xfrm>
        </p:spPr>
        <p:txBody>
          <a:bodyPr/>
          <a:lstStyle/>
          <a:p>
            <a:pPr fontAlgn="auto"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Eden od prvih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DJev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v ZDA, Dr.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HepCat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je po navadi rad izgovoril kako rimo v studiu. Drugi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DJi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so to prevzeli in kmalu je vzletel tudi ta stil. </a:t>
            </a:r>
          </a:p>
          <a:p>
            <a:pPr fontAlgn="auto">
              <a:buFont typeface="Wingdings" pitchFamily="2" charset="2"/>
              <a:buChar char="§"/>
              <a:defRPr/>
            </a:pPr>
            <a:endParaRPr lang="sl-SI" sz="2000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Kmalu začeli delati daljše rime in začeli tekmovati z drugimi. Tako je to trajalo skoraj deset let, dokler ni bil prvi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izdan na pravi plošči – s tem pa se je začela zgodovina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Rapa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, ki je postala milijonska industrija s veliko stili, tisočimi tehnikami, pristopi in zvoki.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8196" name="Picture 2" descr="http://www.afrotexan.com/afrotex123/Hepc.jpg">
            <a:extLst>
              <a:ext uri="{FF2B5EF4-FFF2-40B4-BE49-F238E27FC236}">
                <a16:creationId xmlns:a16="http://schemas.microsoft.com/office/drawing/2014/main" id="{12210EDC-DD87-45BB-8E67-E46E0679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16463"/>
            <a:ext cx="237331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E0D5E-6A16-4307-8D39-7F4278BE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VZHODNA-ZAHODNA OBALA</a:t>
            </a:r>
            <a:br>
              <a:rPr lang="sl-SI" b="1" dirty="0">
                <a:solidFill>
                  <a:srgbClr val="A395A5"/>
                </a:solidFill>
                <a:latin typeface="Berlin Sans FB" pitchFamily="34" charset="0"/>
              </a:rPr>
            </a:b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(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-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west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</a:t>
            </a: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CEA7CE-C51C-4CE4-AC1F-DABE4B9FB4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Medtem ko so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tekmovali med sabo je stvar postala osebna,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so se obnašali kot tolpe. </a:t>
            </a:r>
          </a:p>
          <a:p>
            <a:pPr fontAlgn="auto">
              <a:defRPr/>
            </a:pPr>
            <a:endParaRPr lang="sl-SI" sz="2400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Začel se je prepir med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vzhodne in zahodne obale (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East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coast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/West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coast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) - Končal pa s tragičnimi dogodki, kot sta bila umora 2Pac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Shakurja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Notorious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B.I.G.-ja.</a:t>
            </a:r>
          </a:p>
        </p:txBody>
      </p:sp>
      <p:pic>
        <p:nvPicPr>
          <p:cNvPr id="9220" name="Picture 2" descr="http://www.club28bs.it/e107_images/West%20Coast%20Hand.jpg">
            <a:extLst>
              <a:ext uri="{FF2B5EF4-FFF2-40B4-BE49-F238E27FC236}">
                <a16:creationId xmlns:a16="http://schemas.microsoft.com/office/drawing/2014/main" id="{44D8BE93-6F3C-4653-B71C-84254518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90988"/>
            <a:ext cx="22717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i77.photobucket.com/albums/j70/jmoney503/lololololololo3hu_000-1.jpg">
            <a:extLst>
              <a:ext uri="{FF2B5EF4-FFF2-40B4-BE49-F238E27FC236}">
                <a16:creationId xmlns:a16="http://schemas.microsoft.com/office/drawing/2014/main" id="{D9C90464-985D-457D-BC66-DEC9779B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427538"/>
            <a:ext cx="2041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93586-AE39-437D-8E0B-CFD09EDD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Najbolj slavni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3C143FB-A93E-4CF5-B972-E5AA8757E8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2988"/>
          </a:xfrm>
        </p:spPr>
        <p:txBody>
          <a:bodyPr>
            <a:normAutofit lnSpcReduction="10000"/>
          </a:bodyPr>
          <a:lstStyle/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Eminem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50 Cent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A$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ap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Rocky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Dr. Dre</a:t>
            </a: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Kanye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West</a:t>
            </a: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Snoop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Dogg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Ice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Cube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T.I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Jay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-Z</a:t>
            </a: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Eazy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-E</a:t>
            </a: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Wiz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Khalifa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Notorious</a:t>
            </a:r>
            <a:r>
              <a:rPr lang="sl-SI" dirty="0">
                <a:solidFill>
                  <a:srgbClr val="A395A5"/>
                </a:solidFill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B.I.G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dirty="0"/>
          </a:p>
        </p:txBody>
      </p:sp>
      <p:pic>
        <p:nvPicPr>
          <p:cNvPr id="10244" name="Picture 4" descr="http://media.tumblr.com/tumblr_lh5q22wyzf1qgt9yy.gif">
            <a:extLst>
              <a:ext uri="{FF2B5EF4-FFF2-40B4-BE49-F238E27FC236}">
                <a16:creationId xmlns:a16="http://schemas.microsoft.com/office/drawing/2014/main" id="{7921D576-FCEF-4F92-9133-13E5925782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851025"/>
            <a:ext cx="34925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25.media.tumblr.com/tumblr_lq83ijPO1U1r1zphpo1_400.gif">
            <a:extLst>
              <a:ext uri="{FF2B5EF4-FFF2-40B4-BE49-F238E27FC236}">
                <a16:creationId xmlns:a16="http://schemas.microsoft.com/office/drawing/2014/main" id="{C28FE402-E50F-4C2E-97A4-50B032E5F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5400"/>
            <a:ext cx="30178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media.giphy.com/media/2NxDB3e2kEBMc/giphy.gif">
            <a:extLst>
              <a:ext uri="{FF2B5EF4-FFF2-40B4-BE49-F238E27FC236}">
                <a16:creationId xmlns:a16="http://schemas.microsoft.com/office/drawing/2014/main" id="{1E2383F9-A907-4324-8125-4864F77B9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625850"/>
            <a:ext cx="2955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img.pandawhale.com/post-27868-Dr-Dre-Deal-With-It-gif-hip-ho-acSL.gif">
            <a:extLst>
              <a:ext uri="{FF2B5EF4-FFF2-40B4-BE49-F238E27FC236}">
                <a16:creationId xmlns:a16="http://schemas.microsoft.com/office/drawing/2014/main" id="{A8610F6C-47B0-4CCB-8C43-A3C51E010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529272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31.media.tumblr.com/tumblr_l8t5o7XZqF1qdtfdbo1_500.gif">
            <a:extLst>
              <a:ext uri="{FF2B5EF4-FFF2-40B4-BE49-F238E27FC236}">
                <a16:creationId xmlns:a16="http://schemas.microsoft.com/office/drawing/2014/main" id="{CAE7186C-62EF-4686-B9C7-6E4DAD33DD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06525"/>
            <a:ext cx="140811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6" descr="http://25.media.tumblr.com/tumblr_lz583zuz4F1qjemo2o1_400.gif">
            <a:extLst>
              <a:ext uri="{FF2B5EF4-FFF2-40B4-BE49-F238E27FC236}">
                <a16:creationId xmlns:a16="http://schemas.microsoft.com/office/drawing/2014/main" id="{C157FE1F-7C88-4DAB-8B51-FE9E13E012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19550"/>
            <a:ext cx="2654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http://media.giphy.com/media/v9G3NGByE9x16/giphy.gif">
            <a:extLst>
              <a:ext uri="{FF2B5EF4-FFF2-40B4-BE49-F238E27FC236}">
                <a16:creationId xmlns:a16="http://schemas.microsoft.com/office/drawing/2014/main" id="{C0DF24EF-106B-4A4C-B480-658FEC5B18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420938"/>
            <a:ext cx="2205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0" descr="http://24.media.tumblr.com/tumblr_m9dbsfE5Fr1ruigywo1_500.gif">
            <a:extLst>
              <a:ext uri="{FF2B5EF4-FFF2-40B4-BE49-F238E27FC236}">
                <a16:creationId xmlns:a16="http://schemas.microsoft.com/office/drawing/2014/main" id="{3AF643D1-2105-4E5A-85F8-77C5046B3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63663"/>
            <a:ext cx="279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http://www.aux.tv/wp-content/uploads/2012/12/5.gif">
            <a:extLst>
              <a:ext uri="{FF2B5EF4-FFF2-40B4-BE49-F238E27FC236}">
                <a16:creationId xmlns:a16="http://schemas.microsoft.com/office/drawing/2014/main" id="{51B2FDDD-7065-4019-A2CA-72955904CA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5413375"/>
            <a:ext cx="18669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6" descr="http://25.media.tumblr.com/tumblr_ljickuOTnx1qc1jg4o1_400.gif">
            <a:extLst>
              <a:ext uri="{FF2B5EF4-FFF2-40B4-BE49-F238E27FC236}">
                <a16:creationId xmlns:a16="http://schemas.microsoft.com/office/drawing/2014/main" id="{732B8025-4103-49ED-9D79-F03F136EC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371725"/>
            <a:ext cx="2279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http://media.giphy.com/media/LyYXxK8oLVMxq/giphy.gif">
            <a:extLst>
              <a:ext uri="{FF2B5EF4-FFF2-40B4-BE49-F238E27FC236}">
                <a16:creationId xmlns:a16="http://schemas.microsoft.com/office/drawing/2014/main" id="{9EDD8399-2267-4AEE-B025-6025C41737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06800"/>
            <a:ext cx="27225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">
            <a:extLst>
              <a:ext uri="{FF2B5EF4-FFF2-40B4-BE49-F238E27FC236}">
                <a16:creationId xmlns:a16="http://schemas.microsoft.com/office/drawing/2014/main" id="{260EEFA5-E40D-49E2-8570-56F4A2AC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308600"/>
            <a:ext cx="2152650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33AAD6D-9239-4D15-8DD0-EBB63FC1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1425"/>
            <a:ext cx="3433762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 descr="http://www.biography.com/imported/images/Biography/Images/Profiles/S/Tupac-Shakur-206528-1-402.jpg">
            <a:extLst>
              <a:ext uri="{FF2B5EF4-FFF2-40B4-BE49-F238E27FC236}">
                <a16:creationId xmlns:a16="http://schemas.microsoft.com/office/drawing/2014/main" id="{83DE22FF-2EAF-4209-9190-667286B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9241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AA32881-4394-4C8B-AD50-0289BDB8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(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TUPAC AMARU SHAKUR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):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7923BD-8C14-47DC-9B03-D2FBB74A60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557588"/>
          </a:xfrm>
        </p:spPr>
        <p:txBody>
          <a:bodyPr/>
          <a:lstStyle/>
          <a:p>
            <a:pPr fontAlgn="auto">
              <a:defRPr/>
            </a:pP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Tupac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Shakur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znan tudi pod psevdonimi 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2pac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Pac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Makaveli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je bil eden najvplivnejših in najbolje prodajanih izvajalcev 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hip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hopa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rapa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Afroameriški hip hop glasbenik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Rojstvo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 </a:t>
            </a:r>
            <a:r>
              <a:rPr lang="sl-SI" dirty="0">
                <a:solidFill>
                  <a:schemeClr val="bg1"/>
                </a:solidFill>
                <a:latin typeface="Berlin Sans FB" pitchFamily="34" charset="0"/>
              </a:rPr>
              <a:t>16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 junij 1971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Smrt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13. september 1996, Las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Vegas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Nevada, Združene države Amerike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Najbolj priljubljene pesmi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Changes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Hit `Em Up,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Life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goes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on,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Dear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Mama,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California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Love,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Ghetto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Gospel,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Thugz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Mansion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2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of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America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most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wanted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Hail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Mary,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Only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God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can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judge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me</a:t>
            </a:r>
          </a:p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Filmi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Juice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Poetic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Justice,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Džankiji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Above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the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Rim,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Gang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Related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Bullet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dirty="0"/>
          </a:p>
        </p:txBody>
      </p:sp>
      <p:sp>
        <p:nvSpPr>
          <p:cNvPr id="11270" name="AutoShape 4" descr="data:image/jpeg;base64,/9j/4AAQSkZJRgABAQAAAQABAAD/2wCEAAkGBxETEhUUExAWFRIXFhQYGBYXExQXFxYVFxUWFhYYFRkYHCggGBolHRcUITIhJSkrLi4uGB81ODMsNygtLisBCgoKDg0OGxAQGywkICQsLCwsLCwsLCwsLCwsLCwsLCwsLCwsLCwsLCwsLCwsLCwsLCwsLCwsLCwsLCwsLCwsLP/AABEIAMIBAwMBIgACEQEDEQH/xAAbAAEAAgMBAQAAAAAAAAAAAAAABQYDBAcBAv/EAEEQAAICAQMCBAQDBAcGBwEAAAECAAMRBBIhBTEGEyJBUWFxgTKRoRRCUrEjYnKCwdHwBxUk0uHxQ1NUkqKyszP/xAAZAQEAAwEBAAAAAAAAAAAAAAAAAQIDBAX/xAAjEQEAAgIDAAICAwEAAAAAAAAAAQIDERIhMSIyE0JBUWEE/9oADAMBAAIRAxEAPwDiMREBERAREQEREBERAREyUadnOFGf5D6wMcSRXpDe5A+gmcdGH8R/SRyhbhKHibWs0ZT3yJqyUTGiIiEEREBERAREQEREBERAREQEREBERAREQEREBERAREQEREDLpqGsYKoyT/rJl10PTFqQD39z85h8E9LGzzWHLcD+yD/if8JYdTpjOfJfvTox01G0HfWJpOcSU1y4+sgbbCWk17Wlp9UJ9xImTHVTkSHm1fGF/SIgiSoREQEREBERAREQEREBERAREQEREBERAREQEREBESR6N0S/U7/KUHy13MSQBycAD5nnA+UiZiPSI2jp5PZ4ZI6p0GvZXWvsAo/ICTWorB5kB0XVB0Uj4CWCtuO2T7fKcF97d0eKz1anvKzqayD2l/6wKaajZaeB7e5M5z1PqlmobKKEQdvb85timZZ31DV6hZgY+Mjpm1IbPqOY/ZXxnacTohz23MvnT27W3YBIzj644M+NhxnHGcZ+c8E2xu8liCNgsUEZGcsCVwO+PS3MlDUiIhBERAREQEREBERAREQEREBERAREQEREBERAS3+GL2o0ltgOPMOO3cLwOfqWlQl4XanT0Q99u4j+2S3+MzyeRDTFHe1HJieCS/h7oFurfanCAjc5HA+Q+J+UvMxEblSImUz4I1gP9GTyvP2l3HWNOmB5il/gDKX416VpNIqV1B1vwNzbmyw98+35Y+krWhqrwXZ3DLzhU3fdj+6Pb7zCaRk+TeLzX4rt4ts86tjk4HOJG+HNMxQiuutrSpKtYcIiAdx/WJOB9PznvCmm81CloOWHv3BPYH5/KeroqkJrcent3Ix+Ury1HFpx32pNGgts1CqWD2Zy+MFVA+Y4P2k51rShRjjOJbtJoqa1zWoHzEqHiO7ky1b8pRw4wpdg5P1M8nrnk/WeTochERAuXROlo1aHaOVB7fETPrOhIf3R+UmfDGl/4ao/FF/lJB9ETOWcmpdtaRMOba7oLLyvPyMiLKypwRgzqmt0GBKb1rSZzxzNaZNsr4teK3ERNXOREQEREBERAREQEREBERAREQPuiouyqO7MFH1JxOj9c0BKlVGcKB9fYSreBtB5uqVj+Gv1/fsv68/adZopVeSMkzmzZONodOGvUy434e6G2ofnKVKRvf4f1Vz+8f0nUbLadJQPLQIirlPr33N8SfnNm1K6xnaoXO4gAAZPJPEoPjvxCLcVoePf/KV3OW3+J4xjrtE6m63X6gk8j4/Af9ZMdR8P2aU1uj7BYNrY7ZHYfcfyMn/AfRQlIdh6mGT9+35DEtPUenJdU1b9iO47qR2YfMGRfNFbajxNadbn1A9CqFaDBycg5+JmXxZpFA8wkAd5E0ah9M/lXf3XH4XHxHw+Y9pGeN9dfZspyGVvhke/uOZEVmb7Wm2qvPD3W82WVls18bT/ADE0fE7gZIPeRr9OegZss2H+Fclue272Gfbmamv01oG+wFQT6Q3DHjOce06IrHLcMZvPHUtGIiasAD5du/y9ufzETbvHlps/fbDPxyo/dTJ5H8RH9n4TymkMowvPGTk+7hcAe/eRsdD8D3k6RM/ullH2Jx/OW3S6fjJ7mVXwAn/CV/2n/wDuZd0HE8/NOrS76T8YQXW3VF5nNuu64sSBxOg9aoaw9v8ApKB4h0LhuOfj2/nN8GmeWZmFciCInU5CIiAiIgIiICIiAiIgIiICIiBcv9nCeq18cAIv6kn+Q/OXdtUc4zgnufl8JVv9nlJFDtjhrDj5gAD+eZN6zjJA5nHk7vLsxdUh8eK+v6dNOKgSL8qo2qWyPUXdz7+wx3z8icUHp3Q77bA3lvs3A5YYyue/wk8iDzd1mMjnJPaTNHWmvJq0yjKj1OeFX2xwDk/5S8fCNQrNYme1l0KiqsZIAH8Rxiamq8Q1Hip97BsPgelV5zk/Htgf6ENd05gpOova3+qPQn5A5P54+UrXWutKi7KwFHsqgAD7CZVxRaV7W1De6v4m01m5XDHDHsOeOBg+2DuP3lar63Z5gYN24UnggZHPHY4z2+M0NM9eX8wMcq20qfw2d1JGeR7H655mCddccR05ZvM9ujaKvQ1qNRfcLrR6gv7ob2JB/EfrKR1vqbai1rD2JOB8BMvRtG1gcqu8qa1CEjB37s5J/DgLnPYAHMzt4evLZdUpXv6nGAMZzxn2laxFZ7la1ptHSEmbTsq+ojJH4R7Z+J+QmbW6epMgXeY/9UYQf3ifV9ppzVk9dySSTkkkknuSeSTNzQNgn3JR8D5j1A/PlP1mlPpLCvIODIkdM8A2YrdP4LDj+ywDD9S35S7q3B+k5J4Q6i9F/l2gqLFXbuGD7lMfEEE4M6ZptUD7zhz0+TtxTyq0+rX7V4Hce/8AKU7q1WVLe2R9gZeuo0LYvPf4yk9WbajIDzyJbEm0KNchBP8ArvMc3bdGcA9jj88GaU7XFMaIiIQREQEREBERAREQEREBNzo2ga++upQSXYAgAk7RyxwOeFBP2mnLB4Ef/jKxxlgyjPbdjcPzK4+4lbTqsymO5dF0tQRNqqF28bQOB9PlNLXPj35kh1uwg02EHeoAsABO9TuyeP3hsLH5Z+cp3inrJwRWuB/ESB+k48cTZ2TaIhEdddncVp6mY4wO5MvHhLpX7PXtPc8k/E+/2kH4B6eSrXFMsxIVjydo4OPvmWvWagVgZIBPuZfLb9IVpH7S1OtsNpnLuqJiw/OXrrHUAynBlB1tm5yZphjUKZpYJt9ICefV5is6eYm5FALONwyq5IGT2+81FGeAMmW7wJ0DfbXqbLEWui+svUWItKqQ+VXacrkY+zY7TW0xEdsIdl1/h+uykmytaFfYNy+WrIz5Vd2fQWLMi4wQSTyODOFeLqG02suoNld3lvg2eTWNxIBO7AzuGcHnuDOzeP8AxAl+k2ac7m3qxyrjhOce3JOPj2Pvice1vW13MWr/AKRs7gw5yTyc+/OZhhjXjSa9d9IB7Qf3FB+W7+W7ExywafqFDLhlUN9BNd9PQx9OPsZvtHD+pQ8ScXpdXuT+cyr0Oo/vsPuP8o5Qfjsi6rPNsU227QAi7wqbgqAKuAWQMQAO7A/OWjoPiJ0byrshv3WIxuHtNBvCqkZW/n4Ff8pF61LqcVOwevkquSVGe5T3Ru3bGffMrPG3SY50nbqdGtDCQvU+n1btzEncScZ44BP+H6yM8F642AoT6lx91Pb7yf63QGrB+BHPwHvOfXG2nTvlXakdYqyMqO+CB8Btwf8ACQlunZQCRwfedBq6QisVUEt3Oc9j7/SQHUNHkuuzIVvsMn3+H4v0m9bx4xvj/lWImTUUMhwRMc1c5ERAREQEREBE8iB7E8iB7JHw/UzahNvcHdn4Y/7yNln8D0jfY/vgKPvyf5CVvOqytSN2ha+qau562XdlmULyDggEHBAIyPxfXcc5HE591Sq1OHIx8h7/AD9/bP1z8TOiWJKX4rPI+sxxdTqG+Wsa2sfhHrCppEUnlS4/+RI/QiYeq9fDe8oi2Edjj7z5LH4y/wCKN7U/LOtJbqHUyeAZEzyJpEaZTMy9nYeg0BaVSpS2AAWbOWbuZx2dg8HUWnTI5s3M43cAcDHA/Ic/PMw/6Pq2wepmvcBhqvy5kR4g1GlVCt1YGQQCycZ9uSJPBnI9jKH/ALROqA1mluHBUjnI7+05sUcrOi06rtQbCoYgKMZODk9s8e+J8qV+DfZh/lMcT0XA2Fcf+Y4/uj/mmVbWHbUD7h/+UzSnsJ2k11147Wqf7yf4kGYdV59hBZGb4bVyOfmMzRjEjRylZvBCuuqwVK7kb8QIzgg+/wB5fKq9yqBnsd3wwWJwftmc38KXn9rp3MSMsvJJ4ZWXH6idSN4WtFHcgZP04M5c/wBnTh+r1zWhPPJxn7SF6jqairqMKWzyR747mb1jj/WJWur2HeeP9dpSkble1kF1rT5Dtn3BH02jIH3zIGTfVqjxwNpXIOTxye/5HiQc7K+OXJ69ieRLKPYnkQPYnk9gIiICIiAlo8F2D1j5g/p/0Mq8sPhvp1wYN6EV19JssVC2OQyITvde/qVSOD8JW0bhak6ttb1tzmUnxTbmwD2EuWk6cdhY6vSAZwWN7ABjyFya8bsc47yG6t4cRiWfqXT0HfjUWWNj5LXUSZnSsxLbJeJqpkTa6jXSrbabGsAzl2TYGP8AUXJIHzJyc9hNWbOciIgJ17S+K9E1DaWnFbv5dYYYHoY+sqRwBtAXBwcsePec58N+Gr9abPKKLXUoa2219ldak4XccE5JzgAEnE3uk9FssAprNHnGz8WUvLq21VAStbGQA/IfjOfbFL44v6tW2nQtS66ak7GOFHALFv1JnJ+udROotNhHynT+seHLdLoQdZfW91hZaRpmytnGd1hKhUCcg7Ad2QODzOWdQ0xQ9pTHTjPfrXJflXppxPpKyewm9Voe2RNdsYrMo+JNNoKyOBhvbH85taDwwLKw3m7SS3dQQQCMYGck45+A4yRmRyhM0mFbiZ9TpGVyuCfUQDjvg4B+8sfRvCWUN2oYJQqLYzbtqqjMUTLAMzFirhVVTuwfUMEiyqt6S/y3RxnKsG/Ig8frOl6nVnIOcqRlfgVPPf4958+GugdP1VlVdXUdPWHYr5f+7WaxmA3HD6hrMcZ53YHwkWNaPLsTcp2X2VVOEWsWImcsUT0rgGrsP/EPfAxnkrvtrjtrpMPrlKEFefY5ld6jqGJJ+Ix/lMul1HfJx7ff4Rr9m3HAP8pjWNS1mdo9KhYNrH8PI+PPw/L9ZXbxhiPn9JOWsu5WGe/8xIjqJy5M3qyv41oiJdkREQEREBERAT6rrLEKoJYkAAckknAA+cy6DTeZalecbmAJxnAJ5OPfAycfKbuhCqmosTPAFVWR6h5zEZOOM+Wti/VuO0DN0zo1VrFDc27KqXStXqDu21F3GxS2ScZA9mIyo3Sy9E0Sv5jFmTT1BDqLFO61mPFenrb/AMS9zgYHorAyBuXJiOn9Ma+9NDSR5ocVoCSFN7Z8+9mAztQKVHGcBSBndm59d6euis0+gQkjSVjUWFQALddey11OxJHCu1OM5O1D25MCu9c1bW2mostLVMaq9Ou9qEyeVrZASbdxw7Mp3MCd54EgOt65MeVVnyjj1EbfMCFgHA99zbmJPb0qMBOcza9SbbxlVANVAJ9WdgrU/Va8sT/GUPvLXS951XQ2s3MTUmwuu7I3tgLuGCACMfDiQmZ6c2NZwTg4BAJweCc4B+B4bj5GfJBHfPt+RGRL/wBP1OqOj6t6GtqW+t3VkYqH88szsRyT6RnJ7ZzPjQ2t1QUpcBZqaadW1eFAfUitQ1OnO3BIDbiAOcbgMEgiUKHEv3Srb7aNEuuG/p9uratc1KnlrX5Zda7AAakcsVwuP/5v8OIXxV1PVvY2kv2JXRdYqr5SKtPqI2qwXcqYBIUHnHvA+/C1Gr1FZ0iEpo2s8y+zGBwAPU54JA4Ck4yc8ckXyipaWq6dp6zS9zqdRsJ82mmw4Wpnbk6mxc59q1JAHFjNqaKnS9O0tbFCdQ39Mi2Vjdlfw6m9DytSZyiHliVwBybNTwzq6lr1nUFtuc0VOFaylE3avU+jzd4tYs+02YXb6QRznJYIDx91xrde5oytFTCmhFHoCVgIAgHHYjgfxfOV3WatnzlSOcH5E54PwPB/Iyy9O6rqE6TYVuZdmsqZMYyjlHJZGxlGOTyCJZ7+r6j/AHjfUbAarNJ5liNVUyW2LpgwexCuHbIB3EZ4jSdy59050GBn/vN7U3qy+nsMEkewJABPwGSB9xNvQaDUU06G/RjOo1Nrr5yKM13CwolC4GKyVw5PGQ+BwpzNdOu1Zv6yMHemnuWwV0qlblH2l7KlGwlgGOSPc/OVmq0XVFHLMEBGSDyTgKu3cWY+ygc5+Es2svFWQEcIowm/eu5FLbWG0ry21mJycknGBxPfB/W9XqtQ+bHssGkuTcoG41JW42WbRlxl179iBiY9b6em01tv8s6q0ba0QszmpQFOGxuwWHO4jkY9hE12ckNpjSVSyyplVbEFiKWcWJjcQvmPuUkK6n1HhlwBznoPQadL1GrW9PrdlLrpLaiwUEGjT01tWACc4CEd+2fbk0zqfR3pqra3SXppyzbbfNUh3YLuYZrG9QAigjapwSGO7MaG+/TXabVVOG2+UK29Ibadyoltedw4Rl9wVCgMRiSie3zRqlq3W0nyVJYJsrC3qNoD1hyckKCu52zzjA9TY+/FXTqq7a66jY2ylLNzYGFs9X4Fzt5bLMScs3G0YEt/jno+m1XT6+rLZ+zl6iDp1rytl7WOxK8grlmsJPOePnnR6x1rU6HXVB0zRZptMllL1qFvqNex0JxlsZbvnBJkkKJZYR7nuPf37CTXhTpZ1dzUu1oK12Wba6w1j+X+KvBI2NyBkhufafVmhavTnUaTe7DV2070BNlCqVGmx+8HtJb1j+AKMbiDO6XS649T1VV299QmitVmRNjWHyk2sxTBsOSQGJJOBIiEzZTPEmhNTqqU6hP6EW2V3Jhq8uwzxz5eNmGbByewyBIRq3YjCsckKMAnLHsox3Pyls8GnUWDXCs2sTob94Bc7vwgB/4jjfgH5zLvuOj6QELgftGoCbdw9TXrnaV/e5+ssrKmWUOu7cjDa21sgja3PpbPZvS3B+B+Exy6/wC0Xq+tTV6zTWW2Cl7QxrccEcFWAI+nqHPA5lKhBERAREQERED7ouZGV1OGVgyn4MpyD+Ylq6clgZlOkWqxwtihtwTzKrUKnYTlPxMCCcYfsBiVjR6lqrEsQ4dGV1OAcMpDKcHg8gcSS0XVqgxBoWuth6vK80scepB67c7Q4ViFZSdo5gWzR9I6jRZVqaFordGYpwhYs58tufKDOBkcEt3z7ye8QWazWqH/AGelNUw8u1vNO2w1rbTuQDtsF1pP0U8hQTz23xBgDD2WMM4OyqgKMg4/o9zkZAPDr2H1kZf1a9m3G6wd8f0lhwCMYBLE4xxye0Cc6j4O1yqC6ptVX2hWOAErutOBjuVpc899y/Gbmk0XV9i0rqCEDVWqDY2A7+Zt2nHpIFVmTwPTjJyAa7pPEOqrbctxycZ3KrbsYwW3A5PA5PPE2H8SO3emsnjJD6pc4wR6UuCjlQeB7CBO6jV9V0C2XnUMG1DVN5tdpO5zuY7viSqjOfiO/OKpZ1e83/tHmYuDbgygJtbOcqFwF5JPHuSe8+7uqlgR5aDJLHm1/Ue5xa7Lnk84zzI+BJarxBq7FdH1NjK7+Y4NjEM45BIJ5x7Sb0/inUO6vu8+5QpFmpANenCAKHVCzKWH8bZOdoAziQZ6q3p2mysKqLtrfYpKgAvwPxE5JyDyTz7T7s69c422Bba/4LNzcjsd+7zOOcer3I7HEB1nqzWlh5jPuO6y1yd9z/Fs9lHsv3PPa/dD1XR/2C7Ram+2lXvruVk5dlFShWOQRgjORjuTjtOcXV1NzWSp/gsIP/tsAAb4+oL3xzMlfS9U4AFVjKM4OD5YB5JDfhA+eYGLU2FA1K3B6t27K7grEcBsMAe3ymSrrF62+cLSLcFd2edpGMfTEW6FKx/SWqW9kqZbD8tzrlFH0LH5TRgb+n63qa0etL3St2DMqsVBYZ5IHHvMy+JdaLvPGqt87IO/zGJ4GAOT2A4+kiogWvRarUedVi1/2y4rY1gbBpq5sXaFIG4jNp+RUDBLZyN4outPod2ax3dqSTt4VwrZ7b8Fna3K7e4C4zI7S6mokajzWS+pKsV+ld7VqqBkdgR+FQSjLyeBnPGxo+uUj8KLQSMkJSdhsDKw8x/Maxq/SfQAFztO04xAvl3izpz6AdIDt5IpQDVgPt/aFIfLVgbvL3gH4/KVZdDagfU3bSqBSLhaLEJACIaEVMCz0qF8wgDGdvpwNDVeJzjJ2O+f3buobfnwbV2/bP0Eh7uuXtZ5hdg3ttZhtGMYXnOMfEkn3zCVx61rNJeyp+1MtdNIWrD1+WBW1gVFXH4iq1tuLficntgTUr1JrXZ/vRbK0Jaqvdd5fmHbhmUj90ljtPBKDJ9pX6+snuyVH47tLp+fqwQN98zINfV76Kgj5WatT/8AsQPykJ03+hvUhuR9XdXW52lqbQnmKrpyVPqO5d5G7AyFHJPH1+0gapC/ULHqQArZXaQa1V8Iq7yMkLzhR3OB8Zo/t2k/9Cw+mrbH61k/rMeo1dPGzR1j5vbfYfrwyr9ipg0nXKnVftH++WGLAd3mMb9nmYOHAC79rM3bGc/fQ6jaSlm7qbWDL2rWrMS1xKKNxOAeHfJHPoPHPEHWmck4ySewAH2A4Ex3sAMCDTLres6m5ErtvsdEGFVnJCj2AE0YiSqREQEREBERAREQEREBERAREQEREBPMT2ICIiAiIgeT2IgIiICIiA3H4/rPd5+P6zyIHpc/H9Z5EQEREBERAREQPIiICIiAiIgIiICIiAiIgIiICIiAiIgIiICIiAiIgIiICIiAiIgIiICIiB//2Q==">
            <a:extLst>
              <a:ext uri="{FF2B5EF4-FFF2-40B4-BE49-F238E27FC236}">
                <a16:creationId xmlns:a16="http://schemas.microsoft.com/office/drawing/2014/main" id="{85C764C8-1D23-41D7-8527-C40A94A83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84425"/>
            <a:ext cx="6638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1" name="AutoShape 6" descr="data:image/jpeg;base64,/9j/4AAQSkZJRgABAQAAAQABAAD/2wCEAAkGBxETEhUUExAWFRIXFhQYGBYXExQXFxYVFxUWFhYYFRkYHCggGBolHRcUITIhJSkrLi4uGB81ODMsNygtLisBCgoKDg0OGxAQGywkICQsLCwsLCwsLCwsLCwsLCwsLCwsLCwsLCwsLCwsLCwsLCwsLCwsLCwsLCwsLCwsLCwsLP/AABEIAMIBAwMBIgACEQEDEQH/xAAbAAEAAgMBAQAAAAAAAAAAAAAABQYDBAcBAv/EAEEQAAICAQMCBAQDBAcGBwEAAAECAAMRBBIhBTEGEyJBUWFxgTKRoRRCUrEjYnKCwdHwBxUk0uHxQ1NUkqKyszP/xAAZAQEAAwEBAAAAAAAAAAAAAAAAAQIDBAX/xAAjEQEAAgIDAAICAwEAAAAAAAAAAQIDERIhMSIyE0JBUWEE/9oADAMBAAIRAxEAPwDiMREBERAREQEREBERAREyUadnOFGf5D6wMcSRXpDe5A+gmcdGH8R/SRyhbhKHibWs0ZT3yJqyUTGiIiEEREBERAREQEREBERAREQEREBERAREQEREBERAREQEREDLpqGsYKoyT/rJl10PTFqQD39z85h8E9LGzzWHLcD+yD/if8JYdTpjOfJfvTox01G0HfWJpOcSU1y4+sgbbCWk17Wlp9UJ9xImTHVTkSHm1fGF/SIgiSoREQEREBERAREQEREBERAREQEREBERAREQEREBESR6N0S/U7/KUHy13MSQBycAD5nnA+UiZiPSI2jp5PZ4ZI6p0GvZXWvsAo/ICTWorB5kB0XVB0Uj4CWCtuO2T7fKcF97d0eKz1anvKzqayD2l/6wKaajZaeB7e5M5z1PqlmobKKEQdvb85timZZ31DV6hZgY+Mjpm1IbPqOY/ZXxnacTohz23MvnT27W3YBIzj644M+NhxnHGcZ+c8E2xu8liCNgsUEZGcsCVwO+PS3MlDUiIhBERAREQEREBERAREQEREBERAREQEREBERAS3+GL2o0ltgOPMOO3cLwOfqWlQl4XanT0Q99u4j+2S3+MzyeRDTFHe1HJieCS/h7oFurfanCAjc5HA+Q+J+UvMxEblSImUz4I1gP9GTyvP2l3HWNOmB5il/gDKX416VpNIqV1B1vwNzbmyw98+35Y+krWhqrwXZ3DLzhU3fdj+6Pb7zCaRk+TeLzX4rt4ts86tjk4HOJG+HNMxQiuutrSpKtYcIiAdx/WJOB9PznvCmm81CloOWHv3BPYH5/KeroqkJrcent3Ix+Ury1HFpx32pNGgts1CqWD2Zy+MFVA+Y4P2k51rShRjjOJbtJoqa1zWoHzEqHiO7ky1b8pRw4wpdg5P1M8nrnk/WeTochERAuXROlo1aHaOVB7fETPrOhIf3R+UmfDGl/4ao/FF/lJB9ETOWcmpdtaRMOba7oLLyvPyMiLKypwRgzqmt0GBKb1rSZzxzNaZNsr4teK3ERNXOREQEREBERAREQEREBERAREQPuiouyqO7MFH1JxOj9c0BKlVGcKB9fYSreBtB5uqVj+Gv1/fsv68/adZopVeSMkzmzZONodOGvUy434e6G2ofnKVKRvf4f1Vz+8f0nUbLadJQPLQIirlPr33N8SfnNm1K6xnaoXO4gAAZPJPEoPjvxCLcVoePf/KV3OW3+J4xjrtE6m63X6gk8j4/Af9ZMdR8P2aU1uj7BYNrY7ZHYfcfyMn/AfRQlIdh6mGT9+35DEtPUenJdU1b9iO47qR2YfMGRfNFbajxNadbn1A9CqFaDBycg5+JmXxZpFA8wkAd5E0ah9M/lXf3XH4XHxHw+Y9pGeN9dfZspyGVvhke/uOZEVmb7Wm2qvPD3W82WVls18bT/ADE0fE7gZIPeRr9OegZss2H+Fclue272Gfbmamv01oG+wFQT6Q3DHjOce06IrHLcMZvPHUtGIiasAD5du/y9ufzETbvHlps/fbDPxyo/dTJ5H8RH9n4TymkMowvPGTk+7hcAe/eRsdD8D3k6RM/ullH2Jx/OW3S6fjJ7mVXwAn/CV/2n/wDuZd0HE8/NOrS76T8YQXW3VF5nNuu64sSBxOg9aoaw9v8ApKB4h0LhuOfj2/nN8GmeWZmFciCInU5CIiAiIgIiICIiAiIgIiICIiBcv9nCeq18cAIv6kn+Q/OXdtUc4zgnufl8JVv9nlJFDtjhrDj5gAD+eZN6zjJA5nHk7vLsxdUh8eK+v6dNOKgSL8qo2qWyPUXdz7+wx3z8icUHp3Q77bA3lvs3A5YYyue/wk8iDzd1mMjnJPaTNHWmvJq0yjKj1OeFX2xwDk/5S8fCNQrNYme1l0KiqsZIAH8Rxiamq8Q1Hip97BsPgelV5zk/Htgf6ENd05gpOova3+qPQn5A5P54+UrXWutKi7KwFHsqgAD7CZVxRaV7W1De6v4m01m5XDHDHsOeOBg+2DuP3lar63Z5gYN24UnggZHPHY4z2+M0NM9eX8wMcq20qfw2d1JGeR7H655mCddccR05ZvM9ujaKvQ1qNRfcLrR6gv7ob2JB/EfrKR1vqbai1rD2JOB8BMvRtG1gcqu8qa1CEjB37s5J/DgLnPYAHMzt4evLZdUpXv6nGAMZzxn2laxFZ7la1ptHSEmbTsq+ojJH4R7Z+J+QmbW6epMgXeY/9UYQf3ifV9ppzVk9dySSTkkkknuSeSTNzQNgn3JR8D5j1A/PlP1mlPpLCvIODIkdM8A2YrdP4LDj+ywDD9S35S7q3B+k5J4Q6i9F/l2gqLFXbuGD7lMfEEE4M6ZptUD7zhz0+TtxTyq0+rX7V4Hce/8AKU7q1WVLe2R9gZeuo0LYvPf4yk9WbajIDzyJbEm0KNchBP8ArvMc3bdGcA9jj88GaU7XFMaIiIQREQEREBERAREQEREBNzo2ga++upQSXYAgAk7RyxwOeFBP2mnLB4Ef/jKxxlgyjPbdjcPzK4+4lbTqsymO5dF0tQRNqqF28bQOB9PlNLXPj35kh1uwg02EHeoAsABO9TuyeP3hsLH5Z+cp3inrJwRWuB/ESB+k48cTZ2TaIhEdddncVp6mY4wO5MvHhLpX7PXtPc8k/E+/2kH4B6eSrXFMsxIVjydo4OPvmWvWagVgZIBPuZfLb9IVpH7S1OtsNpnLuqJiw/OXrrHUAynBlB1tm5yZphjUKZpYJt9ICefV5is6eYm5FALONwyq5IGT2+81FGeAMmW7wJ0DfbXqbLEWui+svUWItKqQ+VXacrkY+zY7TW0xEdsIdl1/h+uykmytaFfYNy+WrIz5Vd2fQWLMi4wQSTyODOFeLqG02suoNld3lvg2eTWNxIBO7AzuGcHnuDOzeP8AxAl+k2ac7m3qxyrjhOce3JOPj2Pvice1vW13MWr/AKRs7gw5yTyc+/OZhhjXjSa9d9IB7Qf3FB+W7+W7ExywafqFDLhlUN9BNd9PQx9OPsZvtHD+pQ8ScXpdXuT+cyr0Oo/vsPuP8o5Qfjsi6rPNsU227QAi7wqbgqAKuAWQMQAO7A/OWjoPiJ0byrshv3WIxuHtNBvCqkZW/n4Ff8pF61LqcVOwevkquSVGe5T3Ru3bGffMrPG3SY50nbqdGtDCQvU+n1btzEncScZ44BP+H6yM8F642AoT6lx91Pb7yf63QGrB+BHPwHvOfXG2nTvlXakdYqyMqO+CB8Btwf8ACQlunZQCRwfedBq6QisVUEt3Oc9j7/SQHUNHkuuzIVvsMn3+H4v0m9bx4xvj/lWImTUUMhwRMc1c5ERAREQEREBE8iB7E8iB7JHw/UzahNvcHdn4Y/7yNln8D0jfY/vgKPvyf5CVvOqytSN2ha+qau562XdlmULyDggEHBAIyPxfXcc5HE591Sq1OHIx8h7/AD9/bP1z8TOiWJKX4rPI+sxxdTqG+Wsa2sfhHrCppEUnlS4/+RI/QiYeq9fDe8oi2Edjj7z5LH4y/wCKN7U/LOtJbqHUyeAZEzyJpEaZTMy9nYeg0BaVSpS2AAWbOWbuZx2dg8HUWnTI5s3M43cAcDHA/Ic/PMw/6Pq2wepmvcBhqvy5kR4g1GlVCt1YGQQCycZ9uSJPBnI9jKH/ALROqA1mluHBUjnI7+05sUcrOi06rtQbCoYgKMZODk9s8e+J8qV+DfZh/lMcT0XA2Fcf+Y4/uj/mmVbWHbUD7h/+UzSnsJ2k11147Wqf7yf4kGYdV59hBZGb4bVyOfmMzRjEjRylZvBCuuqwVK7kb8QIzgg+/wB5fKq9yqBnsd3wwWJwftmc38KXn9rp3MSMsvJJ4ZWXH6idSN4WtFHcgZP04M5c/wBnTh+r1zWhPPJxn7SF6jqairqMKWzyR747mb1jj/WJWur2HeeP9dpSkble1kF1rT5Dtn3BH02jIH3zIGTfVqjxwNpXIOTxye/5HiQc7K+OXJ69ieRLKPYnkQPYnk9gIiICIiAlo8F2D1j5g/p/0Mq8sPhvp1wYN6EV19JssVC2OQyITvde/qVSOD8JW0bhak6ttb1tzmUnxTbmwD2EuWk6cdhY6vSAZwWN7ABjyFya8bsc47yG6t4cRiWfqXT0HfjUWWNj5LXUSZnSsxLbJeJqpkTa6jXSrbabGsAzl2TYGP8AUXJIHzJyc9hNWbOciIgJ17S+K9E1DaWnFbv5dYYYHoY+sqRwBtAXBwcsePec58N+Gr9abPKKLXUoa2219ldak4XccE5JzgAEnE3uk9FssAprNHnGz8WUvLq21VAStbGQA/IfjOfbFL44v6tW2nQtS66ak7GOFHALFv1JnJ+udROotNhHynT+seHLdLoQdZfW91hZaRpmytnGd1hKhUCcg7Ad2QODzOWdQ0xQ9pTHTjPfrXJflXppxPpKyewm9Voe2RNdsYrMo+JNNoKyOBhvbH85taDwwLKw3m7SS3dQQQCMYGck45+A4yRmRyhM0mFbiZ9TpGVyuCfUQDjvg4B+8sfRvCWUN2oYJQqLYzbtqqjMUTLAMzFirhVVTuwfUMEiyqt6S/y3RxnKsG/Ig8frOl6nVnIOcqRlfgVPPf4958+GugdP1VlVdXUdPWHYr5f+7WaxmA3HD6hrMcZ53YHwkWNaPLsTcp2X2VVOEWsWImcsUT0rgGrsP/EPfAxnkrvtrjtrpMPrlKEFefY5ld6jqGJJ+Ix/lMul1HfJx7ff4Rr9m3HAP8pjWNS1mdo9KhYNrH8PI+PPw/L9ZXbxhiPn9JOWsu5WGe/8xIjqJy5M3qyv41oiJdkREQEREBERAT6rrLEKoJYkAAckknAA+cy6DTeZalecbmAJxnAJ5OPfAycfKbuhCqmosTPAFVWR6h5zEZOOM+Wti/VuO0DN0zo1VrFDc27KqXStXqDu21F3GxS2ScZA9mIyo3Sy9E0Sv5jFmTT1BDqLFO61mPFenrb/AMS9zgYHorAyBuXJiOn9Ma+9NDSR5ocVoCSFN7Z8+9mAztQKVHGcBSBndm59d6euis0+gQkjSVjUWFQALddey11OxJHCu1OM5O1D25MCu9c1bW2mostLVMaq9Ou9qEyeVrZASbdxw7Mp3MCd54EgOt65MeVVnyjj1EbfMCFgHA99zbmJPb0qMBOcza9SbbxlVANVAJ9WdgrU/Va8sT/GUPvLXS951XQ2s3MTUmwuu7I3tgLuGCACMfDiQmZ6c2NZwTg4BAJweCc4B+B4bj5GfJBHfPt+RGRL/wBP1OqOj6t6GtqW+t3VkYqH88szsRyT6RnJ7ZzPjQ2t1QUpcBZqaadW1eFAfUitQ1OnO3BIDbiAOcbgMEgiUKHEv3Srb7aNEuuG/p9uratc1KnlrX5Zda7AAakcsVwuP/5v8OIXxV1PVvY2kv2JXRdYqr5SKtPqI2qwXcqYBIUHnHvA+/C1Gr1FZ0iEpo2s8y+zGBwAPU54JA4Ck4yc8ckXyipaWq6dp6zS9zqdRsJ82mmw4Wpnbk6mxc59q1JAHFjNqaKnS9O0tbFCdQ39Mi2Vjdlfw6m9DytSZyiHliVwBybNTwzq6lr1nUFtuc0VOFaylE3avU+jzd4tYs+02YXb6QRznJYIDx91xrde5oytFTCmhFHoCVgIAgHHYjgfxfOV3WatnzlSOcH5E54PwPB/Iyy9O6rqE6TYVuZdmsqZMYyjlHJZGxlGOTyCJZ7+r6j/AHjfUbAarNJ5liNVUyW2LpgwexCuHbIB3EZ4jSdy59050GBn/vN7U3qy+nsMEkewJABPwGSB9xNvQaDUU06G/RjOo1Nrr5yKM13CwolC4GKyVw5PGQ+BwpzNdOu1Zv6yMHemnuWwV0qlblH2l7KlGwlgGOSPc/OVmq0XVFHLMEBGSDyTgKu3cWY+ygc5+Es2svFWQEcIowm/eu5FLbWG0ry21mJycknGBxPfB/W9XqtQ+bHssGkuTcoG41JW42WbRlxl179iBiY9b6em01tv8s6q0ba0QszmpQFOGxuwWHO4jkY9hE12ckNpjSVSyyplVbEFiKWcWJjcQvmPuUkK6n1HhlwBznoPQadL1GrW9PrdlLrpLaiwUEGjT01tWACc4CEd+2fbk0zqfR3pqra3SXppyzbbfNUh3YLuYZrG9QAigjapwSGO7MaG+/TXabVVOG2+UK29Ibadyoltedw4Rl9wVCgMRiSie3zRqlq3W0nyVJYJsrC3qNoD1hyckKCu52zzjA9TY+/FXTqq7a66jY2ylLNzYGFs9X4Fzt5bLMScs3G0YEt/jno+m1XT6+rLZ+zl6iDp1rytl7WOxK8grlmsJPOePnnR6x1rU6HXVB0zRZptMllL1qFvqNex0JxlsZbvnBJkkKJZYR7nuPf37CTXhTpZ1dzUu1oK12Wba6w1j+X+KvBI2NyBkhufafVmhavTnUaTe7DV2070BNlCqVGmx+8HtJb1j+AKMbiDO6XS649T1VV299QmitVmRNjWHyk2sxTBsOSQGJJOBIiEzZTPEmhNTqqU6hP6EW2V3Jhq8uwzxz5eNmGbByewyBIRq3YjCsckKMAnLHsox3Pyls8GnUWDXCs2sTob94Bc7vwgB/4jjfgH5zLvuOj6QELgftGoCbdw9TXrnaV/e5+ssrKmWUOu7cjDa21sgja3PpbPZvS3B+B+Exy6/wC0Xq+tTV6zTWW2Cl7QxrccEcFWAI+nqHPA5lKhBERAREQERED7ouZGV1OGVgyn4MpyD+Ylq6clgZlOkWqxwtihtwTzKrUKnYTlPxMCCcYfsBiVjR6lqrEsQ4dGV1OAcMpDKcHg8gcSS0XVqgxBoWuth6vK80scepB67c7Q4ViFZSdo5gWzR9I6jRZVqaFordGYpwhYs58tufKDOBkcEt3z7ye8QWazWqH/AGelNUw8u1vNO2w1rbTuQDtsF1pP0U8hQTz23xBgDD2WMM4OyqgKMg4/o9zkZAPDr2H1kZf1a9m3G6wd8f0lhwCMYBLE4xxye0Cc6j4O1yqC6ptVX2hWOAErutOBjuVpc899y/Gbmk0XV9i0rqCEDVWqDY2A7+Zt2nHpIFVmTwPTjJyAa7pPEOqrbctxycZ3KrbsYwW3A5PA5PPE2H8SO3emsnjJD6pc4wR6UuCjlQeB7CBO6jV9V0C2XnUMG1DVN5tdpO5zuY7viSqjOfiO/OKpZ1e83/tHmYuDbgygJtbOcqFwF5JPHuSe8+7uqlgR5aDJLHm1/Ue5xa7Lnk84zzI+BJarxBq7FdH1NjK7+Y4NjEM45BIJ5x7Sb0/inUO6vu8+5QpFmpANenCAKHVCzKWH8bZOdoAziQZ6q3p2mysKqLtrfYpKgAvwPxE5JyDyTz7T7s69c422Bba/4LNzcjsd+7zOOcer3I7HEB1nqzWlh5jPuO6y1yd9z/Fs9lHsv3PPa/dD1XR/2C7Ram+2lXvruVk5dlFShWOQRgjORjuTjtOcXV1NzWSp/gsIP/tsAAb4+oL3xzMlfS9U4AFVjKM4OD5YB5JDfhA+eYGLU2FA1K3B6t27K7grEcBsMAe3ymSrrF62+cLSLcFd2edpGMfTEW6FKx/SWqW9kqZbD8tzrlFH0LH5TRgb+n63qa0etL3St2DMqsVBYZ5IHHvMy+JdaLvPGqt87IO/zGJ4GAOT2A4+kiogWvRarUedVi1/2y4rY1gbBpq5sXaFIG4jNp+RUDBLZyN4outPod2ax3dqSTt4VwrZ7b8Fna3K7e4C4zI7S6mokajzWS+pKsV+ld7VqqBkdgR+FQSjLyeBnPGxo+uUj8KLQSMkJSdhsDKw8x/Maxq/SfQAFztO04xAvl3izpz6AdIDt5IpQDVgPt/aFIfLVgbvL3gH4/KVZdDagfU3bSqBSLhaLEJACIaEVMCz0qF8wgDGdvpwNDVeJzjJ2O+f3buobfnwbV2/bP0Eh7uuXtZ5hdg3ttZhtGMYXnOMfEkn3zCVx61rNJeyp+1MtdNIWrD1+WBW1gVFXH4iq1tuLficntgTUr1JrXZ/vRbK0Jaqvdd5fmHbhmUj90ljtPBKDJ9pX6+snuyVH47tLp+fqwQN98zINfV76Kgj5WatT/8AsQPykJ03+hvUhuR9XdXW52lqbQnmKrpyVPqO5d5G7AyFHJPH1+0gapC/ULHqQArZXaQa1V8Iq7yMkLzhR3OB8Zo/t2k/9Cw+mrbH61k/rMeo1dPGzR1j5vbfYfrwyr9ipg0nXKnVftH++WGLAd3mMb9nmYOHAC79rM3bGc/fQ6jaSlm7qbWDL2rWrMS1xKKNxOAeHfJHPoPHPEHWmck4ySewAH2A4Ex3sAMCDTLres6m5ErtvsdEGFVnJCj2AE0YiSqREQEREBERAREQEREBERAREQEREBPMT2ICIiAiIgeT2IgIiICIiA3H4/rPd5+P6zyIHpc/H9Z5EQEREBERAREQPIiICIiAiIgIiICIiAiIgIiICIiAiIgIiICIiAiIgIiICIiAiIgIiICIiB//2Q==">
            <a:extLst>
              <a:ext uri="{FF2B5EF4-FFF2-40B4-BE49-F238E27FC236}">
                <a16:creationId xmlns:a16="http://schemas.microsoft.com/office/drawing/2014/main" id="{EB16909B-86D5-4DA8-83D0-ABB20DD0D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232025"/>
            <a:ext cx="6638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5.fanpop.com/image/photos/24600000/Tupac-tupac-shakur-24636106-1280-800.png">
            <a:extLst>
              <a:ext uri="{FF2B5EF4-FFF2-40B4-BE49-F238E27FC236}">
                <a16:creationId xmlns:a16="http://schemas.microsoft.com/office/drawing/2014/main" id="{F6222889-22FC-4E73-A0FB-1234CD54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005263"/>
            <a:ext cx="5019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436DCDA-0B1A-4852-B7A9-A3F076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ŽIVLJENJE TUPAC-A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EA2D76-A641-4675-BB3D-D042D8149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9750"/>
          </a:xfrm>
        </p:spPr>
        <p:txBody>
          <a:bodyPr/>
          <a:lstStyle/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ni nikoli spoznal svojega biološkega očeta.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Njegov očim je bil preprodajalec drog in ko je bil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star dve leti, je bil obsojen na šest let zapora zaradi kraje avtomobila in umora.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Ker je bila njegova mati zasvojena s heroinom in družina ni imela denarja, so se neprestano selili. To je močno vplivalo na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, kajti bil je brez prijateljev in zaprl se je vase.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Pred studiom v New Yorku leta 1994 je bil petkrat ustreljen; dvakrat v glavo in trikrat v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prsa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(ta napad naj bi naročila dva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raperja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z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), 2Pac je ta napad preživel. </a:t>
            </a:r>
          </a:p>
          <a:p>
            <a:pPr fontAlgn="auto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7. septembra 1996 so ga v Las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Vegasu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Berlin Sans FB" pitchFamily="34" charset="0"/>
              </a:rPr>
              <a:t>ustrelili na poti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z boksarske tekme. Šest dni kasneje je 2Pac umrl v bližnji bolnišnici. Osumljencev za njegovo smrt ni. </a:t>
            </a:r>
          </a:p>
          <a:p>
            <a:pPr fontAlgn="auto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je bil poznan kot kralj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.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  <a:hlinkClick r:id="rId3"/>
              </a:rPr>
              <a:t>http://www.youtube.com/watch?v=eXvBjCO19QY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</a:p>
          <a:p>
            <a:pPr fontAlgn="auto">
              <a:defRPr/>
            </a:pP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rapbasement.com/wp-content/uploads/2013/10/eminem.jpg">
            <a:extLst>
              <a:ext uri="{FF2B5EF4-FFF2-40B4-BE49-F238E27FC236}">
                <a16:creationId xmlns:a16="http://schemas.microsoft.com/office/drawing/2014/main" id="{5FCC5A51-F0D4-4351-BDE9-0DF39029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836613"/>
            <a:ext cx="921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A337232-135C-4CDC-A8FB-9E7EE506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EMINEM (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Marshall Bruce </a:t>
            </a:r>
            <a:r>
              <a:rPr lang="sl-SI" i="1" dirty="0" err="1">
                <a:solidFill>
                  <a:srgbClr val="A395A5"/>
                </a:solidFill>
                <a:latin typeface="Berlin Sans FB" pitchFamily="34" charset="0"/>
              </a:rPr>
              <a:t>Mathers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 III)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6EDE7B3-5524-442F-B607-EDFD033537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Eminem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eden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najbolših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raperjev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v zgodovini, poleg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Tupaca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Rodil se je 17. oktobra 1972.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Njegova mama je bila odvisna od alkohola, očeta ni poznal oz. ga je zapustil pri treh mesecih starosti. Njegov stric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Ronnie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bil edini družinski član na katerega se je Eminem lahko zanesel.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Ronnie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naredil samomor, kar je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Eminema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zelo prizadelo. </a:t>
            </a:r>
          </a:p>
          <a:p>
            <a:pPr fontAlgn="auto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Rapati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začel pri 14. letih. 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Posnel je tudi film 8 milj, ki opisuje del njegovega življenja. 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Leta 2010 je prišel na sceno s pesmijo »Not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afraid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«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3"/>
              </a:rPr>
              <a:t>http://www.youtube.com/watch?v=j5-yKhDd64s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4"/>
              </a:rPr>
              <a:t>https://www.youtube.com/watch?v=1wYNFfgrXTI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</a:p>
          <a:p>
            <a:pPr fontAlgn="auto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5"/>
              </a:rPr>
              <a:t>https</a:t>
            </a:r>
            <a:r>
              <a:rPr lang="sl-SI">
                <a:solidFill>
                  <a:schemeClr val="tx2"/>
                </a:solidFill>
                <a:latin typeface="Berlin Sans FB" pitchFamily="34" charset="0"/>
                <a:hlinkClick r:id="rId5"/>
              </a:rPr>
              <a:t>://www.youtube.com/watch?v=XbGs_qK2PQA&amp;list=PLCD91C77946560CFD</a:t>
            </a:r>
            <a:r>
              <a:rPr lang="sl-SI">
                <a:solidFill>
                  <a:schemeClr val="tx2"/>
                </a:solidFill>
                <a:latin typeface="Berlin Sans FB" pitchFamily="34" charset="0"/>
              </a:rPr>
              <a:t>  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917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Berlin Sans FB</vt:lpstr>
      <vt:lpstr>Gill Sans Ultra Bold</vt:lpstr>
      <vt:lpstr>Goudy Stout</vt:lpstr>
      <vt:lpstr>Wingdings</vt:lpstr>
      <vt:lpstr>Horizont</vt:lpstr>
      <vt:lpstr>  RAP</vt:lpstr>
      <vt:lpstr>RAP (Ritmično poudarjena poezija):</vt:lpstr>
      <vt:lpstr>NASTANEK :</vt:lpstr>
      <vt:lpstr>VZPON RAPA:</vt:lpstr>
      <vt:lpstr>VZHODNA-ZAHODNA OBALA (East coast-west coast)</vt:lpstr>
      <vt:lpstr>Najbolj slavni raperji:</vt:lpstr>
      <vt:lpstr>TUPAC (TUPAC AMARU SHAKUR):</vt:lpstr>
      <vt:lpstr>ŽIVLJENJE TUPAC-A</vt:lpstr>
      <vt:lpstr>EMINEM (Marshall Bruce Mathers III) :</vt:lpstr>
      <vt:lpstr>SLOVENSKI RAP</vt:lpstr>
      <vt:lpstr>SLOVENSKI RAP </vt:lpstr>
      <vt:lpstr>HVALA ZA POZORNOST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2019-05-31T08:47:31Z</dcterms:created>
  <dcterms:modified xsi:type="dcterms:W3CDTF">2019-05-31T08:47:32Z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