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5" r:id="rId1"/>
    <p:sldMasterId id="2147483721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B1B"/>
    <a:srgbClr val="FF0000"/>
    <a:srgbClr val="0ECC3B"/>
    <a:srgbClr val="FFFF00"/>
    <a:srgbClr val="66FFFF"/>
    <a:srgbClr val="0000FF"/>
    <a:srgbClr val="3399FF"/>
    <a:srgbClr val="1A3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>
      <p:cViewPr varScale="1">
        <p:scale>
          <a:sx n="113" d="100"/>
          <a:sy n="113" d="100"/>
        </p:scale>
        <p:origin x="1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>
            <a:extLst>
              <a:ext uri="{FF2B5EF4-FFF2-40B4-BE49-F238E27FC236}">
                <a16:creationId xmlns:a16="http://schemas.microsoft.com/office/drawing/2014/main" id="{1EB4172D-EBF2-46A6-83DB-775928F35F22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2947" name="Freeform 3">
              <a:extLst>
                <a:ext uri="{FF2B5EF4-FFF2-40B4-BE49-F238E27FC236}">
                  <a16:creationId xmlns:a16="http://schemas.microsoft.com/office/drawing/2014/main" id="{FBBAE3AE-892A-475B-989F-E2735F94BF2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8" name="Freeform 4">
              <a:extLst>
                <a:ext uri="{FF2B5EF4-FFF2-40B4-BE49-F238E27FC236}">
                  <a16:creationId xmlns:a16="http://schemas.microsoft.com/office/drawing/2014/main" id="{87AF1BA2-30D5-49BD-8286-0FFBB98594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9" name="Freeform 5">
              <a:extLst>
                <a:ext uri="{FF2B5EF4-FFF2-40B4-BE49-F238E27FC236}">
                  <a16:creationId xmlns:a16="http://schemas.microsoft.com/office/drawing/2014/main" id="{22A9818E-1A23-4181-A022-672D2E9FFBE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0" name="Freeform 6">
              <a:extLst>
                <a:ext uri="{FF2B5EF4-FFF2-40B4-BE49-F238E27FC236}">
                  <a16:creationId xmlns:a16="http://schemas.microsoft.com/office/drawing/2014/main" id="{504EC824-B9E3-469C-AFBA-B1D954959BE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1" name="Oval 7">
              <a:extLst>
                <a:ext uri="{FF2B5EF4-FFF2-40B4-BE49-F238E27FC236}">
                  <a16:creationId xmlns:a16="http://schemas.microsoft.com/office/drawing/2014/main" id="{9087DC79-93C0-443D-A71F-899F746A63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2" name="Oval 8">
              <a:extLst>
                <a:ext uri="{FF2B5EF4-FFF2-40B4-BE49-F238E27FC236}">
                  <a16:creationId xmlns:a16="http://schemas.microsoft.com/office/drawing/2014/main" id="{DA24A9FC-2EBE-42FF-BCA7-D06BE9FD4D1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3" name="Oval 9">
              <a:extLst>
                <a:ext uri="{FF2B5EF4-FFF2-40B4-BE49-F238E27FC236}">
                  <a16:creationId xmlns:a16="http://schemas.microsoft.com/office/drawing/2014/main" id="{BCEC62BB-1E46-4D9E-8918-DF960CDAB1A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2954" name="Rectangle 10">
            <a:extLst>
              <a:ext uri="{FF2B5EF4-FFF2-40B4-BE49-F238E27FC236}">
                <a16:creationId xmlns:a16="http://schemas.microsoft.com/office/drawing/2014/main" id="{1C5155AE-4D0B-4BE5-93A9-06D79AC2792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82955" name="Rectangle 11">
            <a:extLst>
              <a:ext uri="{FF2B5EF4-FFF2-40B4-BE49-F238E27FC236}">
                <a16:creationId xmlns:a16="http://schemas.microsoft.com/office/drawing/2014/main" id="{8CDB55AB-7B4E-4FAF-ACC2-36B2ECBAA11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82956" name="Rectangle 12">
            <a:extLst>
              <a:ext uri="{FF2B5EF4-FFF2-40B4-BE49-F238E27FC236}">
                <a16:creationId xmlns:a16="http://schemas.microsoft.com/office/drawing/2014/main" id="{A51B0814-7F5E-453E-A47D-A44EA0FF1684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957" name="Rectangle 13">
            <a:extLst>
              <a:ext uri="{FF2B5EF4-FFF2-40B4-BE49-F238E27FC236}">
                <a16:creationId xmlns:a16="http://schemas.microsoft.com/office/drawing/2014/main" id="{E4B2D1A7-120A-4C2D-9D25-BDE5F51E51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958" name="Rectangle 14">
            <a:extLst>
              <a:ext uri="{FF2B5EF4-FFF2-40B4-BE49-F238E27FC236}">
                <a16:creationId xmlns:a16="http://schemas.microsoft.com/office/drawing/2014/main" id="{C490C2FB-03BD-466F-B5DF-B1525472B3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F75CB4-0322-46C7-A9D6-38CA41D9FFF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BC18-3CC4-43F0-B706-95C81E7E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67A27-0A2F-4ACF-9A81-F94685E9A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C91D5-7C71-4EB5-90FE-8E841C5A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018F5-2C52-4083-A058-99E20D22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0C1-97C4-4ECF-9C95-F7AA499C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3963-C771-40F6-B183-2C317BFE92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1466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71630-DD91-490F-A7E5-B1B0C2851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E4003-206E-4261-BFA8-DE0EEDBE3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A389A-DB21-45BA-B6C5-7EF08DCC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966BC-85BB-4B97-B4D3-C3BB9EF7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FA22F-1336-4B63-A380-3047D135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0E060-07BD-4708-80B8-CB3A916081B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63067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>
            <a:extLst>
              <a:ext uri="{FF2B5EF4-FFF2-40B4-BE49-F238E27FC236}">
                <a16:creationId xmlns:a16="http://schemas.microsoft.com/office/drawing/2014/main" id="{BAC7BA0C-1E69-42D9-AA62-E9A4E74D98D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92163" name="Freeform 3">
              <a:extLst>
                <a:ext uri="{FF2B5EF4-FFF2-40B4-BE49-F238E27FC236}">
                  <a16:creationId xmlns:a16="http://schemas.microsoft.com/office/drawing/2014/main" id="{89FBD0BC-32D7-4820-BBBD-04D85277D5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4" name="Freeform 4">
              <a:extLst>
                <a:ext uri="{FF2B5EF4-FFF2-40B4-BE49-F238E27FC236}">
                  <a16:creationId xmlns:a16="http://schemas.microsoft.com/office/drawing/2014/main" id="{FA754722-49A4-4D65-8E45-296630499FA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5" name="Freeform 5">
              <a:extLst>
                <a:ext uri="{FF2B5EF4-FFF2-40B4-BE49-F238E27FC236}">
                  <a16:creationId xmlns:a16="http://schemas.microsoft.com/office/drawing/2014/main" id="{FE0FCDD7-A692-4361-A249-C84F0C5C73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6" name="Freeform 6">
              <a:extLst>
                <a:ext uri="{FF2B5EF4-FFF2-40B4-BE49-F238E27FC236}">
                  <a16:creationId xmlns:a16="http://schemas.microsoft.com/office/drawing/2014/main" id="{E18006E7-456F-4F57-B2BD-00E66A9920B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7" name="Freeform 7">
              <a:extLst>
                <a:ext uri="{FF2B5EF4-FFF2-40B4-BE49-F238E27FC236}">
                  <a16:creationId xmlns:a16="http://schemas.microsoft.com/office/drawing/2014/main" id="{88CEE35B-C510-4A0D-A992-34688B3CA7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8" name="Freeform 8">
              <a:extLst>
                <a:ext uri="{FF2B5EF4-FFF2-40B4-BE49-F238E27FC236}">
                  <a16:creationId xmlns:a16="http://schemas.microsoft.com/office/drawing/2014/main" id="{D77D4692-F72D-4684-94FD-BCBC4EE763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69" name="Freeform 9">
              <a:extLst>
                <a:ext uri="{FF2B5EF4-FFF2-40B4-BE49-F238E27FC236}">
                  <a16:creationId xmlns:a16="http://schemas.microsoft.com/office/drawing/2014/main" id="{1E440F86-F0B2-4DDD-8AE6-76258A0404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0" name="Freeform 10">
              <a:extLst>
                <a:ext uri="{FF2B5EF4-FFF2-40B4-BE49-F238E27FC236}">
                  <a16:creationId xmlns:a16="http://schemas.microsoft.com/office/drawing/2014/main" id="{14A03B55-DF21-41E3-B40A-A99B5103086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1" name="Freeform 11">
              <a:extLst>
                <a:ext uri="{FF2B5EF4-FFF2-40B4-BE49-F238E27FC236}">
                  <a16:creationId xmlns:a16="http://schemas.microsoft.com/office/drawing/2014/main" id="{607CC5FA-950A-4A43-AD16-285FB9C9CA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2" name="Rectangle 12">
              <a:extLst>
                <a:ext uri="{FF2B5EF4-FFF2-40B4-BE49-F238E27FC236}">
                  <a16:creationId xmlns:a16="http://schemas.microsoft.com/office/drawing/2014/main" id="{7706BA6D-96FE-405C-BFCD-D624A57DE5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3" name="Rectangle 13">
              <a:extLst>
                <a:ext uri="{FF2B5EF4-FFF2-40B4-BE49-F238E27FC236}">
                  <a16:creationId xmlns:a16="http://schemas.microsoft.com/office/drawing/2014/main" id="{589E9833-5B88-4643-93B5-DB434474A1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4" name="Freeform 14">
              <a:extLst>
                <a:ext uri="{FF2B5EF4-FFF2-40B4-BE49-F238E27FC236}">
                  <a16:creationId xmlns:a16="http://schemas.microsoft.com/office/drawing/2014/main" id="{C2A96963-52E2-418E-B21E-260AC76DE9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5" name="Freeform 15">
              <a:extLst>
                <a:ext uri="{FF2B5EF4-FFF2-40B4-BE49-F238E27FC236}">
                  <a16:creationId xmlns:a16="http://schemas.microsoft.com/office/drawing/2014/main" id="{8B76BEE3-1CB1-44F3-A0AF-572B01818CA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6" name="Freeform 16">
              <a:extLst>
                <a:ext uri="{FF2B5EF4-FFF2-40B4-BE49-F238E27FC236}">
                  <a16:creationId xmlns:a16="http://schemas.microsoft.com/office/drawing/2014/main" id="{6AB114C3-0396-43D6-96A3-90678AF74E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7" name="Freeform 17">
              <a:extLst>
                <a:ext uri="{FF2B5EF4-FFF2-40B4-BE49-F238E27FC236}">
                  <a16:creationId xmlns:a16="http://schemas.microsoft.com/office/drawing/2014/main" id="{11628A37-4B9C-4BA3-BFCF-E33362A89B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8" name="Freeform 18">
              <a:extLst>
                <a:ext uri="{FF2B5EF4-FFF2-40B4-BE49-F238E27FC236}">
                  <a16:creationId xmlns:a16="http://schemas.microsoft.com/office/drawing/2014/main" id="{97DF6AEC-AF53-4416-B556-B49662FEF3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79" name="Freeform 19">
              <a:extLst>
                <a:ext uri="{FF2B5EF4-FFF2-40B4-BE49-F238E27FC236}">
                  <a16:creationId xmlns:a16="http://schemas.microsoft.com/office/drawing/2014/main" id="{7EE88520-DE25-476B-AEF4-BE9A1EB635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2180" name="Freeform 20">
              <a:extLst>
                <a:ext uri="{FF2B5EF4-FFF2-40B4-BE49-F238E27FC236}">
                  <a16:creationId xmlns:a16="http://schemas.microsoft.com/office/drawing/2014/main" id="{C7DFE31A-E4B3-45C6-898C-33E48B10FD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92181" name="Rectangle 21">
            <a:extLst>
              <a:ext uri="{FF2B5EF4-FFF2-40B4-BE49-F238E27FC236}">
                <a16:creationId xmlns:a16="http://schemas.microsoft.com/office/drawing/2014/main" id="{86FA0CFA-E7ED-4665-A303-528AB9468C3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92182" name="Rectangle 22">
            <a:extLst>
              <a:ext uri="{FF2B5EF4-FFF2-40B4-BE49-F238E27FC236}">
                <a16:creationId xmlns:a16="http://schemas.microsoft.com/office/drawing/2014/main" id="{11581460-A0E8-44A7-9DA4-37959AE7852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92183" name="Rectangle 23">
            <a:extLst>
              <a:ext uri="{FF2B5EF4-FFF2-40B4-BE49-F238E27FC236}">
                <a16:creationId xmlns:a16="http://schemas.microsoft.com/office/drawing/2014/main" id="{8F0FE9E9-0E2E-4B05-8C5A-50CD470BA18D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2184" name="Rectangle 24">
            <a:extLst>
              <a:ext uri="{FF2B5EF4-FFF2-40B4-BE49-F238E27FC236}">
                <a16:creationId xmlns:a16="http://schemas.microsoft.com/office/drawing/2014/main" id="{1F55BDD1-0D81-443A-86A0-626E8E7C50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2185" name="Rectangle 25">
            <a:extLst>
              <a:ext uri="{FF2B5EF4-FFF2-40B4-BE49-F238E27FC236}">
                <a16:creationId xmlns:a16="http://schemas.microsoft.com/office/drawing/2014/main" id="{A88FDB2A-2925-48B0-ADBE-B232B2C213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AD42D9-6584-410A-A9BA-C711DD21F41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3787-241C-435E-B124-EB9F5141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35701-BF17-400B-B026-25FF3D154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C445E-5E4A-4A51-87B5-CD3A03F3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2D7FD-6731-4430-865A-B3E33846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46AF6-3EBA-4F0F-AB50-F5AC9510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D8A77-FC0D-47DF-924B-A32C3A0218A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07070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D7CA-3662-4839-B593-31E235C9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FF7D6-822F-453A-8AE5-9CBBEC109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E0012-10B8-4F9C-B37E-69A79A1E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74E9E-C455-4D31-9A56-A12FFA8E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0521-A618-451D-9147-D277B823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6D97D-3B6E-4272-B9D2-FA0F78CEF9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2239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E7FC9-B591-49BF-BF3F-B7E4F5DD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1E20B-8EB2-4B46-BC3D-2947848D3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9ADFA-B8A0-4483-9111-6294BA831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B688-4572-4BD5-A820-37550B4E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9B924-2CE8-4C8C-9954-9662CADF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B822A-6860-4B08-A77C-3A61A20A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BE262-6F59-4B6D-B208-7FC0FCD936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167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D554-0C51-4147-ADD9-18339D83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A7569-D456-4FDF-AEED-375FD92D4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CAE833-AF28-4B68-9D9C-521061947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A93C95-B325-4483-9BA7-DF0EFC31D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4E9F5B-7A0F-43E4-B8DF-83A9B3A6F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83BC74-BE64-4CA1-8F88-E863AD0BA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1EBCE-21E4-4423-89C7-10659A7A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151AB-83D7-482E-A714-7C631679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A5A8B-308A-481D-B673-D4402FF462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59178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F8B38-4FF1-490D-9CBF-525B8544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FCF5C4-D3F7-4264-B298-26810B98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80F28-1780-43DF-BD34-594E419C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0907C-89FA-4DEB-8D4E-36122F8F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B4340-0717-463B-B8ED-16ABF58CFB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3343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782C3-F96E-42D1-A7AA-CDB7CF88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8253DB-BA3A-4AA4-91CC-7638BF62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75F7D-791F-42CA-9B3A-A970F0B3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A60B1-598F-41A0-B89E-21C02D018DF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7468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444A-E9CA-4567-A119-F4E73A978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4E60-AF81-4ED9-8496-B8E3AEB60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F753C-3222-4ED2-81A9-322C93A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5F9AE-4F71-4B5D-AAEF-159CB8AF0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76244-A9B6-431A-9983-8F5EDD1E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C8420-5647-4882-9C42-2481F124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20A72-EBC3-4CB3-8A35-FCAADCF655C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8284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330A8-3066-42D4-9631-318782F18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15E84-FAB9-4311-AFB0-B21F6B43E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71B7B-E3B6-4763-A10F-D69734FF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0FA02-5A11-4C45-924A-1C67B632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397EA-DB32-44CA-A35E-2C903AC2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65B45-580C-4EC0-B18B-D35D3D932D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89570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FE06-D3C4-42E9-8AF1-44BA9A36C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00BEE-480D-4F9B-8BAB-E726B253B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1E97A-AB6F-4979-96DD-DC1DD1A72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7E541-2AB7-4D39-AFEF-265C8D52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7FDEC-2DE9-4086-9311-56D09A6C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42629-6679-4882-A856-9A86823F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EBFE3-BDA9-4CE6-9635-907397D36E5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3327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1E070-CFE2-4B13-B6B3-5ADD123B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A437D-F0D9-4696-883D-13968798C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4E440-A0E0-4785-AA96-3BA04BE8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A17C7-9AA1-42AD-A6D6-68218D1B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0CF8F-BD15-4E3E-88A0-CF76362D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B542D-191F-4827-9F0C-28637F268A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8944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030563-F554-4F32-AE46-8AB55A67D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5134A-010D-462B-AA8C-103A5D2F8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0C891-BBF0-4A09-8650-FA1A3FCAD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3838D-054C-4366-8F21-7C5A57F7C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044FF-8C62-4E9F-9C44-81FB0E1A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B8800-0F95-43EC-B828-713631F8348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076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651C2-C424-41D9-A972-6659D58E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65F27-E225-4C94-9B92-4749C9131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70A36-A214-4660-8680-A3E8413B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AC3D-648E-49CC-8802-20C09D5A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F75A5-124F-4AF8-ABA5-644A3629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112C3-DDF2-47C0-A421-49558CB253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8425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44A9A-273D-4714-AE5D-6B912165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81FEC-B1D0-4E7A-BC7B-09DF4D7D9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AB18B-208A-4D32-B96D-20E334D26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FF2AB-8ADB-4FF1-AB7A-44C81F48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79798-1A8D-45CB-8BCE-01B738DD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60962-7423-4A01-8CF9-7BA9BF5B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A7608-19D7-49A7-B4B4-DF7D2BDA07B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438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DD31B-7DA0-4B8A-9AFA-D214100E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C22B-5510-4598-B319-B558F4954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D95D9-E30D-472D-8F88-89079B78A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FB3EB-914A-48F7-A31B-ADE66CE13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33AAB6-91D5-49D5-9A1C-EB4A106F4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14D62-0F06-4E62-B78B-458BC206A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A10AE-6D95-4119-A5CB-52699962A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1030E-F8FF-43D1-8112-DCE0F2EE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7E577-1E6B-428C-86FE-599DA5AB0BA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6738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B969-0B4C-46AC-8B57-526F7E8C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86CF6-6A0A-40EB-B043-A6FEFF83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AABBD-D96E-4CFF-87E4-2F54A5B4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DC147-9655-41DB-B435-98FEF69C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241C9-E84E-40F3-BA59-9177C2C999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7811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BDDF2-36B8-4862-98F1-ECD629B3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89C49-827B-4841-B464-3AB0D0D6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DBE98-56C3-4B74-B47C-7D3407D2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FAE48-F791-4D81-9CCC-E18451A923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071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44DA-CC40-417F-B3C2-800B58B79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823AF-3EF3-4336-9A92-F833A3CB1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7E49B-5C3A-41DF-A5D8-3F4E81991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CC10A-5068-49CD-B96E-9EC88153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15DAE-9BF0-4E95-B4BB-523148993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F243D-625A-472C-A31F-C3CDC4C1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78BEC-4084-4E7C-8408-5C15DF25CE1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0476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C68FF-D4BB-47CF-9528-1840BBCD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30E94A-1ED7-488C-B8C2-14CF6C41B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85B73-12F1-4678-B8F1-7D3A60641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31A25-D1CC-4FD2-AB1B-3D03FBE4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2889B-DDE4-4849-A7D2-D3110826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D27B4-26DE-4136-8498-386F3CCC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D5985-71BE-4573-8D0E-ACB0FDB397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427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66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>
            <a:extLst>
              <a:ext uri="{FF2B5EF4-FFF2-40B4-BE49-F238E27FC236}">
                <a16:creationId xmlns:a16="http://schemas.microsoft.com/office/drawing/2014/main" id="{95B94749-2FF5-4489-B7AB-1FA4A66FA164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1923" name="Freeform 3">
              <a:extLst>
                <a:ext uri="{FF2B5EF4-FFF2-40B4-BE49-F238E27FC236}">
                  <a16:creationId xmlns:a16="http://schemas.microsoft.com/office/drawing/2014/main" id="{392D1658-9196-48E2-9E2A-41C12F1ABCB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4" name="Freeform 4">
              <a:extLst>
                <a:ext uri="{FF2B5EF4-FFF2-40B4-BE49-F238E27FC236}">
                  <a16:creationId xmlns:a16="http://schemas.microsoft.com/office/drawing/2014/main" id="{D15F14A0-12F9-406A-8A36-AFACFD5C35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5" name="Freeform 5">
              <a:extLst>
                <a:ext uri="{FF2B5EF4-FFF2-40B4-BE49-F238E27FC236}">
                  <a16:creationId xmlns:a16="http://schemas.microsoft.com/office/drawing/2014/main" id="{66E982BB-8082-40C3-BA9C-732CA0A140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6" name="Freeform 6">
              <a:extLst>
                <a:ext uri="{FF2B5EF4-FFF2-40B4-BE49-F238E27FC236}">
                  <a16:creationId xmlns:a16="http://schemas.microsoft.com/office/drawing/2014/main" id="{FF39A1A6-2FDD-4C33-BB4E-C16D90C6562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7" name="Oval 7">
              <a:extLst>
                <a:ext uri="{FF2B5EF4-FFF2-40B4-BE49-F238E27FC236}">
                  <a16:creationId xmlns:a16="http://schemas.microsoft.com/office/drawing/2014/main" id="{DBA5EEE7-7680-4B92-AFDB-6F47FF20393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8" name="Oval 8">
              <a:extLst>
                <a:ext uri="{FF2B5EF4-FFF2-40B4-BE49-F238E27FC236}">
                  <a16:creationId xmlns:a16="http://schemas.microsoft.com/office/drawing/2014/main" id="{78ADB9E8-06E6-4BA5-8427-6FC3D383E36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9" name="Oval 9">
              <a:extLst>
                <a:ext uri="{FF2B5EF4-FFF2-40B4-BE49-F238E27FC236}">
                  <a16:creationId xmlns:a16="http://schemas.microsoft.com/office/drawing/2014/main" id="{5185CEF2-06C9-44B4-B479-CCCC419E9BB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1930" name="Rectangle 10">
            <a:extLst>
              <a:ext uri="{FF2B5EF4-FFF2-40B4-BE49-F238E27FC236}">
                <a16:creationId xmlns:a16="http://schemas.microsoft.com/office/drawing/2014/main" id="{351C57B6-6EBF-4B15-A613-05FC74D7B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81931" name="Rectangle 11">
            <a:extLst>
              <a:ext uri="{FF2B5EF4-FFF2-40B4-BE49-F238E27FC236}">
                <a16:creationId xmlns:a16="http://schemas.microsoft.com/office/drawing/2014/main" id="{0BD52E75-BF38-4430-8DBC-3E9796182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81932" name="Rectangle 12">
            <a:extLst>
              <a:ext uri="{FF2B5EF4-FFF2-40B4-BE49-F238E27FC236}">
                <a16:creationId xmlns:a16="http://schemas.microsoft.com/office/drawing/2014/main" id="{C3AEBBA7-A2E0-4AD1-B5EF-0DF7DBAB24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81933" name="Rectangle 13">
            <a:extLst>
              <a:ext uri="{FF2B5EF4-FFF2-40B4-BE49-F238E27FC236}">
                <a16:creationId xmlns:a16="http://schemas.microsoft.com/office/drawing/2014/main" id="{C8325C7D-7B96-4166-B76E-0CFCA482FB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81934" name="Rectangle 14">
            <a:extLst>
              <a:ext uri="{FF2B5EF4-FFF2-40B4-BE49-F238E27FC236}">
                <a16:creationId xmlns:a16="http://schemas.microsoft.com/office/drawing/2014/main" id="{593CB885-A6CC-41FC-AC10-F7C00891FC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A1DDF79-28F7-406C-9C18-13925824DEEF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66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>
            <a:extLst>
              <a:ext uri="{FF2B5EF4-FFF2-40B4-BE49-F238E27FC236}">
                <a16:creationId xmlns:a16="http://schemas.microsoft.com/office/drawing/2014/main" id="{94CBF795-4FF9-4936-A471-DEC31BE86E7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91139" name="Freeform 3">
              <a:extLst>
                <a:ext uri="{FF2B5EF4-FFF2-40B4-BE49-F238E27FC236}">
                  <a16:creationId xmlns:a16="http://schemas.microsoft.com/office/drawing/2014/main" id="{C8BC96CA-6E3F-43C7-801D-27ECF0A8CE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0" name="Freeform 4">
              <a:extLst>
                <a:ext uri="{FF2B5EF4-FFF2-40B4-BE49-F238E27FC236}">
                  <a16:creationId xmlns:a16="http://schemas.microsoft.com/office/drawing/2014/main" id="{4C843411-8B21-4238-9BD9-75CDBF6019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1" name="Freeform 5">
              <a:extLst>
                <a:ext uri="{FF2B5EF4-FFF2-40B4-BE49-F238E27FC236}">
                  <a16:creationId xmlns:a16="http://schemas.microsoft.com/office/drawing/2014/main" id="{CA73512B-6186-468E-B3E1-B945BA33F8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2" name="Freeform 6">
              <a:extLst>
                <a:ext uri="{FF2B5EF4-FFF2-40B4-BE49-F238E27FC236}">
                  <a16:creationId xmlns:a16="http://schemas.microsoft.com/office/drawing/2014/main" id="{A8E225F8-8D25-4D9D-9F85-12745C2CF7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3" name="Freeform 7">
              <a:extLst>
                <a:ext uri="{FF2B5EF4-FFF2-40B4-BE49-F238E27FC236}">
                  <a16:creationId xmlns:a16="http://schemas.microsoft.com/office/drawing/2014/main" id="{4BBD1D2B-B1AA-4291-941D-AD7566A36E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4" name="Freeform 8">
              <a:extLst>
                <a:ext uri="{FF2B5EF4-FFF2-40B4-BE49-F238E27FC236}">
                  <a16:creationId xmlns:a16="http://schemas.microsoft.com/office/drawing/2014/main" id="{963F399F-89B0-4527-9C81-C346974E11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5" name="Freeform 9">
              <a:extLst>
                <a:ext uri="{FF2B5EF4-FFF2-40B4-BE49-F238E27FC236}">
                  <a16:creationId xmlns:a16="http://schemas.microsoft.com/office/drawing/2014/main" id="{E7FA0C55-4D1F-473F-8255-E2C4070CC2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6" name="Freeform 10">
              <a:extLst>
                <a:ext uri="{FF2B5EF4-FFF2-40B4-BE49-F238E27FC236}">
                  <a16:creationId xmlns:a16="http://schemas.microsoft.com/office/drawing/2014/main" id="{ADD8432A-97E0-4EFD-9302-E907E974E2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7" name="Freeform 11">
              <a:extLst>
                <a:ext uri="{FF2B5EF4-FFF2-40B4-BE49-F238E27FC236}">
                  <a16:creationId xmlns:a16="http://schemas.microsoft.com/office/drawing/2014/main" id="{534A3280-71FA-4D5C-942F-BD6BD37691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8" name="Rectangle 12">
              <a:extLst>
                <a:ext uri="{FF2B5EF4-FFF2-40B4-BE49-F238E27FC236}">
                  <a16:creationId xmlns:a16="http://schemas.microsoft.com/office/drawing/2014/main" id="{8985AEA9-EF06-4D0A-934F-6BE00D86D1A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49" name="Rectangle 13">
              <a:extLst>
                <a:ext uri="{FF2B5EF4-FFF2-40B4-BE49-F238E27FC236}">
                  <a16:creationId xmlns:a16="http://schemas.microsoft.com/office/drawing/2014/main" id="{09826AFC-B4FF-4F29-8FC5-16999C45B22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0" name="Freeform 14">
              <a:extLst>
                <a:ext uri="{FF2B5EF4-FFF2-40B4-BE49-F238E27FC236}">
                  <a16:creationId xmlns:a16="http://schemas.microsoft.com/office/drawing/2014/main" id="{43D4EE49-EFC3-4DF1-A4EE-B1385BC1DE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1" name="Freeform 15">
              <a:extLst>
                <a:ext uri="{FF2B5EF4-FFF2-40B4-BE49-F238E27FC236}">
                  <a16:creationId xmlns:a16="http://schemas.microsoft.com/office/drawing/2014/main" id="{CDD98774-D21C-4E04-8477-9621FD32E2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2" name="Freeform 16">
              <a:extLst>
                <a:ext uri="{FF2B5EF4-FFF2-40B4-BE49-F238E27FC236}">
                  <a16:creationId xmlns:a16="http://schemas.microsoft.com/office/drawing/2014/main" id="{F35B9AD0-37E7-4156-8CC1-EFE3563361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3" name="Freeform 17">
              <a:extLst>
                <a:ext uri="{FF2B5EF4-FFF2-40B4-BE49-F238E27FC236}">
                  <a16:creationId xmlns:a16="http://schemas.microsoft.com/office/drawing/2014/main" id="{20A81C29-751A-4258-B400-E2864DA2FCC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4" name="Freeform 18">
              <a:extLst>
                <a:ext uri="{FF2B5EF4-FFF2-40B4-BE49-F238E27FC236}">
                  <a16:creationId xmlns:a16="http://schemas.microsoft.com/office/drawing/2014/main" id="{3048C402-8034-453B-ACA1-2D13C9EF06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5" name="Freeform 19">
              <a:extLst>
                <a:ext uri="{FF2B5EF4-FFF2-40B4-BE49-F238E27FC236}">
                  <a16:creationId xmlns:a16="http://schemas.microsoft.com/office/drawing/2014/main" id="{573B7CC9-41D9-4D70-93FE-016446E0A7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1156" name="Freeform 20">
              <a:extLst>
                <a:ext uri="{FF2B5EF4-FFF2-40B4-BE49-F238E27FC236}">
                  <a16:creationId xmlns:a16="http://schemas.microsoft.com/office/drawing/2014/main" id="{47ABD6DA-084B-4C14-B927-601F3C944B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91157" name="Rectangle 21">
            <a:extLst>
              <a:ext uri="{FF2B5EF4-FFF2-40B4-BE49-F238E27FC236}">
                <a16:creationId xmlns:a16="http://schemas.microsoft.com/office/drawing/2014/main" id="{0596C078-972F-442D-9965-5DFFD2E34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91158" name="Rectangle 22">
            <a:extLst>
              <a:ext uri="{FF2B5EF4-FFF2-40B4-BE49-F238E27FC236}">
                <a16:creationId xmlns:a16="http://schemas.microsoft.com/office/drawing/2014/main" id="{5FE41386-7B2B-4642-A33B-09A866E44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91159" name="Rectangle 23">
            <a:extLst>
              <a:ext uri="{FF2B5EF4-FFF2-40B4-BE49-F238E27FC236}">
                <a16:creationId xmlns:a16="http://schemas.microsoft.com/office/drawing/2014/main" id="{E78FE22F-66FD-42CD-A48C-6C53D826AF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91160" name="Rectangle 24">
            <a:extLst>
              <a:ext uri="{FF2B5EF4-FFF2-40B4-BE49-F238E27FC236}">
                <a16:creationId xmlns:a16="http://schemas.microsoft.com/office/drawing/2014/main" id="{6674723A-34CE-460D-9F87-2CDF7E35AC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91161" name="Rectangle 25">
            <a:extLst>
              <a:ext uri="{FF2B5EF4-FFF2-40B4-BE49-F238E27FC236}">
                <a16:creationId xmlns:a16="http://schemas.microsoft.com/office/drawing/2014/main" id="{7D0D29CF-1550-4ACF-8BDF-D9DA07EC9C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01E1FA0-9C8C-41F6-BCC3-AB248C0CC1B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google.si/imgres?imgurl=http://www.hlouch.com/images/klavir-klavesy-piano-home.jpg&amp;imgrefurl=http://www.hlouch.com/&amp;h=412&amp;w=315&amp;sz=26&amp;hl=sl&amp;start=11&amp;um=1&amp;tbnid=K-dTRQj9FiRleM:&amp;tbnh=125&amp;tbnw=96&amp;prev=/images%3Fq%3Dklavir%26svnum%3D10%26um%3D1%26hl%3Ds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si/imgres?imgurl=http://home16.inet.tele.dk/hansm/images/music/ravel_sIII_p51_100ppi.gif&amp;imgrefurl=http://home16.inet.tele.dk/hansm/thesis/&amp;h=1135&amp;w=822&amp;sz=175&amp;hl=sl&amp;start=7&amp;um=1&amp;tbnid=_ZemeTq2jvbsrM:&amp;tbnh=150&amp;tbnw=109&amp;prev=/images%3Fq%3Dmaurice%2Bravel%26svnum%3D10%26um%3D1%26hl%3Dsl%26sa%3DN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google.si/imgres?imgurl=http://www.nndb.com/people/460/000063271/ravel1.jpg&amp;imgrefurl=http://www.nndb.com/people/460/000063271/&amp;h=349&amp;w=250&amp;sz=19&amp;hl=sl&amp;start=1&amp;um=1&amp;tbnid=9i8jL808W-VA2M:&amp;tbnh=120&amp;tbnw=86&amp;prev=/images%3Fq%3Dmaurice%2Bravel%26svnum%3D10%26um%3D1%26hl%3Dsl%26sa%3D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si/imgres?imgurl=http://www.geocities.com/advokati/RAVEL.JPG&amp;imgrefurl=http://www.geocities.com/advokati/sk29.htm&amp;h=250&amp;w=177&amp;sz=20&amp;hl=sl&amp;start=23&amp;um=1&amp;tbnid=vyByGOzybchPAM:&amp;tbnh=111&amp;tbnw=79&amp;prev=/images%3Fq%3Dmaurice%2Bravel%26start%3D20%26ndsp%3D20%26svnum%3D10%26um%3D1%26hl%3Dsl%26sa%3D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google.si/imgres?imgurl=http://klavir-2.navajo.cz/klavir-2.jpg&amp;imgrefurl=http://klavir-2.navajo.cz/&amp;h=347&amp;w=300&amp;sz=43&amp;hl=sl&amp;start=2&amp;um=1&amp;tbnid=w_uQgRvnBFFPzM:&amp;tbnh=120&amp;tbnw=104&amp;prev=/images%3Fq%3Dklavir%26svnum%3D10%26um%3D1%26hl%3Ds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si/imgres?imgurl=http://www.danielgloverpianist.com/ravel.jpg&amp;imgrefurl=http://www.danielgloverpianist.com/recordings.htm&amp;h=303&amp;w=300&amp;sz=54&amp;hl=sl&amp;start=28&amp;um=1&amp;tbnid=mJOIT5vhRUfNeM:&amp;tbnh=116&amp;tbnw=115&amp;prev=/images%3Fq%3Dmaurice%2Bravel%26start%3D20%26ndsp%3D20%26svnum%3D10%26um%3D1%26hl%3Dsl%26sa%3DN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sl.wikipedia.org/wiki/Slika:Maurice_Ravel_191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si/imgres?imgurl=http://www.weltchronik.de/bio/cethegus/r/ravel.jpg&amp;imgrefurl=http://www.weltchronik.de/bio/cethegus/r/ravel.html&amp;h=294&amp;w=348&amp;sz=19&amp;hl=sl&amp;start=11&amp;um=1&amp;tbnid=mmz8t3sOa5h1TM:&amp;tbnh=101&amp;tbnw=120&amp;prev=/images%3Fq%3Dmaurice%2Bravel%26svnum%3D10%26um%3D1%26hl%3Dsl%26sa%3DN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l.wikipedia.org/wiki/Slika:Ravel_au_piano.jpg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lavir-klavesy-piano-home">
            <a:hlinkClick r:id="rId2"/>
            <a:extLst>
              <a:ext uri="{FF2B5EF4-FFF2-40B4-BE49-F238E27FC236}">
                <a16:creationId xmlns:a16="http://schemas.microsoft.com/office/drawing/2014/main" id="{A72B72F4-3F9A-4151-8E47-9EBF14097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022">
            <a:off x="1116013" y="4292600"/>
            <a:ext cx="13684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F2C6FAE6-2A6A-4B96-BB90-843189BBB2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sl-SI" altLang="sl-SI" sz="7200" b="0" i="1">
                <a:solidFill>
                  <a:srgbClr val="FF3300"/>
                </a:solidFill>
                <a:latin typeface="Monotype Corsiva" panose="03010101010201010101" pitchFamily="66" charset="0"/>
              </a:rPr>
            </a:br>
            <a:r>
              <a:rPr lang="sl-SI" altLang="sl-SI" sz="7200" i="1">
                <a:solidFill>
                  <a:srgbClr val="FFFF00"/>
                </a:solidFill>
                <a:latin typeface="Monotype Corsiva" panose="03010101010201010101" pitchFamily="66" charset="0"/>
              </a:rPr>
              <a:t>Joseph Maurice Ravel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64B8738-55AB-4C2E-B405-EA3471F762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sl-SI" altLang="sl-SI" sz="1600" dirty="0"/>
          </a:p>
          <a:p>
            <a:pPr>
              <a:lnSpc>
                <a:spcPct val="80000"/>
              </a:lnSpc>
            </a:pPr>
            <a:endParaRPr lang="sl-SI" altLang="sl-SI" sz="1600" dirty="0"/>
          </a:p>
          <a:p>
            <a:pPr>
              <a:lnSpc>
                <a:spcPct val="80000"/>
              </a:lnSpc>
            </a:pPr>
            <a:endParaRPr lang="sl-SI" altLang="sl-SI" sz="1800" b="1" i="1" dirty="0">
              <a:solidFill>
                <a:srgbClr val="FF6600"/>
              </a:solidFill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800" b="1" i="1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endParaRPr lang="sl-SI" altLang="sl-SI" sz="2800" b="1" i="1" dirty="0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53" name="Picture 5" descr="ravel1">
            <a:hlinkClick r:id="rId4"/>
            <a:extLst>
              <a:ext uri="{FF2B5EF4-FFF2-40B4-BE49-F238E27FC236}">
                <a16:creationId xmlns:a16="http://schemas.microsoft.com/office/drawing/2014/main" id="{C3A425D7-AA83-4085-AEB6-B9B074FD4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789363"/>
            <a:ext cx="1511300" cy="2087562"/>
          </a:xfrm>
          <a:prstGeom prst="rect">
            <a:avLst/>
          </a:prstGeom>
          <a:noFill/>
          <a:ln w="12700">
            <a:solidFill>
              <a:srgbClr val="FFCC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avel_sIII_p51_100ppi">
            <a:hlinkClick r:id="rId6"/>
            <a:extLst>
              <a:ext uri="{FF2B5EF4-FFF2-40B4-BE49-F238E27FC236}">
                <a16:creationId xmlns:a16="http://schemas.microsoft.com/office/drawing/2014/main" id="{AC1CA89C-1524-45F0-92F0-4EAA4A52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04813"/>
            <a:ext cx="20161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85F6DB0-B0DD-4CB4-A352-53670E61B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 b="1">
                <a:solidFill>
                  <a:srgbClr val="FFFF00"/>
                </a:solidFill>
                <a:latin typeface="Monotype Corsiva" panose="03010101010201010101" pitchFamily="66" charset="0"/>
              </a:rPr>
              <a:t>Osnovni podatki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9A5E40-44EC-4CE7-85C5-6357FF007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Rojstvo: 7. marec 1875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Kraj rojstva: Ciboure (Španija)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Poklic: skladatelj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Obdobje: impresionizem, ekspresionizem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Instrument: klavir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Smrt: 28. december 1937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§"/>
            </a:pP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Kraj smrti: Pariz</a:t>
            </a:r>
          </a:p>
          <a:p>
            <a:pPr>
              <a:lnSpc>
                <a:spcPct val="90000"/>
              </a:lnSpc>
            </a:pPr>
            <a:endParaRPr lang="sl-SI" altLang="sl-SI" b="1" i="1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100" name="Picture 4" descr="RAVEL">
            <a:hlinkClick r:id="rId2"/>
            <a:extLst>
              <a:ext uri="{FF2B5EF4-FFF2-40B4-BE49-F238E27FC236}">
                <a16:creationId xmlns:a16="http://schemas.microsoft.com/office/drawing/2014/main" id="{540A0CC4-D5E6-422A-9DD0-3A99495AF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8383">
            <a:off x="6300788" y="4365625"/>
            <a:ext cx="1728787" cy="2303463"/>
          </a:xfrm>
          <a:prstGeom prst="rect">
            <a:avLst/>
          </a:prstGeom>
          <a:noFill/>
          <a:ln w="19050" cap="rnd">
            <a:solidFill>
              <a:srgbClr val="0000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klavir-2">
            <a:hlinkClick r:id="rId4"/>
            <a:extLst>
              <a:ext uri="{FF2B5EF4-FFF2-40B4-BE49-F238E27FC236}">
                <a16:creationId xmlns:a16="http://schemas.microsoft.com/office/drawing/2014/main" id="{CC5CD498-60A1-4792-8584-B4CADC22E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13684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 descr="ravel">
            <a:hlinkClick r:id="rId2"/>
            <a:extLst>
              <a:ext uri="{FF2B5EF4-FFF2-40B4-BE49-F238E27FC236}">
                <a16:creationId xmlns:a16="http://schemas.microsoft.com/office/drawing/2014/main" id="{C7ADFEA5-D996-4B7F-BE2F-5F9BB2905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6429">
            <a:off x="6877050" y="4868863"/>
            <a:ext cx="18002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220px-Maurice_Ravel_1912">
            <a:hlinkClick r:id="rId4" tooltip="&quot;Maurice Ravel 1912.jpg&quot;"/>
            <a:extLst>
              <a:ext uri="{FF2B5EF4-FFF2-40B4-BE49-F238E27FC236}">
                <a16:creationId xmlns:a16="http://schemas.microsoft.com/office/drawing/2014/main" id="{0554E743-792D-4C98-A74F-B10E45EBF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095500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4" descr="notice">
            <a:extLst>
              <a:ext uri="{FF2B5EF4-FFF2-40B4-BE49-F238E27FC236}">
                <a16:creationId xmlns:a16="http://schemas.microsoft.com/office/drawing/2014/main" id="{699AEA27-806D-48EC-B1BB-864386969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720">
            <a:off x="6372225" y="404813"/>
            <a:ext cx="14398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Rectangle 2">
            <a:extLst>
              <a:ext uri="{FF2B5EF4-FFF2-40B4-BE49-F238E27FC236}">
                <a16:creationId xmlns:a16="http://schemas.microsoft.com/office/drawing/2014/main" id="{34315468-D247-4871-B142-942AA92BB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 </a:t>
            </a:r>
            <a:r>
              <a:rPr lang="sl-SI" altLang="sl-SI" sz="5400" i="1">
                <a:solidFill>
                  <a:srgbClr val="FFFF00"/>
                </a:solidFill>
                <a:latin typeface="Monotype Corsiva" panose="03010101010201010101" pitchFamily="66" charset="0"/>
              </a:rPr>
              <a:t>Šolanje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653AC1F-36DF-4A42-897E-FBC952DCE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2625" y="1846263"/>
            <a:ext cx="7543800" cy="4148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b="1" i="1">
                <a:solidFill>
                  <a:srgbClr val="FFFF00"/>
                </a:solidFill>
              </a:rPr>
              <a:t>S sedmimi leti kazal nadarjenost za glasbo</a:t>
            </a:r>
          </a:p>
          <a:p>
            <a:pPr>
              <a:lnSpc>
                <a:spcPct val="90000"/>
              </a:lnSpc>
            </a:pPr>
            <a:r>
              <a:rPr lang="sl-SI" altLang="sl-SI" b="1" i="1">
                <a:solidFill>
                  <a:srgbClr val="FFFF00"/>
                </a:solidFill>
              </a:rPr>
              <a:t>S štirinajstimi se je vpisal na konservatorij, kjer se je učil klavir in kompozicijo</a:t>
            </a:r>
          </a:p>
          <a:p>
            <a:pPr>
              <a:lnSpc>
                <a:spcPct val="90000"/>
              </a:lnSpc>
            </a:pPr>
            <a:r>
              <a:rPr lang="sl-SI" altLang="sl-SI" b="1" i="1">
                <a:solidFill>
                  <a:srgbClr val="FFFF00"/>
                </a:solidFill>
              </a:rPr>
              <a:t>V razredu je bil vedno med prvimi in je prejel več odlikovanj </a:t>
            </a:r>
          </a:p>
          <a:p>
            <a:pPr>
              <a:lnSpc>
                <a:spcPct val="90000"/>
              </a:lnSpc>
            </a:pPr>
            <a:r>
              <a:rPr lang="sl-SI" altLang="sl-SI" b="1" i="1">
                <a:solidFill>
                  <a:srgbClr val="FFFF00"/>
                </a:solidFill>
              </a:rPr>
              <a:t>po dveh letih študja prestopil v višji razred klavirja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389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2" name="Picture 6" descr="ravel">
            <a:hlinkClick r:id="rId2"/>
            <a:extLst>
              <a:ext uri="{FF2B5EF4-FFF2-40B4-BE49-F238E27FC236}">
                <a16:creationId xmlns:a16="http://schemas.microsoft.com/office/drawing/2014/main" id="{B7BC5396-AF5A-45AF-AA2D-578F880DA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1483">
            <a:off x="6372225" y="3068638"/>
            <a:ext cx="24479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8" name="Rectangle 2">
            <a:extLst>
              <a:ext uri="{FF2B5EF4-FFF2-40B4-BE49-F238E27FC236}">
                <a16:creationId xmlns:a16="http://schemas.microsoft.com/office/drawing/2014/main" id="{00C9F4F9-54C4-45EA-A5F3-AAF0F8CAC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sl-SI" altLang="sl-SI" sz="5400" i="1">
                <a:solidFill>
                  <a:srgbClr val="FFFF00"/>
                </a:solidFill>
                <a:latin typeface="Monotype Corsiva" panose="03010101010201010101" pitchFamily="66" charset="0"/>
              </a:rPr>
              <a:t>Dela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226FE9A-AD44-45A5-B5E8-B79810F6B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351837" cy="4386262"/>
          </a:xfrm>
        </p:spPr>
        <p:txBody>
          <a:bodyPr/>
          <a:lstStyle/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Balada o kraljici, ki je umrla od ljubezni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Groteskna serenada in tri romantične valčke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Vodne igre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Zrcala in Sonatina za klavir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Allegra moderata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Sonata za violino in violončelo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Sonata za klavir in violino </a:t>
            </a:r>
          </a:p>
          <a:p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Don Kihot Dulcineji </a:t>
            </a:r>
          </a:p>
        </p:txBody>
      </p:sp>
      <p:pic>
        <p:nvPicPr>
          <p:cNvPr id="86023" name="Picture 7" descr="note">
            <a:extLst>
              <a:ext uri="{FF2B5EF4-FFF2-40B4-BE49-F238E27FC236}">
                <a16:creationId xmlns:a16="http://schemas.microsoft.com/office/drawing/2014/main" id="{FF6CD99A-21D2-4C9D-B210-3594FB623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9275"/>
            <a:ext cx="2160588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600" decel="100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00" decel="100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00" decel="100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1E7763D6-2A7B-4817-8445-B13EE95D2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00FF"/>
                </a:solidFill>
              </a:rPr>
              <a:t>    </a:t>
            </a:r>
            <a:r>
              <a:rPr lang="sl-SI" altLang="sl-SI" sz="5400">
                <a:solidFill>
                  <a:srgbClr val="FFFF00"/>
                </a:solidFill>
                <a:latin typeface="Monotype Corsiva" panose="03010101010201010101" pitchFamily="66" charset="0"/>
              </a:rPr>
              <a:t>Opis slike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64248EC-1588-4508-A605-9EE547309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3970338" cy="4718050"/>
          </a:xfrm>
        </p:spPr>
        <p:txBody>
          <a:bodyPr/>
          <a:lstStyle/>
          <a:p>
            <a:r>
              <a:rPr lang="sl-SI" altLang="sl-SI" b="1" i="1">
                <a:solidFill>
                  <a:srgbClr val="FFFF00"/>
                </a:solidFill>
                <a:effectLst/>
                <a:latin typeface="Monotype Corsiva" panose="03010101010201010101" pitchFamily="66" charset="0"/>
              </a:rPr>
              <a:t>Maurice Ravel za klavirjem</a:t>
            </a:r>
          </a:p>
          <a:p>
            <a:r>
              <a:rPr lang="sl-SI" altLang="sl-SI" b="1" i="1">
                <a:solidFill>
                  <a:srgbClr val="FFFF00"/>
                </a:solidFill>
                <a:effectLst/>
                <a:latin typeface="Monotype Corsiva" panose="03010101010201010101" pitchFamily="66" charset="0"/>
              </a:rPr>
              <a:t>Zraven je Kanadska pevka Eva Gauthier (7. marec, 1928) ob času njegove ameriške turneje</a:t>
            </a:r>
          </a:p>
          <a:p>
            <a:r>
              <a:rPr lang="sl-SI" altLang="sl-SI" b="1" i="1">
                <a:solidFill>
                  <a:srgbClr val="FFFF00"/>
                </a:solidFill>
                <a:effectLst/>
                <a:latin typeface="Monotype Corsiva" panose="03010101010201010101" pitchFamily="66" charset="0"/>
              </a:rPr>
              <a:t>George Gershwin je na skrajni desni</a:t>
            </a:r>
            <a:r>
              <a:rPr lang="sl-SI" altLang="sl-SI" b="1" i="1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</a:p>
          <a:p>
            <a:endParaRPr lang="sl-SI" altLang="sl-SI" b="1" i="1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94212" name="Picture 4" descr="Maurice Ravel za klavirjem, poleg njega je kanadska pevka Éva Gauthier (7. marec, 1928) ob času njegove ameriške turneje. George Gershwin je na skrajni desni.">
            <a:hlinkClick r:id="rId2" tooltip="&quot;Maurice Ravel za klavirjem, poleg njega je kanadska pevka Éva Gauthier (7. marec, 1928) ob času njegove ameriške turneje. George Gershwin je na skrajni desni.&quot;"/>
            <a:extLst>
              <a:ext uri="{FF2B5EF4-FFF2-40B4-BE49-F238E27FC236}">
                <a16:creationId xmlns:a16="http://schemas.microsoft.com/office/drawing/2014/main" id="{5A840564-25CE-440E-AFF8-3E5FB9BDD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060575"/>
            <a:ext cx="3813175" cy="290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Text Box 5">
            <a:extLst>
              <a:ext uri="{FF2B5EF4-FFF2-40B4-BE49-F238E27FC236}">
                <a16:creationId xmlns:a16="http://schemas.microsoft.com/office/drawing/2014/main" id="{484611E3-CA5F-453F-9DF7-E6F5DB839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844675"/>
            <a:ext cx="424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theme/theme1.xml><?xml version="1.0" encoding="utf-8"?>
<a:theme xmlns:a="http://schemas.openxmlformats.org/drawingml/2006/main" name="Krožnica">
  <a:themeElements>
    <a:clrScheme name="Krožnic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Krožnic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ožnic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ic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ožnic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avor">
  <a:themeElements>
    <a:clrScheme name="Javor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Javo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Javor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151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Monotype Corsiva</vt:lpstr>
      <vt:lpstr>Times New Roman</vt:lpstr>
      <vt:lpstr>Wingdings</vt:lpstr>
      <vt:lpstr>Krožnica</vt:lpstr>
      <vt:lpstr>Javor</vt:lpstr>
      <vt:lpstr> Joseph Maurice Ravel</vt:lpstr>
      <vt:lpstr>Osnovni podatki</vt:lpstr>
      <vt:lpstr> Šolanje</vt:lpstr>
      <vt:lpstr>Dela</vt:lpstr>
      <vt:lpstr>    Opis slike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2019-05-31T08:47:33Z</dcterms:created>
  <dcterms:modified xsi:type="dcterms:W3CDTF">2019-05-31T08:47:33Z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