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 id="2147483693" r:id="rId2"/>
  </p:sldMasterIdLst>
  <p:sldIdLst>
    <p:sldId id="256" r:id="rId3"/>
    <p:sldId id="257" r:id="rId4"/>
    <p:sldId id="260" r:id="rId5"/>
    <p:sldId id="264" r:id="rId6"/>
    <p:sldId id="258" r:id="rId7"/>
    <p:sldId id="259" r:id="rId8"/>
    <p:sldId id="261" r:id="rId9"/>
    <p:sldId id="262" r:id="rId10"/>
    <p:sldId id="263"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DEB5FDA5-6A96-45B7-AA48-AC330C2049AB}"/>
              </a:ext>
            </a:extLst>
          </p:cNvPr>
          <p:cNvGrpSpPr>
            <a:grpSpLocks/>
          </p:cNvGrpSpPr>
          <p:nvPr/>
        </p:nvGrpSpPr>
        <p:grpSpPr bwMode="auto">
          <a:xfrm>
            <a:off x="0" y="6350"/>
            <a:ext cx="9140825" cy="6851650"/>
            <a:chOff x="0" y="4"/>
            <a:chExt cx="5758" cy="4316"/>
          </a:xfrm>
        </p:grpSpPr>
        <p:grpSp>
          <p:nvGrpSpPr>
            <p:cNvPr id="23555" name="Group 3">
              <a:extLst>
                <a:ext uri="{FF2B5EF4-FFF2-40B4-BE49-F238E27FC236}">
                  <a16:creationId xmlns:a16="http://schemas.microsoft.com/office/drawing/2014/main" id="{038A4D0B-462F-4F36-980C-1EDADA8B1FB7}"/>
                </a:ext>
              </a:extLst>
            </p:cNvPr>
            <p:cNvGrpSpPr>
              <a:grpSpLocks/>
            </p:cNvGrpSpPr>
            <p:nvPr/>
          </p:nvGrpSpPr>
          <p:grpSpPr bwMode="auto">
            <a:xfrm>
              <a:off x="0" y="1161"/>
              <a:ext cx="5758" cy="3159"/>
              <a:chOff x="0" y="1161"/>
              <a:chExt cx="5758" cy="3159"/>
            </a:xfrm>
          </p:grpSpPr>
          <p:sp>
            <p:nvSpPr>
              <p:cNvPr id="23556" name="Freeform 4">
                <a:extLst>
                  <a:ext uri="{FF2B5EF4-FFF2-40B4-BE49-F238E27FC236}">
                    <a16:creationId xmlns:a16="http://schemas.microsoft.com/office/drawing/2014/main" id="{19F67483-F039-4877-BBDA-FDCD73919978}"/>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57" name="Freeform 5">
                <a:extLst>
                  <a:ext uri="{FF2B5EF4-FFF2-40B4-BE49-F238E27FC236}">
                    <a16:creationId xmlns:a16="http://schemas.microsoft.com/office/drawing/2014/main" id="{8E98FAD8-B74E-4A4C-9E8E-6BF63ABCD80A}"/>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3558" name="Freeform 6">
              <a:extLst>
                <a:ext uri="{FF2B5EF4-FFF2-40B4-BE49-F238E27FC236}">
                  <a16:creationId xmlns:a16="http://schemas.microsoft.com/office/drawing/2014/main" id="{CAD3BA79-7BA7-4053-877C-5DE91B877AFE}"/>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59" name="Freeform 7">
              <a:extLst>
                <a:ext uri="{FF2B5EF4-FFF2-40B4-BE49-F238E27FC236}">
                  <a16:creationId xmlns:a16="http://schemas.microsoft.com/office/drawing/2014/main" id="{4C49D90D-08F2-4297-9C43-0E4781A394CB}"/>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0" name="Freeform 8">
              <a:extLst>
                <a:ext uri="{FF2B5EF4-FFF2-40B4-BE49-F238E27FC236}">
                  <a16:creationId xmlns:a16="http://schemas.microsoft.com/office/drawing/2014/main" id="{CB6D0CF2-D0D0-424F-899D-E390FF4E6744}"/>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3561" name="Group 9">
              <a:extLst>
                <a:ext uri="{FF2B5EF4-FFF2-40B4-BE49-F238E27FC236}">
                  <a16:creationId xmlns:a16="http://schemas.microsoft.com/office/drawing/2014/main" id="{936AE4D3-A2C3-4C7F-B454-1B048677BEAE}"/>
                </a:ext>
              </a:extLst>
            </p:cNvPr>
            <p:cNvGrpSpPr>
              <a:grpSpLocks/>
            </p:cNvGrpSpPr>
            <p:nvPr/>
          </p:nvGrpSpPr>
          <p:grpSpPr bwMode="auto">
            <a:xfrm>
              <a:off x="348" y="4"/>
              <a:ext cx="5410" cy="4316"/>
              <a:chOff x="348" y="4"/>
              <a:chExt cx="5410" cy="4316"/>
            </a:xfrm>
          </p:grpSpPr>
          <p:sp>
            <p:nvSpPr>
              <p:cNvPr id="23562" name="Freeform 10">
                <a:extLst>
                  <a:ext uri="{FF2B5EF4-FFF2-40B4-BE49-F238E27FC236}">
                    <a16:creationId xmlns:a16="http://schemas.microsoft.com/office/drawing/2014/main" id="{EFDBA9BA-A254-4DF9-AB11-B8CF4A7A6ADE}"/>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3" name="Freeform 11">
                <a:extLst>
                  <a:ext uri="{FF2B5EF4-FFF2-40B4-BE49-F238E27FC236}">
                    <a16:creationId xmlns:a16="http://schemas.microsoft.com/office/drawing/2014/main" id="{AF05FFDF-3854-4EDC-9568-87021831E210}"/>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4" name="Freeform 12">
                <a:extLst>
                  <a:ext uri="{FF2B5EF4-FFF2-40B4-BE49-F238E27FC236}">
                    <a16:creationId xmlns:a16="http://schemas.microsoft.com/office/drawing/2014/main" id="{477A1070-CA93-4F44-9BC8-071C21E37081}"/>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5" name="Freeform 13">
                <a:extLst>
                  <a:ext uri="{FF2B5EF4-FFF2-40B4-BE49-F238E27FC236}">
                    <a16:creationId xmlns:a16="http://schemas.microsoft.com/office/drawing/2014/main" id="{FD10590C-4BAF-4C32-9EBD-53BDC97B026E}"/>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6" name="Freeform 14">
                <a:extLst>
                  <a:ext uri="{FF2B5EF4-FFF2-40B4-BE49-F238E27FC236}">
                    <a16:creationId xmlns:a16="http://schemas.microsoft.com/office/drawing/2014/main" id="{45091878-FE67-4A25-A5A7-AF6B43415A89}"/>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3567" name="Freeform 15">
                <a:extLst>
                  <a:ext uri="{FF2B5EF4-FFF2-40B4-BE49-F238E27FC236}">
                    <a16:creationId xmlns:a16="http://schemas.microsoft.com/office/drawing/2014/main" id="{B3843581-2C36-4984-899D-30BB902D6E07}"/>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23568" name="Rectangle 16">
            <a:extLst>
              <a:ext uri="{FF2B5EF4-FFF2-40B4-BE49-F238E27FC236}">
                <a16:creationId xmlns:a16="http://schemas.microsoft.com/office/drawing/2014/main" id="{6FF4478B-9462-40F2-8E78-8B2F78066F33}"/>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sl-SI" altLang="sl-SI" noProof="0"/>
              <a:t>Kliknite, če želite urediti slog naslova matrice</a:t>
            </a:r>
          </a:p>
        </p:txBody>
      </p:sp>
      <p:sp>
        <p:nvSpPr>
          <p:cNvPr id="23569" name="Rectangle 17">
            <a:extLst>
              <a:ext uri="{FF2B5EF4-FFF2-40B4-BE49-F238E27FC236}">
                <a16:creationId xmlns:a16="http://schemas.microsoft.com/office/drawing/2014/main" id="{6DC7D282-5471-4D53-8DB9-FC6178D58B69}"/>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sl-SI" altLang="sl-SI" noProof="0"/>
              <a:t>Kliknite, če želite urediti slog podnaslova matrice</a:t>
            </a:r>
          </a:p>
        </p:txBody>
      </p:sp>
      <p:sp>
        <p:nvSpPr>
          <p:cNvPr id="23570" name="Rectangle 18">
            <a:extLst>
              <a:ext uri="{FF2B5EF4-FFF2-40B4-BE49-F238E27FC236}">
                <a16:creationId xmlns:a16="http://schemas.microsoft.com/office/drawing/2014/main" id="{FAAFD72D-5EAD-424C-9C1E-F21A5916DC86}"/>
              </a:ext>
            </a:extLst>
          </p:cNvPr>
          <p:cNvSpPr>
            <a:spLocks noGrp="1" noChangeArrowheads="1"/>
          </p:cNvSpPr>
          <p:nvPr>
            <p:ph type="dt" sz="quarter" idx="2"/>
          </p:nvPr>
        </p:nvSpPr>
        <p:spPr/>
        <p:txBody>
          <a:bodyPr/>
          <a:lstStyle>
            <a:lvl1pPr>
              <a:defRPr/>
            </a:lvl1pPr>
          </a:lstStyle>
          <a:p>
            <a:endParaRPr lang="sl-SI" altLang="sl-SI"/>
          </a:p>
        </p:txBody>
      </p:sp>
      <p:sp>
        <p:nvSpPr>
          <p:cNvPr id="23571" name="Rectangle 19">
            <a:extLst>
              <a:ext uri="{FF2B5EF4-FFF2-40B4-BE49-F238E27FC236}">
                <a16:creationId xmlns:a16="http://schemas.microsoft.com/office/drawing/2014/main" id="{3B2EAE32-3479-4A76-9FFE-F358EC64C27A}"/>
              </a:ext>
            </a:extLst>
          </p:cNvPr>
          <p:cNvSpPr>
            <a:spLocks noGrp="1" noChangeArrowheads="1"/>
          </p:cNvSpPr>
          <p:nvPr>
            <p:ph type="ftr" sz="quarter" idx="3"/>
          </p:nvPr>
        </p:nvSpPr>
        <p:spPr>
          <a:xfrm>
            <a:off x="3352800" y="6248400"/>
            <a:ext cx="2895600" cy="457200"/>
          </a:xfrm>
        </p:spPr>
        <p:txBody>
          <a:bodyPr/>
          <a:lstStyle>
            <a:lvl1pPr>
              <a:defRPr/>
            </a:lvl1pPr>
          </a:lstStyle>
          <a:p>
            <a:endParaRPr lang="sl-SI" altLang="sl-SI"/>
          </a:p>
        </p:txBody>
      </p:sp>
      <p:sp>
        <p:nvSpPr>
          <p:cNvPr id="23572" name="Rectangle 20">
            <a:extLst>
              <a:ext uri="{FF2B5EF4-FFF2-40B4-BE49-F238E27FC236}">
                <a16:creationId xmlns:a16="http://schemas.microsoft.com/office/drawing/2014/main" id="{5A7FD2E5-FE5E-4B92-8EC7-AA7FD63567E7}"/>
              </a:ext>
            </a:extLst>
          </p:cNvPr>
          <p:cNvSpPr>
            <a:spLocks noGrp="1" noChangeArrowheads="1"/>
          </p:cNvSpPr>
          <p:nvPr>
            <p:ph type="sldNum" sz="quarter" idx="4"/>
          </p:nvPr>
        </p:nvSpPr>
        <p:spPr/>
        <p:txBody>
          <a:bodyPr/>
          <a:lstStyle>
            <a:lvl1pPr>
              <a:defRPr/>
            </a:lvl1pPr>
          </a:lstStyle>
          <a:p>
            <a:fld id="{64A806F9-6CAA-4EAE-B98E-318AC400B341}"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21E0-80E4-41E8-B659-8BD2AC79CC6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143EDEB-9D16-4D99-A6F9-4A6CAC111D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3F100CC-7FC6-4FDF-B01D-8FABB6C19B2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B8504B0-78A0-46C6-8EF3-6C82E714C98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B148281-8256-4E22-8574-9178018F9FA1}"/>
              </a:ext>
            </a:extLst>
          </p:cNvPr>
          <p:cNvSpPr>
            <a:spLocks noGrp="1"/>
          </p:cNvSpPr>
          <p:nvPr>
            <p:ph type="sldNum" sz="quarter" idx="12"/>
          </p:nvPr>
        </p:nvSpPr>
        <p:spPr/>
        <p:txBody>
          <a:bodyPr/>
          <a:lstStyle>
            <a:lvl1pPr>
              <a:defRPr/>
            </a:lvl1pPr>
          </a:lstStyle>
          <a:p>
            <a:fld id="{C959A952-3CD9-43B1-A74D-335F2512C588}" type="slidenum">
              <a:rPr lang="sl-SI" altLang="sl-SI"/>
              <a:pPr/>
              <a:t>‹#›</a:t>
            </a:fld>
            <a:endParaRPr lang="sl-SI" altLang="sl-SI"/>
          </a:p>
        </p:txBody>
      </p:sp>
    </p:spTree>
    <p:extLst>
      <p:ext uri="{BB962C8B-B14F-4D97-AF65-F5344CB8AC3E}">
        <p14:creationId xmlns:p14="http://schemas.microsoft.com/office/powerpoint/2010/main" val="371055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F163F9-3012-426F-AF2F-47D7F5EB1CD2}"/>
              </a:ext>
            </a:extLst>
          </p:cNvPr>
          <p:cNvSpPr>
            <a:spLocks noGrp="1"/>
          </p:cNvSpPr>
          <p:nvPr>
            <p:ph type="title" orient="vert"/>
          </p:nvPr>
        </p:nvSpPr>
        <p:spPr>
          <a:xfrm>
            <a:off x="6724650" y="304800"/>
            <a:ext cx="1885950" cy="57912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AE055BC-A67E-448E-ABC7-6D2431D3932F}"/>
              </a:ext>
            </a:extLst>
          </p:cNvPr>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02A6F1C-61F2-43CA-B60B-FD8C1E40FC5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813235B-19A5-40CF-A43E-0B4EFCC65BF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0F73380-2334-4B67-9B7D-D07BEF1167BE}"/>
              </a:ext>
            </a:extLst>
          </p:cNvPr>
          <p:cNvSpPr>
            <a:spLocks noGrp="1"/>
          </p:cNvSpPr>
          <p:nvPr>
            <p:ph type="sldNum" sz="quarter" idx="12"/>
          </p:nvPr>
        </p:nvSpPr>
        <p:spPr/>
        <p:txBody>
          <a:bodyPr/>
          <a:lstStyle>
            <a:lvl1pPr>
              <a:defRPr/>
            </a:lvl1pPr>
          </a:lstStyle>
          <a:p>
            <a:fld id="{49ADF4CE-B2B9-483C-980B-6F23219AF657}" type="slidenum">
              <a:rPr lang="sl-SI" altLang="sl-SI"/>
              <a:pPr/>
              <a:t>‹#›</a:t>
            </a:fld>
            <a:endParaRPr lang="sl-SI" altLang="sl-SI"/>
          </a:p>
        </p:txBody>
      </p:sp>
    </p:spTree>
    <p:extLst>
      <p:ext uri="{BB962C8B-B14F-4D97-AF65-F5344CB8AC3E}">
        <p14:creationId xmlns:p14="http://schemas.microsoft.com/office/powerpoint/2010/main" val="296713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a:extLst>
              <a:ext uri="{FF2B5EF4-FFF2-40B4-BE49-F238E27FC236}">
                <a16:creationId xmlns:a16="http://schemas.microsoft.com/office/drawing/2014/main" id="{1F0466C9-4AC2-40D0-9C19-DD8DFF0A3696}"/>
              </a:ext>
            </a:extLst>
          </p:cNvPr>
          <p:cNvGrpSpPr>
            <a:grpSpLocks/>
          </p:cNvGrpSpPr>
          <p:nvPr/>
        </p:nvGrpSpPr>
        <p:grpSpPr bwMode="auto">
          <a:xfrm>
            <a:off x="0" y="3902075"/>
            <a:ext cx="3400425" cy="2949575"/>
            <a:chOff x="0" y="2458"/>
            <a:chExt cx="2142" cy="1858"/>
          </a:xfrm>
        </p:grpSpPr>
        <p:sp>
          <p:nvSpPr>
            <p:cNvPr id="59395" name="Freeform 3">
              <a:extLst>
                <a:ext uri="{FF2B5EF4-FFF2-40B4-BE49-F238E27FC236}">
                  <a16:creationId xmlns:a16="http://schemas.microsoft.com/office/drawing/2014/main" id="{7EDAEA78-F18A-4F6E-845E-B44B9B9713BF}"/>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9396" name="Freeform 4">
              <a:extLst>
                <a:ext uri="{FF2B5EF4-FFF2-40B4-BE49-F238E27FC236}">
                  <a16:creationId xmlns:a16="http://schemas.microsoft.com/office/drawing/2014/main" id="{E2EFC348-661B-4F2F-A80D-C8EB84195098}"/>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9397" name="Freeform 5">
              <a:extLst>
                <a:ext uri="{FF2B5EF4-FFF2-40B4-BE49-F238E27FC236}">
                  <a16:creationId xmlns:a16="http://schemas.microsoft.com/office/drawing/2014/main" id="{0617C8E6-9649-4E53-9CA7-36829197A4CD}"/>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9398" name="Freeform 6">
              <a:extLst>
                <a:ext uri="{FF2B5EF4-FFF2-40B4-BE49-F238E27FC236}">
                  <a16:creationId xmlns:a16="http://schemas.microsoft.com/office/drawing/2014/main" id="{AF4DBB62-BD60-4ED6-B50C-C1E5ED09F761}"/>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9399" name="Oval 7">
              <a:extLst>
                <a:ext uri="{FF2B5EF4-FFF2-40B4-BE49-F238E27FC236}">
                  <a16:creationId xmlns:a16="http://schemas.microsoft.com/office/drawing/2014/main" id="{EEADCFA6-C577-4E0A-8D07-F2837B11082C}"/>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9400" name="Oval 8">
              <a:extLst>
                <a:ext uri="{FF2B5EF4-FFF2-40B4-BE49-F238E27FC236}">
                  <a16:creationId xmlns:a16="http://schemas.microsoft.com/office/drawing/2014/main" id="{8ED84A81-C6FA-49B7-8CC6-A0F97B7262EA}"/>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9401" name="Oval 9">
              <a:extLst>
                <a:ext uri="{FF2B5EF4-FFF2-40B4-BE49-F238E27FC236}">
                  <a16:creationId xmlns:a16="http://schemas.microsoft.com/office/drawing/2014/main" id="{4EC39521-CCDE-4795-88DD-3EAA58FE0D3E}"/>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9402" name="Rectangle 10">
            <a:extLst>
              <a:ext uri="{FF2B5EF4-FFF2-40B4-BE49-F238E27FC236}">
                <a16:creationId xmlns:a16="http://schemas.microsoft.com/office/drawing/2014/main" id="{160E490D-5737-4940-B754-9E5467DB8CF2}"/>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59403" name="Rectangle 11">
            <a:extLst>
              <a:ext uri="{FF2B5EF4-FFF2-40B4-BE49-F238E27FC236}">
                <a16:creationId xmlns:a16="http://schemas.microsoft.com/office/drawing/2014/main" id="{24EC0677-8357-4FE5-BC94-369E5E754E69}"/>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59404" name="Rectangle 12">
            <a:extLst>
              <a:ext uri="{FF2B5EF4-FFF2-40B4-BE49-F238E27FC236}">
                <a16:creationId xmlns:a16="http://schemas.microsoft.com/office/drawing/2014/main" id="{B51D5362-5F3A-45A4-98D3-E2B592688E64}"/>
              </a:ext>
            </a:extLst>
          </p:cNvPr>
          <p:cNvSpPr>
            <a:spLocks noGrp="1" noChangeArrowheads="1"/>
          </p:cNvSpPr>
          <p:nvPr>
            <p:ph type="dt" sz="quarter" idx="2"/>
          </p:nvPr>
        </p:nvSpPr>
        <p:spPr/>
        <p:txBody>
          <a:bodyPr/>
          <a:lstStyle>
            <a:lvl1pPr>
              <a:defRPr/>
            </a:lvl1pPr>
          </a:lstStyle>
          <a:p>
            <a:endParaRPr lang="sl-SI" altLang="sl-SI"/>
          </a:p>
        </p:txBody>
      </p:sp>
      <p:sp>
        <p:nvSpPr>
          <p:cNvPr id="59405" name="Rectangle 13">
            <a:extLst>
              <a:ext uri="{FF2B5EF4-FFF2-40B4-BE49-F238E27FC236}">
                <a16:creationId xmlns:a16="http://schemas.microsoft.com/office/drawing/2014/main" id="{7AE586CE-D668-4B91-82F6-28BB26E5A53A}"/>
              </a:ext>
            </a:extLst>
          </p:cNvPr>
          <p:cNvSpPr>
            <a:spLocks noGrp="1" noChangeArrowheads="1"/>
          </p:cNvSpPr>
          <p:nvPr>
            <p:ph type="ftr" sz="quarter" idx="3"/>
          </p:nvPr>
        </p:nvSpPr>
        <p:spPr/>
        <p:txBody>
          <a:bodyPr/>
          <a:lstStyle>
            <a:lvl1pPr>
              <a:defRPr/>
            </a:lvl1pPr>
          </a:lstStyle>
          <a:p>
            <a:endParaRPr lang="sl-SI" altLang="sl-SI"/>
          </a:p>
        </p:txBody>
      </p:sp>
      <p:sp>
        <p:nvSpPr>
          <p:cNvPr id="59406" name="Rectangle 14">
            <a:extLst>
              <a:ext uri="{FF2B5EF4-FFF2-40B4-BE49-F238E27FC236}">
                <a16:creationId xmlns:a16="http://schemas.microsoft.com/office/drawing/2014/main" id="{E7772DAC-C48F-4A62-AEAC-C3759A65D8D1}"/>
              </a:ext>
            </a:extLst>
          </p:cNvPr>
          <p:cNvSpPr>
            <a:spLocks noGrp="1" noChangeArrowheads="1"/>
          </p:cNvSpPr>
          <p:nvPr>
            <p:ph type="sldNum" sz="quarter" idx="4"/>
          </p:nvPr>
        </p:nvSpPr>
        <p:spPr/>
        <p:txBody>
          <a:bodyPr/>
          <a:lstStyle>
            <a:lvl1pPr>
              <a:defRPr/>
            </a:lvl1pPr>
          </a:lstStyle>
          <a:p>
            <a:fld id="{563203F3-F04E-4BB1-8E3D-85EF4586728B}" type="slidenum">
              <a:rPr lang="sl-SI" altLang="sl-SI"/>
              <a:pPr/>
              <a:t>‹#›</a:t>
            </a:fld>
            <a:endParaRPr lang="sl-SI" altLang="sl-S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1ECBE-2A1B-4729-90C5-25D801AFF9D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65EFED1-B9A5-4B76-BAE6-0F9221480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88A6BC-4008-4EE0-87B0-A550890E7E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D8788A3-C9A8-425C-9D80-6D253393927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4416776-1C22-42C4-8257-DB1ED4D4D294}"/>
              </a:ext>
            </a:extLst>
          </p:cNvPr>
          <p:cNvSpPr>
            <a:spLocks noGrp="1"/>
          </p:cNvSpPr>
          <p:nvPr>
            <p:ph type="sldNum" sz="quarter" idx="12"/>
          </p:nvPr>
        </p:nvSpPr>
        <p:spPr/>
        <p:txBody>
          <a:bodyPr/>
          <a:lstStyle>
            <a:lvl1pPr>
              <a:defRPr/>
            </a:lvl1pPr>
          </a:lstStyle>
          <a:p>
            <a:fld id="{7759EE08-7D7E-4863-98FF-71EB50205409}" type="slidenum">
              <a:rPr lang="sl-SI" altLang="sl-SI"/>
              <a:pPr/>
              <a:t>‹#›</a:t>
            </a:fld>
            <a:endParaRPr lang="sl-SI" altLang="sl-SI"/>
          </a:p>
        </p:txBody>
      </p:sp>
    </p:spTree>
    <p:extLst>
      <p:ext uri="{BB962C8B-B14F-4D97-AF65-F5344CB8AC3E}">
        <p14:creationId xmlns:p14="http://schemas.microsoft.com/office/powerpoint/2010/main" val="1059606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D861D-E0EB-406A-954F-E3A454EE468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ED4BE36-7907-44B8-A77A-13DFF805B2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72A892F-E2AC-4EAE-A28A-E7B67BB187F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A9D7F72-A694-41F3-8BFA-15BC081D4D7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6555340-9B9C-4B7A-8318-BA2F75075AF1}"/>
              </a:ext>
            </a:extLst>
          </p:cNvPr>
          <p:cNvSpPr>
            <a:spLocks noGrp="1"/>
          </p:cNvSpPr>
          <p:nvPr>
            <p:ph type="sldNum" sz="quarter" idx="12"/>
          </p:nvPr>
        </p:nvSpPr>
        <p:spPr/>
        <p:txBody>
          <a:bodyPr/>
          <a:lstStyle>
            <a:lvl1pPr>
              <a:defRPr/>
            </a:lvl1pPr>
          </a:lstStyle>
          <a:p>
            <a:fld id="{3BB1D735-3EE9-4F33-B954-CD5EF515749D}" type="slidenum">
              <a:rPr lang="sl-SI" altLang="sl-SI"/>
              <a:pPr/>
              <a:t>‹#›</a:t>
            </a:fld>
            <a:endParaRPr lang="sl-SI" altLang="sl-SI"/>
          </a:p>
        </p:txBody>
      </p:sp>
    </p:spTree>
    <p:extLst>
      <p:ext uri="{BB962C8B-B14F-4D97-AF65-F5344CB8AC3E}">
        <p14:creationId xmlns:p14="http://schemas.microsoft.com/office/powerpoint/2010/main" val="4168473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C8EA-CEA7-4209-B999-3756788E19A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309E03F-740D-4C4E-9962-843E9A096242}"/>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79CAD4E-D639-4D80-9153-FC9F210244D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A6D6428-2164-4CCA-9B63-ADD7F99389D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19C1F3D-8A65-4D04-8047-8EC98755463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20BB3EA-937B-483C-897D-E81561E09DF0}"/>
              </a:ext>
            </a:extLst>
          </p:cNvPr>
          <p:cNvSpPr>
            <a:spLocks noGrp="1"/>
          </p:cNvSpPr>
          <p:nvPr>
            <p:ph type="sldNum" sz="quarter" idx="12"/>
          </p:nvPr>
        </p:nvSpPr>
        <p:spPr/>
        <p:txBody>
          <a:bodyPr/>
          <a:lstStyle>
            <a:lvl1pPr>
              <a:defRPr/>
            </a:lvl1pPr>
          </a:lstStyle>
          <a:p>
            <a:fld id="{DA64A585-4573-4F0F-BCB1-9BE22E3DC2EB}" type="slidenum">
              <a:rPr lang="sl-SI" altLang="sl-SI"/>
              <a:pPr/>
              <a:t>‹#›</a:t>
            </a:fld>
            <a:endParaRPr lang="sl-SI" altLang="sl-SI"/>
          </a:p>
        </p:txBody>
      </p:sp>
    </p:spTree>
    <p:extLst>
      <p:ext uri="{BB962C8B-B14F-4D97-AF65-F5344CB8AC3E}">
        <p14:creationId xmlns:p14="http://schemas.microsoft.com/office/powerpoint/2010/main" val="715961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520F-29C8-49A7-939B-AADE1EA0E3D6}"/>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300BA5B-57D6-4BB8-8191-26FA50DD879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5392FF-8089-455E-BB4E-CAF4AE036A3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9E6C523-924E-4343-9488-452D11F77CD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32854C-7296-43B3-9121-3D5BC5ABF64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CDB5BC4-8D91-4A22-959E-4344DBF8A38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264DCB50-1B43-4723-BAD4-B8B804DD3E6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88DE05B0-6EE7-4842-BC9F-8D7B3BDF8BBB}"/>
              </a:ext>
            </a:extLst>
          </p:cNvPr>
          <p:cNvSpPr>
            <a:spLocks noGrp="1"/>
          </p:cNvSpPr>
          <p:nvPr>
            <p:ph type="sldNum" sz="quarter" idx="12"/>
          </p:nvPr>
        </p:nvSpPr>
        <p:spPr/>
        <p:txBody>
          <a:bodyPr/>
          <a:lstStyle>
            <a:lvl1pPr>
              <a:defRPr/>
            </a:lvl1pPr>
          </a:lstStyle>
          <a:p>
            <a:fld id="{085CEDD3-B4F5-4B41-8193-622F27062410}" type="slidenum">
              <a:rPr lang="sl-SI" altLang="sl-SI"/>
              <a:pPr/>
              <a:t>‹#›</a:t>
            </a:fld>
            <a:endParaRPr lang="sl-SI" altLang="sl-SI"/>
          </a:p>
        </p:txBody>
      </p:sp>
    </p:spTree>
    <p:extLst>
      <p:ext uri="{BB962C8B-B14F-4D97-AF65-F5344CB8AC3E}">
        <p14:creationId xmlns:p14="http://schemas.microsoft.com/office/powerpoint/2010/main" val="885284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059C2-CEB8-49D7-84DF-35F13EA2347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445C569-C0A1-4302-9F8B-CCE27AF66540}"/>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BDABDE01-2EB0-4E43-847B-1D65C00F9BD5}"/>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30DDBB1-5655-4050-B44F-9D52869EFD86}"/>
              </a:ext>
            </a:extLst>
          </p:cNvPr>
          <p:cNvSpPr>
            <a:spLocks noGrp="1"/>
          </p:cNvSpPr>
          <p:nvPr>
            <p:ph type="sldNum" sz="quarter" idx="12"/>
          </p:nvPr>
        </p:nvSpPr>
        <p:spPr/>
        <p:txBody>
          <a:bodyPr/>
          <a:lstStyle>
            <a:lvl1pPr>
              <a:defRPr/>
            </a:lvl1pPr>
          </a:lstStyle>
          <a:p>
            <a:fld id="{36ED7154-D973-4BA2-93E7-7D193E2F8508}" type="slidenum">
              <a:rPr lang="sl-SI" altLang="sl-SI"/>
              <a:pPr/>
              <a:t>‹#›</a:t>
            </a:fld>
            <a:endParaRPr lang="sl-SI" altLang="sl-SI"/>
          </a:p>
        </p:txBody>
      </p:sp>
    </p:spTree>
    <p:extLst>
      <p:ext uri="{BB962C8B-B14F-4D97-AF65-F5344CB8AC3E}">
        <p14:creationId xmlns:p14="http://schemas.microsoft.com/office/powerpoint/2010/main" val="936871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6D0BA-1197-4236-9232-FD8BA21AC6E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BBB3973-472A-49A4-A384-EA8829469ED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FEF179B-4A03-4F69-B474-5F340BBA9555}"/>
              </a:ext>
            </a:extLst>
          </p:cNvPr>
          <p:cNvSpPr>
            <a:spLocks noGrp="1"/>
          </p:cNvSpPr>
          <p:nvPr>
            <p:ph type="sldNum" sz="quarter" idx="12"/>
          </p:nvPr>
        </p:nvSpPr>
        <p:spPr/>
        <p:txBody>
          <a:bodyPr/>
          <a:lstStyle>
            <a:lvl1pPr>
              <a:defRPr/>
            </a:lvl1pPr>
          </a:lstStyle>
          <a:p>
            <a:fld id="{639ECC9E-252A-4CCF-AE00-6434BB964036}" type="slidenum">
              <a:rPr lang="sl-SI" altLang="sl-SI"/>
              <a:pPr/>
              <a:t>‹#›</a:t>
            </a:fld>
            <a:endParaRPr lang="sl-SI" altLang="sl-SI"/>
          </a:p>
        </p:txBody>
      </p:sp>
    </p:spTree>
    <p:extLst>
      <p:ext uri="{BB962C8B-B14F-4D97-AF65-F5344CB8AC3E}">
        <p14:creationId xmlns:p14="http://schemas.microsoft.com/office/powerpoint/2010/main" val="2222621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623F-64C4-4430-9FFA-DA13BA8CAF5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4E04E4B-E003-43CE-9418-416EECCAAA2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E7A6E63-5287-4E35-B46E-C934BA6963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35B7A-A0BC-4B64-9287-F385F662305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E544CC7-57C9-46E9-960C-E0C371098A5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88F18F6-E322-4D7F-9496-DEE0FC5C418C}"/>
              </a:ext>
            </a:extLst>
          </p:cNvPr>
          <p:cNvSpPr>
            <a:spLocks noGrp="1"/>
          </p:cNvSpPr>
          <p:nvPr>
            <p:ph type="sldNum" sz="quarter" idx="12"/>
          </p:nvPr>
        </p:nvSpPr>
        <p:spPr/>
        <p:txBody>
          <a:bodyPr/>
          <a:lstStyle>
            <a:lvl1pPr>
              <a:defRPr/>
            </a:lvl1pPr>
          </a:lstStyle>
          <a:p>
            <a:fld id="{D4CB35E3-AAFF-4833-81C3-61801E6CA774}" type="slidenum">
              <a:rPr lang="sl-SI" altLang="sl-SI"/>
              <a:pPr/>
              <a:t>‹#›</a:t>
            </a:fld>
            <a:endParaRPr lang="sl-SI" altLang="sl-SI"/>
          </a:p>
        </p:txBody>
      </p:sp>
    </p:spTree>
    <p:extLst>
      <p:ext uri="{BB962C8B-B14F-4D97-AF65-F5344CB8AC3E}">
        <p14:creationId xmlns:p14="http://schemas.microsoft.com/office/powerpoint/2010/main" val="19666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B53F3-E122-420E-821F-F25629A230A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3FC08A6-FA89-4F13-AEE2-8A0E57B490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0D16B99-152F-4D90-8D22-CF92CA86341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3DADF8F-6366-4629-ACE8-D7B39005673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B9E5EAF-8B84-4672-8398-96190B2BA130}"/>
              </a:ext>
            </a:extLst>
          </p:cNvPr>
          <p:cNvSpPr>
            <a:spLocks noGrp="1"/>
          </p:cNvSpPr>
          <p:nvPr>
            <p:ph type="sldNum" sz="quarter" idx="12"/>
          </p:nvPr>
        </p:nvSpPr>
        <p:spPr/>
        <p:txBody>
          <a:bodyPr/>
          <a:lstStyle>
            <a:lvl1pPr>
              <a:defRPr/>
            </a:lvl1pPr>
          </a:lstStyle>
          <a:p>
            <a:fld id="{6C791F14-C8A3-4CF1-9763-31101AE7F464}" type="slidenum">
              <a:rPr lang="sl-SI" altLang="sl-SI"/>
              <a:pPr/>
              <a:t>‹#›</a:t>
            </a:fld>
            <a:endParaRPr lang="sl-SI" altLang="sl-SI"/>
          </a:p>
        </p:txBody>
      </p:sp>
    </p:spTree>
    <p:extLst>
      <p:ext uri="{BB962C8B-B14F-4D97-AF65-F5344CB8AC3E}">
        <p14:creationId xmlns:p14="http://schemas.microsoft.com/office/powerpoint/2010/main" val="23913491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E2374-5F6D-421D-9A2A-3822B848F1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2A3D41C-B0AB-4315-A430-2AF38AEE7A7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BC1363F-9F66-42D9-9B55-3843A4FA19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C72F5-265B-4660-8C6E-9DC495A4D7B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C598FED-455E-48B5-B234-4CFF5A4F9D3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6AE1B5D-19F1-493D-ACCC-63011B1F54D5}"/>
              </a:ext>
            </a:extLst>
          </p:cNvPr>
          <p:cNvSpPr>
            <a:spLocks noGrp="1"/>
          </p:cNvSpPr>
          <p:nvPr>
            <p:ph type="sldNum" sz="quarter" idx="12"/>
          </p:nvPr>
        </p:nvSpPr>
        <p:spPr/>
        <p:txBody>
          <a:bodyPr/>
          <a:lstStyle>
            <a:lvl1pPr>
              <a:defRPr/>
            </a:lvl1pPr>
          </a:lstStyle>
          <a:p>
            <a:fld id="{570416A0-3543-4666-A5A5-4399F776210C}" type="slidenum">
              <a:rPr lang="sl-SI" altLang="sl-SI"/>
              <a:pPr/>
              <a:t>‹#›</a:t>
            </a:fld>
            <a:endParaRPr lang="sl-SI" altLang="sl-SI"/>
          </a:p>
        </p:txBody>
      </p:sp>
    </p:spTree>
    <p:extLst>
      <p:ext uri="{BB962C8B-B14F-4D97-AF65-F5344CB8AC3E}">
        <p14:creationId xmlns:p14="http://schemas.microsoft.com/office/powerpoint/2010/main" val="1949775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ACAEB-5743-414D-85FE-96D370F5B19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069A037-73E9-4B17-AF56-B72CE3EC36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1DF433C-559A-4848-AC69-68E8DC49AE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D86DAE0-70D3-4180-8C38-7891E497172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F1F1231-2F1C-4A3D-9B2B-CF4A15F5A66B}"/>
              </a:ext>
            </a:extLst>
          </p:cNvPr>
          <p:cNvSpPr>
            <a:spLocks noGrp="1"/>
          </p:cNvSpPr>
          <p:nvPr>
            <p:ph type="sldNum" sz="quarter" idx="12"/>
          </p:nvPr>
        </p:nvSpPr>
        <p:spPr/>
        <p:txBody>
          <a:bodyPr/>
          <a:lstStyle>
            <a:lvl1pPr>
              <a:defRPr/>
            </a:lvl1pPr>
          </a:lstStyle>
          <a:p>
            <a:fld id="{34758424-FB34-4174-97B5-66BE6BB5297B}" type="slidenum">
              <a:rPr lang="sl-SI" altLang="sl-SI"/>
              <a:pPr/>
              <a:t>‹#›</a:t>
            </a:fld>
            <a:endParaRPr lang="sl-SI" altLang="sl-SI"/>
          </a:p>
        </p:txBody>
      </p:sp>
    </p:spTree>
    <p:extLst>
      <p:ext uri="{BB962C8B-B14F-4D97-AF65-F5344CB8AC3E}">
        <p14:creationId xmlns:p14="http://schemas.microsoft.com/office/powerpoint/2010/main" val="3178768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82DDB-D8BD-4454-A82F-0BD3EFB2FE6D}"/>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330FF0C-F6F0-4854-A086-8A25F0B69948}"/>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D84A147-0CE3-4354-A832-5991A108CDD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ADAE5C1-ACE5-4507-9B08-091B9E7EC1F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EB3E546-EDC7-4644-83AB-3C31F06D0335}"/>
              </a:ext>
            </a:extLst>
          </p:cNvPr>
          <p:cNvSpPr>
            <a:spLocks noGrp="1"/>
          </p:cNvSpPr>
          <p:nvPr>
            <p:ph type="sldNum" sz="quarter" idx="12"/>
          </p:nvPr>
        </p:nvSpPr>
        <p:spPr/>
        <p:txBody>
          <a:bodyPr/>
          <a:lstStyle>
            <a:lvl1pPr>
              <a:defRPr/>
            </a:lvl1pPr>
          </a:lstStyle>
          <a:p>
            <a:fld id="{41CAB1E2-C1C9-45E3-A023-E50A298D9424}" type="slidenum">
              <a:rPr lang="sl-SI" altLang="sl-SI"/>
              <a:pPr/>
              <a:t>‹#›</a:t>
            </a:fld>
            <a:endParaRPr lang="sl-SI" altLang="sl-SI"/>
          </a:p>
        </p:txBody>
      </p:sp>
    </p:spTree>
    <p:extLst>
      <p:ext uri="{BB962C8B-B14F-4D97-AF65-F5344CB8AC3E}">
        <p14:creationId xmlns:p14="http://schemas.microsoft.com/office/powerpoint/2010/main" val="9086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3CC4-12DB-468D-9183-6AB783E8DAD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3DD7C00-AF24-4032-B6C3-47B5BDCDAC1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26B8E18-2E3D-412A-BC7C-6AFEF95CEFD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B548696-8DC6-4DB1-AE88-270BA244591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B5557DA-DA87-47D7-B20C-4DA8E6D090A2}"/>
              </a:ext>
            </a:extLst>
          </p:cNvPr>
          <p:cNvSpPr>
            <a:spLocks noGrp="1"/>
          </p:cNvSpPr>
          <p:nvPr>
            <p:ph type="sldNum" sz="quarter" idx="12"/>
          </p:nvPr>
        </p:nvSpPr>
        <p:spPr/>
        <p:txBody>
          <a:bodyPr/>
          <a:lstStyle>
            <a:lvl1pPr>
              <a:defRPr/>
            </a:lvl1pPr>
          </a:lstStyle>
          <a:p>
            <a:fld id="{BB4BBFFE-61B3-470D-8DD8-BC0D2A95A1DA}" type="slidenum">
              <a:rPr lang="sl-SI" altLang="sl-SI"/>
              <a:pPr/>
              <a:t>‹#›</a:t>
            </a:fld>
            <a:endParaRPr lang="sl-SI" altLang="sl-SI"/>
          </a:p>
        </p:txBody>
      </p:sp>
    </p:spTree>
    <p:extLst>
      <p:ext uri="{BB962C8B-B14F-4D97-AF65-F5344CB8AC3E}">
        <p14:creationId xmlns:p14="http://schemas.microsoft.com/office/powerpoint/2010/main" val="22519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75BD3-11C0-4644-9E61-F57C6D86C46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FE15D9C-1C7E-4D15-8210-1205569DE805}"/>
              </a:ext>
            </a:extLst>
          </p:cNvPr>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6F19539-0161-43D4-AF57-27C57776C893}"/>
              </a:ext>
            </a:extLst>
          </p:cNvPr>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4051D09-552E-4ADF-8EFB-B2C02404C29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A69E4EF-D556-45BB-9CE1-358B6A186CB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916D689-0626-4226-BA6D-6DA3EFE1C8D1}"/>
              </a:ext>
            </a:extLst>
          </p:cNvPr>
          <p:cNvSpPr>
            <a:spLocks noGrp="1"/>
          </p:cNvSpPr>
          <p:nvPr>
            <p:ph type="sldNum" sz="quarter" idx="12"/>
          </p:nvPr>
        </p:nvSpPr>
        <p:spPr/>
        <p:txBody>
          <a:bodyPr/>
          <a:lstStyle>
            <a:lvl1pPr>
              <a:defRPr/>
            </a:lvl1pPr>
          </a:lstStyle>
          <a:p>
            <a:fld id="{99C6DF0B-19EB-41A2-9814-3A8102D66786}" type="slidenum">
              <a:rPr lang="sl-SI" altLang="sl-SI"/>
              <a:pPr/>
              <a:t>‹#›</a:t>
            </a:fld>
            <a:endParaRPr lang="sl-SI" altLang="sl-SI"/>
          </a:p>
        </p:txBody>
      </p:sp>
    </p:spTree>
    <p:extLst>
      <p:ext uri="{BB962C8B-B14F-4D97-AF65-F5344CB8AC3E}">
        <p14:creationId xmlns:p14="http://schemas.microsoft.com/office/powerpoint/2010/main" val="31694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CDBF-2795-46D3-9273-165CAC33ED9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B3D0011-976A-47ED-BB88-649A138CA7F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284FF7-9394-4EDE-B0F2-0E21DEA0B9E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C106041-DAC2-4EAC-8F3C-9F6D7C3648C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839156-EE60-468F-A160-9072F2FD9C4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1AF928E-636E-42BD-B715-D2CF602C324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3F056B4-80AF-4639-AD9F-3490B7222C7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F01922D-9858-450F-A1AC-7B9A8F6F3C2F}"/>
              </a:ext>
            </a:extLst>
          </p:cNvPr>
          <p:cNvSpPr>
            <a:spLocks noGrp="1"/>
          </p:cNvSpPr>
          <p:nvPr>
            <p:ph type="sldNum" sz="quarter" idx="12"/>
          </p:nvPr>
        </p:nvSpPr>
        <p:spPr/>
        <p:txBody>
          <a:bodyPr/>
          <a:lstStyle>
            <a:lvl1pPr>
              <a:defRPr/>
            </a:lvl1pPr>
          </a:lstStyle>
          <a:p>
            <a:fld id="{5E0C4962-C23E-4A5B-BA39-82B6DEADA2C6}" type="slidenum">
              <a:rPr lang="sl-SI" altLang="sl-SI"/>
              <a:pPr/>
              <a:t>‹#›</a:t>
            </a:fld>
            <a:endParaRPr lang="sl-SI" altLang="sl-SI"/>
          </a:p>
        </p:txBody>
      </p:sp>
    </p:spTree>
    <p:extLst>
      <p:ext uri="{BB962C8B-B14F-4D97-AF65-F5344CB8AC3E}">
        <p14:creationId xmlns:p14="http://schemas.microsoft.com/office/powerpoint/2010/main" val="213315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7E79A-4940-4892-BEA4-5478E42359E4}"/>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EA1D717-979B-4985-A90A-83F89034E00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1993E0F-6109-4015-81BE-50602A2E6FD5}"/>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4FE9ADF-1231-45D1-8F9E-0F389E8CFF9F}"/>
              </a:ext>
            </a:extLst>
          </p:cNvPr>
          <p:cNvSpPr>
            <a:spLocks noGrp="1"/>
          </p:cNvSpPr>
          <p:nvPr>
            <p:ph type="sldNum" sz="quarter" idx="12"/>
          </p:nvPr>
        </p:nvSpPr>
        <p:spPr/>
        <p:txBody>
          <a:bodyPr/>
          <a:lstStyle>
            <a:lvl1pPr>
              <a:defRPr/>
            </a:lvl1pPr>
          </a:lstStyle>
          <a:p>
            <a:fld id="{B2EF5CD8-395F-4865-A8E4-30F00A413FBD}" type="slidenum">
              <a:rPr lang="sl-SI" altLang="sl-SI"/>
              <a:pPr/>
              <a:t>‹#›</a:t>
            </a:fld>
            <a:endParaRPr lang="sl-SI" altLang="sl-SI"/>
          </a:p>
        </p:txBody>
      </p:sp>
    </p:spTree>
    <p:extLst>
      <p:ext uri="{BB962C8B-B14F-4D97-AF65-F5344CB8AC3E}">
        <p14:creationId xmlns:p14="http://schemas.microsoft.com/office/powerpoint/2010/main" val="192606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D9C548-2ECB-449F-BCFB-8EC17E291A58}"/>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F7347555-2317-4827-B407-56BF6187E96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4C8F528-CE78-4285-A40E-B8A018928368}"/>
              </a:ext>
            </a:extLst>
          </p:cNvPr>
          <p:cNvSpPr>
            <a:spLocks noGrp="1"/>
          </p:cNvSpPr>
          <p:nvPr>
            <p:ph type="sldNum" sz="quarter" idx="12"/>
          </p:nvPr>
        </p:nvSpPr>
        <p:spPr/>
        <p:txBody>
          <a:bodyPr/>
          <a:lstStyle>
            <a:lvl1pPr>
              <a:defRPr/>
            </a:lvl1pPr>
          </a:lstStyle>
          <a:p>
            <a:fld id="{9DAC3F2F-A79A-4D6A-A5A4-654C83F043D5}" type="slidenum">
              <a:rPr lang="sl-SI" altLang="sl-SI"/>
              <a:pPr/>
              <a:t>‹#›</a:t>
            </a:fld>
            <a:endParaRPr lang="sl-SI" altLang="sl-SI"/>
          </a:p>
        </p:txBody>
      </p:sp>
    </p:spTree>
    <p:extLst>
      <p:ext uri="{BB962C8B-B14F-4D97-AF65-F5344CB8AC3E}">
        <p14:creationId xmlns:p14="http://schemas.microsoft.com/office/powerpoint/2010/main" val="104632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D239-3524-4664-BA0F-BEB8410DBEA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23653F7-282F-477D-B6A5-D2C55DE47E4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F4BB2EA-D549-442B-8B02-64B675E674F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34D86F-0E0C-4208-8B27-98AB4F4B55C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1059B96-BB4D-4F8A-BDD4-2B914528CBB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DFA16E1-8AD5-418D-9299-AEB112EE2729}"/>
              </a:ext>
            </a:extLst>
          </p:cNvPr>
          <p:cNvSpPr>
            <a:spLocks noGrp="1"/>
          </p:cNvSpPr>
          <p:nvPr>
            <p:ph type="sldNum" sz="quarter" idx="12"/>
          </p:nvPr>
        </p:nvSpPr>
        <p:spPr/>
        <p:txBody>
          <a:bodyPr/>
          <a:lstStyle>
            <a:lvl1pPr>
              <a:defRPr/>
            </a:lvl1pPr>
          </a:lstStyle>
          <a:p>
            <a:fld id="{CFBDC77B-20CB-4D01-A1DB-E007650F99E1}" type="slidenum">
              <a:rPr lang="sl-SI" altLang="sl-SI"/>
              <a:pPr/>
              <a:t>‹#›</a:t>
            </a:fld>
            <a:endParaRPr lang="sl-SI" altLang="sl-SI"/>
          </a:p>
        </p:txBody>
      </p:sp>
    </p:spTree>
    <p:extLst>
      <p:ext uri="{BB962C8B-B14F-4D97-AF65-F5344CB8AC3E}">
        <p14:creationId xmlns:p14="http://schemas.microsoft.com/office/powerpoint/2010/main" val="88934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195C-C4DB-4BC9-BBFD-509D061C8BC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3C1D458-2B22-426A-90DD-66698ADC9DF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F119419-C969-49E9-9BA6-7D9EF4E605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18369-1778-4CBA-9363-2B55F5981AB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BC5CC6A-4E93-4ABC-9759-4BFE4D3D757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620A4BC-2D92-464F-B0C6-0D0F3C0DBBC8}"/>
              </a:ext>
            </a:extLst>
          </p:cNvPr>
          <p:cNvSpPr>
            <a:spLocks noGrp="1"/>
          </p:cNvSpPr>
          <p:nvPr>
            <p:ph type="sldNum" sz="quarter" idx="12"/>
          </p:nvPr>
        </p:nvSpPr>
        <p:spPr/>
        <p:txBody>
          <a:bodyPr/>
          <a:lstStyle>
            <a:lvl1pPr>
              <a:defRPr/>
            </a:lvl1pPr>
          </a:lstStyle>
          <a:p>
            <a:fld id="{6E079E2F-909D-4B5D-98E2-E2083C01EE91}" type="slidenum">
              <a:rPr lang="sl-SI" altLang="sl-SI"/>
              <a:pPr/>
              <a:t>‹#›</a:t>
            </a:fld>
            <a:endParaRPr lang="sl-SI" altLang="sl-SI"/>
          </a:p>
        </p:txBody>
      </p:sp>
    </p:spTree>
    <p:extLst>
      <p:ext uri="{BB962C8B-B14F-4D97-AF65-F5344CB8AC3E}">
        <p14:creationId xmlns:p14="http://schemas.microsoft.com/office/powerpoint/2010/main" val="16910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EABA2807-086A-447E-B1DC-7FB1BA18EC90}"/>
              </a:ext>
            </a:extLst>
          </p:cNvPr>
          <p:cNvGrpSpPr>
            <a:grpSpLocks/>
          </p:cNvGrpSpPr>
          <p:nvPr/>
        </p:nvGrpSpPr>
        <p:grpSpPr bwMode="auto">
          <a:xfrm>
            <a:off x="0" y="6350"/>
            <a:ext cx="9140825" cy="6851650"/>
            <a:chOff x="0" y="4"/>
            <a:chExt cx="5758" cy="4316"/>
          </a:xfrm>
        </p:grpSpPr>
        <p:sp>
          <p:nvSpPr>
            <p:cNvPr id="22531" name="Freeform 3">
              <a:extLst>
                <a:ext uri="{FF2B5EF4-FFF2-40B4-BE49-F238E27FC236}">
                  <a16:creationId xmlns:a16="http://schemas.microsoft.com/office/drawing/2014/main" id="{44BB7E38-5B56-47D9-A274-9F7DAC57FE8E}"/>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2" name="Freeform 4">
              <a:extLst>
                <a:ext uri="{FF2B5EF4-FFF2-40B4-BE49-F238E27FC236}">
                  <a16:creationId xmlns:a16="http://schemas.microsoft.com/office/drawing/2014/main" id="{6E7077C6-B2EA-495B-9692-E9B9A3DE9F07}"/>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2533" name="Group 5">
              <a:extLst>
                <a:ext uri="{FF2B5EF4-FFF2-40B4-BE49-F238E27FC236}">
                  <a16:creationId xmlns:a16="http://schemas.microsoft.com/office/drawing/2014/main" id="{9AA77FC0-0372-4C82-8551-7DCB9447DAED}"/>
                </a:ext>
              </a:extLst>
            </p:cNvPr>
            <p:cNvGrpSpPr>
              <a:grpSpLocks/>
            </p:cNvGrpSpPr>
            <p:nvPr userDrawn="1"/>
          </p:nvGrpSpPr>
          <p:grpSpPr bwMode="auto">
            <a:xfrm>
              <a:off x="0" y="4"/>
              <a:ext cx="5758" cy="4316"/>
              <a:chOff x="0" y="4"/>
              <a:chExt cx="5758" cy="4316"/>
            </a:xfrm>
          </p:grpSpPr>
          <p:sp>
            <p:nvSpPr>
              <p:cNvPr id="22534" name="Freeform 6">
                <a:extLst>
                  <a:ext uri="{FF2B5EF4-FFF2-40B4-BE49-F238E27FC236}">
                    <a16:creationId xmlns:a16="http://schemas.microsoft.com/office/drawing/2014/main" id="{1AD2135A-415B-470E-A857-90F68C840F62}"/>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5" name="Freeform 7">
                <a:extLst>
                  <a:ext uri="{FF2B5EF4-FFF2-40B4-BE49-F238E27FC236}">
                    <a16:creationId xmlns:a16="http://schemas.microsoft.com/office/drawing/2014/main" id="{C9F50E26-8064-4830-98FB-209615937293}"/>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6" name="Freeform 8">
                <a:extLst>
                  <a:ext uri="{FF2B5EF4-FFF2-40B4-BE49-F238E27FC236}">
                    <a16:creationId xmlns:a16="http://schemas.microsoft.com/office/drawing/2014/main" id="{BB904FB5-C18B-4E8A-8CF5-E9DAA3C9A83E}"/>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7" name="Freeform 9">
                <a:extLst>
                  <a:ext uri="{FF2B5EF4-FFF2-40B4-BE49-F238E27FC236}">
                    <a16:creationId xmlns:a16="http://schemas.microsoft.com/office/drawing/2014/main" id="{4C989AFE-CD5F-40B1-B2BD-6043F656200E}"/>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8" name="Freeform 10">
                <a:extLst>
                  <a:ext uri="{FF2B5EF4-FFF2-40B4-BE49-F238E27FC236}">
                    <a16:creationId xmlns:a16="http://schemas.microsoft.com/office/drawing/2014/main" id="{E590454D-BE66-4374-87E4-B73613518E3A}"/>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39" name="Freeform 11">
                <a:extLst>
                  <a:ext uri="{FF2B5EF4-FFF2-40B4-BE49-F238E27FC236}">
                    <a16:creationId xmlns:a16="http://schemas.microsoft.com/office/drawing/2014/main" id="{C80545D8-76C5-4906-A0A1-A52647668025}"/>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0" name="Freeform 12">
                <a:extLst>
                  <a:ext uri="{FF2B5EF4-FFF2-40B4-BE49-F238E27FC236}">
                    <a16:creationId xmlns:a16="http://schemas.microsoft.com/office/drawing/2014/main" id="{FC1F1973-5EE3-43FF-9B6B-7DF586D1FD11}"/>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1" name="Freeform 13">
                <a:extLst>
                  <a:ext uri="{FF2B5EF4-FFF2-40B4-BE49-F238E27FC236}">
                    <a16:creationId xmlns:a16="http://schemas.microsoft.com/office/drawing/2014/main" id="{92B61255-05AB-4862-BCE3-57B2944E503E}"/>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2542" name="Freeform 14">
                <a:extLst>
                  <a:ext uri="{FF2B5EF4-FFF2-40B4-BE49-F238E27FC236}">
                    <a16:creationId xmlns:a16="http://schemas.microsoft.com/office/drawing/2014/main" id="{829D7DFE-B5A2-4E67-A9EA-B3B7CAE1579D}"/>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22543" name="Rectangle 15">
            <a:extLst>
              <a:ext uri="{FF2B5EF4-FFF2-40B4-BE49-F238E27FC236}">
                <a16:creationId xmlns:a16="http://schemas.microsoft.com/office/drawing/2014/main" id="{BC6C98BF-7591-422B-8025-2B9CD4030BEE}"/>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22544" name="Rectangle 16">
            <a:extLst>
              <a:ext uri="{FF2B5EF4-FFF2-40B4-BE49-F238E27FC236}">
                <a16:creationId xmlns:a16="http://schemas.microsoft.com/office/drawing/2014/main" id="{1FA3E00F-40E9-4EE4-8448-CACA9CF93173}"/>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2545" name="Rectangle 17">
            <a:extLst>
              <a:ext uri="{FF2B5EF4-FFF2-40B4-BE49-F238E27FC236}">
                <a16:creationId xmlns:a16="http://schemas.microsoft.com/office/drawing/2014/main" id="{9E86089A-61E6-49E6-969D-0ECFE1B0EC55}"/>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sl-SI" altLang="sl-SI"/>
          </a:p>
        </p:txBody>
      </p:sp>
      <p:sp>
        <p:nvSpPr>
          <p:cNvPr id="22546" name="Rectangle 18">
            <a:extLst>
              <a:ext uri="{FF2B5EF4-FFF2-40B4-BE49-F238E27FC236}">
                <a16:creationId xmlns:a16="http://schemas.microsoft.com/office/drawing/2014/main" id="{70C0927D-2D03-4A76-BA83-05E11A30372E}"/>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sl-SI" altLang="sl-SI"/>
          </a:p>
        </p:txBody>
      </p:sp>
      <p:sp>
        <p:nvSpPr>
          <p:cNvPr id="22547" name="Rectangle 19">
            <a:extLst>
              <a:ext uri="{FF2B5EF4-FFF2-40B4-BE49-F238E27FC236}">
                <a16:creationId xmlns:a16="http://schemas.microsoft.com/office/drawing/2014/main" id="{FDA2B74B-8AB6-4277-8FFB-4D9E866CCA7F}"/>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D86B9C19-D7DC-4D5F-9627-B53579D0584E}"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60"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8370" name="Group 2">
            <a:extLst>
              <a:ext uri="{FF2B5EF4-FFF2-40B4-BE49-F238E27FC236}">
                <a16:creationId xmlns:a16="http://schemas.microsoft.com/office/drawing/2014/main" id="{90B3327C-D762-44E5-AF34-C4A72F38D942}"/>
              </a:ext>
            </a:extLst>
          </p:cNvPr>
          <p:cNvGrpSpPr>
            <a:grpSpLocks/>
          </p:cNvGrpSpPr>
          <p:nvPr/>
        </p:nvGrpSpPr>
        <p:grpSpPr bwMode="auto">
          <a:xfrm>
            <a:off x="0" y="3902075"/>
            <a:ext cx="3400425" cy="2949575"/>
            <a:chOff x="0" y="2458"/>
            <a:chExt cx="2142" cy="1858"/>
          </a:xfrm>
        </p:grpSpPr>
        <p:sp>
          <p:nvSpPr>
            <p:cNvPr id="58371" name="Freeform 3">
              <a:extLst>
                <a:ext uri="{FF2B5EF4-FFF2-40B4-BE49-F238E27FC236}">
                  <a16:creationId xmlns:a16="http://schemas.microsoft.com/office/drawing/2014/main" id="{B6EB4D3D-7B52-43C5-BAB7-62FF794D7992}"/>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8372" name="Freeform 4">
              <a:extLst>
                <a:ext uri="{FF2B5EF4-FFF2-40B4-BE49-F238E27FC236}">
                  <a16:creationId xmlns:a16="http://schemas.microsoft.com/office/drawing/2014/main" id="{2BBE062F-2381-47FF-9573-BECEE10B27F7}"/>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8373" name="Freeform 5">
              <a:extLst>
                <a:ext uri="{FF2B5EF4-FFF2-40B4-BE49-F238E27FC236}">
                  <a16:creationId xmlns:a16="http://schemas.microsoft.com/office/drawing/2014/main" id="{81017CE0-345B-42FD-86F7-4030FAED2890}"/>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8374" name="Freeform 6">
              <a:extLst>
                <a:ext uri="{FF2B5EF4-FFF2-40B4-BE49-F238E27FC236}">
                  <a16:creationId xmlns:a16="http://schemas.microsoft.com/office/drawing/2014/main" id="{4791E45D-36D2-4355-A2CD-B23FD5C35D09}"/>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8375" name="Oval 7">
              <a:extLst>
                <a:ext uri="{FF2B5EF4-FFF2-40B4-BE49-F238E27FC236}">
                  <a16:creationId xmlns:a16="http://schemas.microsoft.com/office/drawing/2014/main" id="{B9A2671D-18FF-44B8-8DFB-B2A217ABC781}"/>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8376" name="Oval 8">
              <a:extLst>
                <a:ext uri="{FF2B5EF4-FFF2-40B4-BE49-F238E27FC236}">
                  <a16:creationId xmlns:a16="http://schemas.microsoft.com/office/drawing/2014/main" id="{98136DA1-CB07-47FC-A6EB-B397669E70CB}"/>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8377" name="Oval 9">
              <a:extLst>
                <a:ext uri="{FF2B5EF4-FFF2-40B4-BE49-F238E27FC236}">
                  <a16:creationId xmlns:a16="http://schemas.microsoft.com/office/drawing/2014/main" id="{C684489A-91C1-45B3-A05C-9EB378894AA8}"/>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8378" name="Rectangle 10">
            <a:extLst>
              <a:ext uri="{FF2B5EF4-FFF2-40B4-BE49-F238E27FC236}">
                <a16:creationId xmlns:a16="http://schemas.microsoft.com/office/drawing/2014/main" id="{395764AA-A598-413E-936E-7505868E06A7}"/>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58379" name="Rectangle 11">
            <a:extLst>
              <a:ext uri="{FF2B5EF4-FFF2-40B4-BE49-F238E27FC236}">
                <a16:creationId xmlns:a16="http://schemas.microsoft.com/office/drawing/2014/main" id="{690D8428-BB52-4D7B-AA0D-6FCCB983453F}"/>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58380" name="Rectangle 12">
            <a:extLst>
              <a:ext uri="{FF2B5EF4-FFF2-40B4-BE49-F238E27FC236}">
                <a16:creationId xmlns:a16="http://schemas.microsoft.com/office/drawing/2014/main" id="{EF6975D1-CDED-4B26-A582-1D861D30D8E9}"/>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latin typeface="+mn-lt"/>
              </a:defRPr>
            </a:lvl1pPr>
          </a:lstStyle>
          <a:p>
            <a:endParaRPr lang="sl-SI" altLang="sl-SI"/>
          </a:p>
        </p:txBody>
      </p:sp>
      <p:sp>
        <p:nvSpPr>
          <p:cNvPr id="58381" name="Rectangle 13">
            <a:extLst>
              <a:ext uri="{FF2B5EF4-FFF2-40B4-BE49-F238E27FC236}">
                <a16:creationId xmlns:a16="http://schemas.microsoft.com/office/drawing/2014/main" id="{B88FFDE1-7EF5-4A24-B66D-BD468ABA7F5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latin typeface="+mn-lt"/>
              </a:defRPr>
            </a:lvl1pPr>
          </a:lstStyle>
          <a:p>
            <a:endParaRPr lang="sl-SI" altLang="sl-SI"/>
          </a:p>
        </p:txBody>
      </p:sp>
      <p:sp>
        <p:nvSpPr>
          <p:cNvPr id="58382" name="Rectangle 14">
            <a:extLst>
              <a:ext uri="{FF2B5EF4-FFF2-40B4-BE49-F238E27FC236}">
                <a16:creationId xmlns:a16="http://schemas.microsoft.com/office/drawing/2014/main" id="{60DC81BE-90E7-4C4C-8432-2CE1202B433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latin typeface="+mn-lt"/>
              </a:defRPr>
            </a:lvl1pPr>
          </a:lstStyle>
          <a:p>
            <a:fld id="{CBC574C9-F779-49E8-85FD-1C54BB1E8E11}"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9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l.wikipedia.org/wiki/Seznam_glasbenih_zvrsti" TargetMode="External"/><Relationship Id="rId13" Type="http://schemas.openxmlformats.org/officeDocument/2006/relationships/hyperlink" Target="http://sl.wikipedia.org/wiki/Psihedeli%C4%8Dni_rock" TargetMode="External"/><Relationship Id="rId3" Type="http://schemas.openxmlformats.org/officeDocument/2006/relationships/hyperlink" Target="http://sl.wikipedia.org/wiki/Glasbena_skupina" TargetMode="External"/><Relationship Id="rId7" Type="http://schemas.openxmlformats.org/officeDocument/2006/relationships/hyperlink" Target="http://sl.wikipedia.org/wiki/Rock" TargetMode="External"/><Relationship Id="rId12" Type="http://schemas.openxmlformats.org/officeDocument/2006/relationships/hyperlink" Target="http://sl.wikipedia.org/wiki/Metal" TargetMode="External"/><Relationship Id="rId2" Type="http://schemas.openxmlformats.org/officeDocument/2006/relationships/hyperlink" Target="http://sl.wikipedia.org/wiki/Ameri%C4%8Dani" TargetMode="External"/><Relationship Id="rId1" Type="http://schemas.openxmlformats.org/officeDocument/2006/relationships/slideLayout" Target="../slideLayouts/slideLayout13.xml"/><Relationship Id="rId6" Type="http://schemas.openxmlformats.org/officeDocument/2006/relationships/hyperlink" Target="http://sl.wikipedia.org/wiki/Droga" TargetMode="External"/><Relationship Id="rId11" Type="http://schemas.openxmlformats.org/officeDocument/2006/relationships/hyperlink" Target="http://sl.wikipedia.org/wiki/Hip-hop" TargetMode="External"/><Relationship Id="rId5" Type="http://schemas.openxmlformats.org/officeDocument/2006/relationships/hyperlink" Target="http://sl.wikipedia.org/wiki/Los_Angeles" TargetMode="External"/><Relationship Id="rId10" Type="http://schemas.openxmlformats.org/officeDocument/2006/relationships/hyperlink" Target="http://sl.wikipedia.org/wiki/Punk_rock" TargetMode="External"/><Relationship Id="rId4" Type="http://schemas.openxmlformats.org/officeDocument/2006/relationships/hyperlink" Target="http://sl.wikipedia.org/wiki/1983" TargetMode="External"/><Relationship Id="rId9" Type="http://schemas.openxmlformats.org/officeDocument/2006/relationships/hyperlink" Target="http://sl.wikipedia.org/wiki/Alternativni_roc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wikipedia.org/w/index.php?title=Anthony_Kiedis&amp;action=edit" TargetMode="External"/><Relationship Id="rId2" Type="http://schemas.openxmlformats.org/officeDocument/2006/relationships/hyperlink" Target="http://sl.wikipedia.org/w/index.php?title=Michael_Balzary&amp;action=edit" TargetMode="External"/><Relationship Id="rId1" Type="http://schemas.openxmlformats.org/officeDocument/2006/relationships/slideLayout" Target="../slideLayouts/slideLayout13.xml"/><Relationship Id="rId6" Type="http://schemas.openxmlformats.org/officeDocument/2006/relationships/hyperlink" Target="http://sl.wikipedia.org/w/index.php?title=EMI&amp;action=edit" TargetMode="External"/><Relationship Id="rId5" Type="http://schemas.openxmlformats.org/officeDocument/2006/relationships/hyperlink" Target="http://sl.wikipedia.org/w/index.php?title=Hillel_Slovak&amp;action=edit" TargetMode="External"/><Relationship Id="rId4" Type="http://schemas.openxmlformats.org/officeDocument/2006/relationships/hyperlink" Target="http://sl.wikipedia.org/w/index.php?title=Jack_Irons&amp;action=edit"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l.wikipedia.org/w/index.php?title=Andy_Gill&amp;action=edit" TargetMode="External"/><Relationship Id="rId3" Type="http://schemas.openxmlformats.org/officeDocument/2006/relationships/hyperlink" Target="http://sl.wikipedia.org/w/index.php?title=The_Red_Hot_Chilli_Peppers&amp;action=edit" TargetMode="External"/><Relationship Id="rId7" Type="http://schemas.openxmlformats.org/officeDocument/2006/relationships/hyperlink" Target="http://sl.wikipedia.org/w/index.php?title=Gang_of_Four&amp;action=edit" TargetMode="External"/><Relationship Id="rId2" Type="http://schemas.openxmlformats.org/officeDocument/2006/relationships/hyperlink" Target="http://sl.wikipedia.org/w/index.php?title=What_Is_This%3F&amp;action=edit" TargetMode="External"/><Relationship Id="rId1" Type="http://schemas.openxmlformats.org/officeDocument/2006/relationships/slideLayout" Target="../slideLayouts/slideLayout13.xml"/><Relationship Id="rId6" Type="http://schemas.openxmlformats.org/officeDocument/2006/relationships/hyperlink" Target="http://sl.wikipedia.org/w/index.php?title=Cliff_Martin%C3%A9z&amp;action=edit" TargetMode="External"/><Relationship Id="rId5" Type="http://schemas.openxmlformats.org/officeDocument/2006/relationships/hyperlink" Target="http://sl.wikipedia.org/w/index.php?title=Jack_Sherman&amp;action=edit" TargetMode="External"/><Relationship Id="rId4" Type="http://schemas.openxmlformats.org/officeDocument/2006/relationships/hyperlink" Target="http://sl.wikipedia.org/wiki/198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l.wikipedia.org/wiki/1995" TargetMode="External"/><Relationship Id="rId3" Type="http://schemas.openxmlformats.org/officeDocument/2006/relationships/hyperlink" Target="http://sl.wikipedia.org/w/index.php?title=The_Red_Hot_Chili_Peppers&amp;action=edit" TargetMode="External"/><Relationship Id="rId7" Type="http://schemas.openxmlformats.org/officeDocument/2006/relationships/hyperlink" Target="http://sl.wikipedia.org/wiki/1991" TargetMode="External"/><Relationship Id="rId2" Type="http://schemas.openxmlformats.org/officeDocument/2006/relationships/hyperlink" Target="http://sl.wikipedia.org/wiki/1984" TargetMode="External"/><Relationship Id="rId1" Type="http://schemas.openxmlformats.org/officeDocument/2006/relationships/slideLayout" Target="../slideLayouts/slideLayout2.xml"/><Relationship Id="rId6" Type="http://schemas.openxmlformats.org/officeDocument/2006/relationships/hyperlink" Target="http://sl.wikipedia.org/wiki/1989" TargetMode="External"/><Relationship Id="rId11" Type="http://schemas.openxmlformats.org/officeDocument/2006/relationships/hyperlink" Target="http://sl.wikipedia.org/wiki/2006" TargetMode="External"/><Relationship Id="rId5" Type="http://schemas.openxmlformats.org/officeDocument/2006/relationships/hyperlink" Target="http://sl.wikipedia.org/wiki/1987" TargetMode="External"/><Relationship Id="rId10" Type="http://schemas.openxmlformats.org/officeDocument/2006/relationships/hyperlink" Target="http://sl.wikipedia.org/wiki/2002" TargetMode="External"/><Relationship Id="rId4" Type="http://schemas.openxmlformats.org/officeDocument/2006/relationships/hyperlink" Target="http://sl.wikipedia.org/wiki/1985" TargetMode="External"/><Relationship Id="rId9" Type="http://schemas.openxmlformats.org/officeDocument/2006/relationships/hyperlink" Target="http://sl.wikipedia.org/wiki/199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jpeg"/><Relationship Id="rId7" Type="http://schemas.openxmlformats.org/officeDocument/2006/relationships/hyperlink" Target="http://sl.wikipedia.org/w/index.php?title=Michael_Balzary&amp;action=edit"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sl.wikipedia.org/w/index.php?title=Flea&amp;action=edit" TargetMode="External"/><Relationship Id="rId5" Type="http://schemas.openxmlformats.org/officeDocument/2006/relationships/hyperlink" Target="http://sl.wikipedia.org/w/index.php?title=John_Frusciante&amp;action=edit" TargetMode="External"/><Relationship Id="rId4" Type="http://schemas.openxmlformats.org/officeDocument/2006/relationships/image" Target="../media/image7.jpeg"/><Relationship Id="rId9" Type="http://schemas.openxmlformats.org/officeDocument/2006/relationships/hyperlink" Target="http://sl.wikipedia.org/w/index.php?title=Anthony_Kiedis&amp;action=edi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3DDB90C-7E26-4153-AA91-70DE1BA21E3C}"/>
              </a:ext>
            </a:extLst>
          </p:cNvPr>
          <p:cNvSpPr>
            <a:spLocks noGrp="1" noChangeArrowheads="1"/>
          </p:cNvSpPr>
          <p:nvPr>
            <p:ph type="ctrTitle"/>
          </p:nvPr>
        </p:nvSpPr>
        <p:spPr>
          <a:xfrm>
            <a:off x="900113" y="1196974"/>
            <a:ext cx="7772400" cy="2664073"/>
          </a:xfrm>
        </p:spPr>
        <p:txBody>
          <a:bodyPr/>
          <a:lstStyle/>
          <a:p>
            <a:pPr algn="ctr"/>
            <a:br>
              <a:rPr lang="sl-SI" altLang="sl-SI" sz="6600" dirty="0">
                <a:solidFill>
                  <a:srgbClr val="CC3300"/>
                </a:solidFill>
                <a:effectLst/>
              </a:rPr>
            </a:br>
            <a:br>
              <a:rPr lang="sl-SI" altLang="sl-SI" sz="6600" dirty="0">
                <a:solidFill>
                  <a:srgbClr val="CC3300"/>
                </a:solidFill>
                <a:effectLst/>
              </a:rPr>
            </a:br>
            <a:r>
              <a:rPr lang="sl-SI" altLang="sl-SI" sz="6600" dirty="0">
                <a:solidFill>
                  <a:srgbClr val="CC3300"/>
                </a:solidFill>
                <a:effectLst/>
              </a:rPr>
              <a:t>RED HOT CHILI   PEPERS</a:t>
            </a:r>
          </a:p>
        </p:txBody>
      </p:sp>
      <p:sp>
        <p:nvSpPr>
          <p:cNvPr id="2051" name="Rectangle 3">
            <a:extLst>
              <a:ext uri="{FF2B5EF4-FFF2-40B4-BE49-F238E27FC236}">
                <a16:creationId xmlns:a16="http://schemas.microsoft.com/office/drawing/2014/main" id="{ACA6EAD4-63B5-4C2C-A385-75A43171B76E}"/>
              </a:ext>
            </a:extLst>
          </p:cNvPr>
          <p:cNvSpPr>
            <a:spLocks noGrp="1" noChangeArrowheads="1"/>
          </p:cNvSpPr>
          <p:nvPr>
            <p:ph type="subTitle" idx="1"/>
          </p:nvPr>
        </p:nvSpPr>
        <p:spPr>
          <a:xfrm>
            <a:off x="179388" y="4581525"/>
            <a:ext cx="6473825" cy="1800225"/>
          </a:xfrm>
        </p:spPr>
        <p:txBody>
          <a:bodyPr/>
          <a:lstStyle/>
          <a:p>
            <a:pPr>
              <a:lnSpc>
                <a:spcPct val="80000"/>
              </a:lnSpc>
            </a:pPr>
            <a:endParaRPr lang="sl-SI" altLang="sl-SI" sz="2000" dirty="0">
              <a:solidFill>
                <a:schemeClr val="accent2"/>
              </a:solidFill>
            </a:endParaRPr>
          </a:p>
          <a:p>
            <a:pPr>
              <a:lnSpc>
                <a:spcPct val="80000"/>
              </a:lnSpc>
            </a:pPr>
            <a:endParaRPr lang="sl-SI" altLang="sl-SI" sz="20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nodeType="clickEffect" nodePh="1">
                                  <p:stCondLst>
                                    <p:cond delay="0"/>
                                  </p:stCondLst>
                                  <p:endCondLst>
                                    <p:cond evt="begin" delay="0">
                                      <p:tn val="13"/>
                                    </p:cond>
                                  </p:end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wheel(4)">
                                      <p:cBhvr>
                                        <p:cTn id="15"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94459A12-C2E5-40A4-8C48-E29C6AC9D32A}"/>
              </a:ext>
            </a:extLst>
          </p:cNvPr>
          <p:cNvSpPr>
            <a:spLocks noGrp="1" noChangeArrowheads="1"/>
          </p:cNvSpPr>
          <p:nvPr>
            <p:ph type="title"/>
          </p:nvPr>
        </p:nvSpPr>
        <p:spPr/>
        <p:txBody>
          <a:bodyPr/>
          <a:lstStyle/>
          <a:p>
            <a:br>
              <a:rPr lang="sl-SI" altLang="sl-SI" sz="1600"/>
            </a:br>
            <a:r>
              <a:rPr lang="sl-SI" altLang="sl-SI" sz="2400"/>
              <a:t>opis</a:t>
            </a:r>
          </a:p>
        </p:txBody>
      </p:sp>
      <p:sp>
        <p:nvSpPr>
          <p:cNvPr id="4101" name="Rectangle 5">
            <a:extLst>
              <a:ext uri="{FF2B5EF4-FFF2-40B4-BE49-F238E27FC236}">
                <a16:creationId xmlns:a16="http://schemas.microsoft.com/office/drawing/2014/main" id="{36DD7A8B-1F0C-490E-91CE-9325F8A8A671}"/>
              </a:ext>
            </a:extLst>
          </p:cNvPr>
          <p:cNvSpPr>
            <a:spLocks noChangeArrowheads="1"/>
          </p:cNvSpPr>
          <p:nvPr/>
        </p:nvSpPr>
        <p:spPr bwMode="auto">
          <a:xfrm>
            <a:off x="1979613" y="1382713"/>
            <a:ext cx="50419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400" b="1"/>
              <a:t>Red Hot Chili Peppers</a:t>
            </a:r>
            <a:r>
              <a:rPr lang="sl-SI" altLang="sl-SI" sz="2400"/>
              <a:t> (tudi </a:t>
            </a:r>
            <a:r>
              <a:rPr lang="sl-SI" altLang="sl-SI" sz="2400" b="1"/>
              <a:t>RHCP</a:t>
            </a:r>
            <a:r>
              <a:rPr lang="sl-SI" altLang="sl-SI" sz="2400"/>
              <a:t>) je </a:t>
            </a:r>
            <a:r>
              <a:rPr lang="sl-SI" altLang="sl-SI" sz="2400">
                <a:hlinkClick r:id="rId2" tooltip="Američani"/>
              </a:rPr>
              <a:t>ameriška</a:t>
            </a:r>
            <a:r>
              <a:rPr lang="sl-SI" altLang="sl-SI" sz="2400"/>
              <a:t> </a:t>
            </a:r>
            <a:r>
              <a:rPr lang="sl-SI" altLang="sl-SI" sz="2400">
                <a:hlinkClick r:id="rId3" tooltip="Glasbena skupina"/>
              </a:rPr>
              <a:t>glasbena skupina</a:t>
            </a:r>
            <a:r>
              <a:rPr lang="sl-SI" altLang="sl-SI" sz="2400"/>
              <a:t>, ustanovljena leta </a:t>
            </a:r>
            <a:r>
              <a:rPr lang="sl-SI" altLang="sl-SI" sz="2400">
                <a:hlinkClick r:id="rId4" tooltip="1983"/>
              </a:rPr>
              <a:t>1983</a:t>
            </a:r>
            <a:r>
              <a:rPr lang="sl-SI" altLang="sl-SI" sz="2400"/>
              <a:t> v </a:t>
            </a:r>
            <a:r>
              <a:rPr lang="sl-SI" altLang="sl-SI" sz="2400">
                <a:hlinkClick r:id="rId5" tooltip="Los Angeles"/>
              </a:rPr>
              <a:t>Los Angelesu</a:t>
            </a:r>
            <a:r>
              <a:rPr lang="sl-SI" altLang="sl-SI" sz="2400"/>
              <a:t>. Kljub mnogim težavam z </a:t>
            </a:r>
            <a:r>
              <a:rPr lang="sl-SI" altLang="sl-SI" sz="2400">
                <a:hlinkClick r:id="rId6" tooltip="Droga"/>
              </a:rPr>
              <a:t>drogami</a:t>
            </a:r>
            <a:r>
              <a:rPr lang="sl-SI" altLang="sl-SI" sz="2400"/>
              <a:t> in večkrat zamenjanimi člani skupine, je Red Hot Chili Peppers ena najbolj uspešnih ameriških </a:t>
            </a:r>
            <a:r>
              <a:rPr lang="sl-SI" altLang="sl-SI" sz="2400">
                <a:hlinkClick r:id="rId7" tooltip="Rock"/>
              </a:rPr>
              <a:t>rock</a:t>
            </a:r>
            <a:r>
              <a:rPr lang="sl-SI" altLang="sl-SI" sz="2400"/>
              <a:t> skupin, saj so vsega skupaj prodali okrog 60 milijonov izvodov albumov. Skozi svojo glasbeno pot so v svoji glasbi črpali iz </a:t>
            </a:r>
            <a:r>
              <a:rPr lang="sl-SI" altLang="sl-SI" sz="2400">
                <a:hlinkClick r:id="rId8" tooltip="Seznam glasbenih zvrsti"/>
              </a:rPr>
              <a:t>zvrsti</a:t>
            </a:r>
            <a:r>
              <a:rPr lang="sl-SI" altLang="sl-SI" sz="2400"/>
              <a:t> kot so: </a:t>
            </a:r>
            <a:r>
              <a:rPr lang="sl-SI" altLang="sl-SI" sz="2400">
                <a:hlinkClick r:id="rId9" tooltip="Alternativni rock"/>
              </a:rPr>
              <a:t>alternativni rock</a:t>
            </a:r>
            <a:r>
              <a:rPr lang="sl-SI" altLang="sl-SI" sz="2400"/>
              <a:t>, </a:t>
            </a:r>
            <a:r>
              <a:rPr lang="sl-SI" altLang="sl-SI" sz="2400">
                <a:hlinkClick r:id="rId10" tooltip="Punk rock"/>
              </a:rPr>
              <a:t>punk</a:t>
            </a:r>
            <a:r>
              <a:rPr lang="sl-SI" altLang="sl-SI" sz="2400"/>
              <a:t>, </a:t>
            </a:r>
            <a:r>
              <a:rPr lang="sl-SI" altLang="sl-SI" sz="2400">
                <a:hlinkClick r:id="rId11" tooltip="Hip-hop"/>
              </a:rPr>
              <a:t>rap</a:t>
            </a:r>
            <a:r>
              <a:rPr lang="sl-SI" altLang="sl-SI" sz="2400"/>
              <a:t>, </a:t>
            </a:r>
            <a:r>
              <a:rPr lang="sl-SI" altLang="sl-SI" sz="2400">
                <a:hlinkClick r:id="rId12" tooltip="Metal"/>
              </a:rPr>
              <a:t>heavy metal</a:t>
            </a:r>
            <a:r>
              <a:rPr lang="sl-SI" altLang="sl-SI" sz="2400"/>
              <a:t> in </a:t>
            </a:r>
            <a:r>
              <a:rPr lang="sl-SI" altLang="sl-SI" sz="2400">
                <a:hlinkClick r:id="rId13" tooltip="Psihedelični rock"/>
              </a:rPr>
              <a:t>psihedelični rock</a:t>
            </a:r>
            <a:r>
              <a:rPr lang="sl-SI" altLang="sl-SI" sz="240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00"/>
                                        </p:tgtEl>
                                        <p:attrNameLst>
                                          <p:attrName>ppt_y</p:attrName>
                                        </p:attrNameLst>
                                      </p:cBhvr>
                                      <p:tavLst>
                                        <p:tav tm="0">
                                          <p:val>
                                            <p:strVal val="#ppt_y"/>
                                          </p:val>
                                        </p:tav>
                                        <p:tav tm="100000">
                                          <p:val>
                                            <p:strVal val="#ppt_y"/>
                                          </p:val>
                                        </p:tav>
                                      </p:tavLst>
                                    </p:anim>
                                    <p:anim calcmode="lin" valueType="num">
                                      <p:cBhvr>
                                        <p:cTn id="9" dur="500" fill="hold"/>
                                        <p:tgtEl>
                                          <p:spTgt spid="410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0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6" presetClass="entr" presetSubtype="0" fill="hold" nodeType="clickEffect">
                                  <p:stCondLst>
                                    <p:cond delay="0"/>
                                  </p:stCondLst>
                                  <p:childTnLst>
                                    <p:set>
                                      <p:cBhvr>
                                        <p:cTn id="15" dur="1" fill="hold">
                                          <p:stCondLst>
                                            <p:cond delay="0"/>
                                          </p:stCondLst>
                                        </p:cTn>
                                        <p:tgtEl>
                                          <p:spTgt spid="4101">
                                            <p:txEl>
                                              <p:pRg st="0" end="0"/>
                                            </p:txEl>
                                          </p:spTgt>
                                        </p:tgtEl>
                                        <p:attrNameLst>
                                          <p:attrName>style.visibility</p:attrName>
                                        </p:attrNameLst>
                                      </p:cBhvr>
                                      <p:to>
                                        <p:strVal val="visible"/>
                                      </p:to>
                                    </p:set>
                                    <p:animEffect transition="in" filter="wipe(down)">
                                      <p:cBhvr>
                                        <p:cTn id="16" dur="580">
                                          <p:stCondLst>
                                            <p:cond delay="0"/>
                                          </p:stCondLst>
                                        </p:cTn>
                                        <p:tgtEl>
                                          <p:spTgt spid="4101">
                                            <p:txEl>
                                              <p:pRg st="0" end="0"/>
                                            </p:txEl>
                                          </p:spTgt>
                                        </p:tgtEl>
                                      </p:cBhvr>
                                    </p:animEffect>
                                    <p:anim calcmode="lin" valueType="num">
                                      <p:cBhvr>
                                        <p:cTn id="17" dur="1822" tmFilter="0,0; 0.14,0.36; 0.43,0.73; 0.71,0.91; 1.0,1.0">
                                          <p:stCondLst>
                                            <p:cond delay="0"/>
                                          </p:stCondLst>
                                        </p:cTn>
                                        <p:tgtEl>
                                          <p:spTgt spid="4101">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101">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101">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101">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101">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4101">
                                            <p:txEl>
                                              <p:pRg st="0" end="0"/>
                                            </p:txEl>
                                          </p:spTgt>
                                        </p:tgtEl>
                                      </p:cBhvr>
                                      <p:to x="100000" y="60000"/>
                                    </p:animScale>
                                    <p:animScale>
                                      <p:cBhvr>
                                        <p:cTn id="23" dur="166" decel="50000">
                                          <p:stCondLst>
                                            <p:cond delay="676"/>
                                          </p:stCondLst>
                                        </p:cTn>
                                        <p:tgtEl>
                                          <p:spTgt spid="4101">
                                            <p:txEl>
                                              <p:pRg st="0" end="0"/>
                                            </p:txEl>
                                          </p:spTgt>
                                        </p:tgtEl>
                                      </p:cBhvr>
                                      <p:to x="100000" y="100000"/>
                                    </p:animScale>
                                    <p:animScale>
                                      <p:cBhvr>
                                        <p:cTn id="24" dur="26">
                                          <p:stCondLst>
                                            <p:cond delay="1312"/>
                                          </p:stCondLst>
                                        </p:cTn>
                                        <p:tgtEl>
                                          <p:spTgt spid="4101">
                                            <p:txEl>
                                              <p:pRg st="0" end="0"/>
                                            </p:txEl>
                                          </p:spTgt>
                                        </p:tgtEl>
                                      </p:cBhvr>
                                      <p:to x="100000" y="80000"/>
                                    </p:animScale>
                                    <p:animScale>
                                      <p:cBhvr>
                                        <p:cTn id="25" dur="166" decel="50000">
                                          <p:stCondLst>
                                            <p:cond delay="1338"/>
                                          </p:stCondLst>
                                        </p:cTn>
                                        <p:tgtEl>
                                          <p:spTgt spid="4101">
                                            <p:txEl>
                                              <p:pRg st="0" end="0"/>
                                            </p:txEl>
                                          </p:spTgt>
                                        </p:tgtEl>
                                      </p:cBhvr>
                                      <p:to x="100000" y="100000"/>
                                    </p:animScale>
                                    <p:animScale>
                                      <p:cBhvr>
                                        <p:cTn id="26" dur="26">
                                          <p:stCondLst>
                                            <p:cond delay="1642"/>
                                          </p:stCondLst>
                                        </p:cTn>
                                        <p:tgtEl>
                                          <p:spTgt spid="4101">
                                            <p:txEl>
                                              <p:pRg st="0" end="0"/>
                                            </p:txEl>
                                          </p:spTgt>
                                        </p:tgtEl>
                                      </p:cBhvr>
                                      <p:to x="100000" y="90000"/>
                                    </p:animScale>
                                    <p:animScale>
                                      <p:cBhvr>
                                        <p:cTn id="27" dur="166" decel="50000">
                                          <p:stCondLst>
                                            <p:cond delay="1668"/>
                                          </p:stCondLst>
                                        </p:cTn>
                                        <p:tgtEl>
                                          <p:spTgt spid="4101">
                                            <p:txEl>
                                              <p:pRg st="0" end="0"/>
                                            </p:txEl>
                                          </p:spTgt>
                                        </p:tgtEl>
                                      </p:cBhvr>
                                      <p:to x="100000" y="100000"/>
                                    </p:animScale>
                                    <p:animScale>
                                      <p:cBhvr>
                                        <p:cTn id="28" dur="26">
                                          <p:stCondLst>
                                            <p:cond delay="1808"/>
                                          </p:stCondLst>
                                        </p:cTn>
                                        <p:tgtEl>
                                          <p:spTgt spid="4101">
                                            <p:txEl>
                                              <p:pRg st="0" end="0"/>
                                            </p:txEl>
                                          </p:spTgt>
                                        </p:tgtEl>
                                      </p:cBhvr>
                                      <p:to x="100000" y="95000"/>
                                    </p:animScale>
                                    <p:animScale>
                                      <p:cBhvr>
                                        <p:cTn id="29" dur="166" decel="50000">
                                          <p:stCondLst>
                                            <p:cond delay="1834"/>
                                          </p:stCondLst>
                                        </p:cTn>
                                        <p:tgtEl>
                                          <p:spTgt spid="410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4C107AD-3DB0-4296-B683-4A67A50FABE1}"/>
              </a:ext>
            </a:extLst>
          </p:cNvPr>
          <p:cNvSpPr>
            <a:spLocks noGrp="1" noChangeArrowheads="1"/>
          </p:cNvSpPr>
          <p:nvPr>
            <p:ph type="title"/>
          </p:nvPr>
        </p:nvSpPr>
        <p:spPr>
          <a:xfrm>
            <a:off x="395288" y="260350"/>
            <a:ext cx="8362950" cy="5383213"/>
          </a:xfrm>
        </p:spPr>
        <p:txBody>
          <a:bodyPr/>
          <a:lstStyle/>
          <a:p>
            <a:r>
              <a:rPr lang="sl-SI" altLang="sl-SI" sz="2400" b="1">
                <a:effectLst/>
              </a:rPr>
              <a:t>Skupina se je izvirno imenovala Tony Flow and the Miraculously Majestic Masters of Mayhem. Nastala je po nastopu na Gimnaziji Fairfax v Los Angelesu leta 1983 v zasedbi </a:t>
            </a:r>
            <a:r>
              <a:rPr lang="sl-SI" altLang="sl-SI" sz="2400" b="1">
                <a:effectLst/>
                <a:hlinkClick r:id="rId2" tooltip="Michael Balzary"/>
              </a:rPr>
              <a:t>Michael »Flea«Peter Balzary</a:t>
            </a:r>
            <a:r>
              <a:rPr lang="sl-SI" altLang="sl-SI" sz="2400" b="1">
                <a:effectLst/>
              </a:rPr>
              <a:t> (bas), </a:t>
            </a:r>
            <a:r>
              <a:rPr lang="sl-SI" altLang="sl-SI" sz="2400" b="1">
                <a:effectLst/>
                <a:hlinkClick r:id="rId3" tooltip="Anthony Kiedis"/>
              </a:rPr>
              <a:t>Anthony Kiedis</a:t>
            </a:r>
            <a:r>
              <a:rPr lang="sl-SI" altLang="sl-SI" sz="2400" b="1">
                <a:effectLst/>
              </a:rPr>
              <a:t> (vokali), </a:t>
            </a:r>
            <a:r>
              <a:rPr lang="sl-SI" altLang="sl-SI" sz="2400" b="1">
                <a:effectLst/>
                <a:hlinkClick r:id="rId4" tooltip="Jack Irons"/>
              </a:rPr>
              <a:t>Jack Irons</a:t>
            </a:r>
            <a:r>
              <a:rPr lang="sl-SI" altLang="sl-SI" sz="2400" b="1">
                <a:effectLst/>
              </a:rPr>
              <a:t> (bobni) in </a:t>
            </a:r>
            <a:r>
              <a:rPr lang="sl-SI" altLang="sl-SI" sz="2400" b="1">
                <a:effectLst/>
                <a:hlinkClick r:id="rId5" tooltip="Hillel Slovak"/>
              </a:rPr>
              <a:t>Hillel Slovak</a:t>
            </a:r>
            <a:r>
              <a:rPr lang="sl-SI" altLang="sl-SI" sz="2400" b="1">
                <a:effectLst/>
              </a:rPr>
              <a:t> (kitara). Kasneje istega leta, ko je skupina postala priljubljena na losangeleškem rock prizorišču, je podpisala glasbeno pogodbo z </a:t>
            </a:r>
            <a:r>
              <a:rPr lang="sl-SI" altLang="sl-SI" sz="2400" b="1">
                <a:effectLst/>
                <a:hlinkClick r:id="rId6" tooltip="EMI"/>
              </a:rPr>
              <a:t>EMI</a:t>
            </a:r>
            <a:r>
              <a:rPr lang="sl-SI" altLang="sl-SI" sz="2400" b="1">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442"/>
                                        </p:tgtEl>
                                        <p:attrNameLst>
                                          <p:attrName>style.visibility</p:attrName>
                                        </p:attrNameLst>
                                      </p:cBhvr>
                                      <p:to>
                                        <p:strVal val="visible"/>
                                      </p:to>
                                    </p:set>
                                    <p:anim calcmode="discrete" valueType="clr">
                                      <p:cBhvr override="childStyle">
                                        <p:cTn id="7" dur="80"/>
                                        <p:tgtEl>
                                          <p:spTgt spid="614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42"/>
                                        </p:tgtEl>
                                        <p:attrNameLst>
                                          <p:attrName>fillcolor</p:attrName>
                                        </p:attrNameLst>
                                      </p:cBhvr>
                                      <p:tavLst>
                                        <p:tav tm="0">
                                          <p:val>
                                            <p:clrVal>
                                              <a:schemeClr val="accent2"/>
                                            </p:clrVal>
                                          </p:val>
                                        </p:tav>
                                        <p:tav tm="50000">
                                          <p:val>
                                            <p:clrVal>
                                              <a:schemeClr val="hlink"/>
                                            </p:clrVal>
                                          </p:val>
                                        </p:tav>
                                      </p:tavLst>
                                    </p:anim>
                                    <p:set>
                                      <p:cBhvr>
                                        <p:cTn id="9" dur="80"/>
                                        <p:tgtEl>
                                          <p:spTgt spid="614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825252A9-ADF3-4BF0-B7B9-A3AAC5E4A1E8}"/>
              </a:ext>
            </a:extLst>
          </p:cNvPr>
          <p:cNvSpPr>
            <a:spLocks noGrp="1" noChangeArrowheads="1"/>
          </p:cNvSpPr>
          <p:nvPr>
            <p:ph type="title"/>
          </p:nvPr>
        </p:nvSpPr>
        <p:spPr>
          <a:xfrm flipH="1">
            <a:off x="387350" y="277813"/>
            <a:ext cx="69850" cy="198437"/>
          </a:xfrm>
        </p:spPr>
        <p:txBody>
          <a:bodyPr/>
          <a:lstStyle/>
          <a:p>
            <a:endParaRPr lang="sl-SI" altLang="sl-SI" sz="4000"/>
          </a:p>
        </p:txBody>
      </p:sp>
      <p:sp>
        <p:nvSpPr>
          <p:cNvPr id="65539" name="Rectangle 3">
            <a:extLst>
              <a:ext uri="{FF2B5EF4-FFF2-40B4-BE49-F238E27FC236}">
                <a16:creationId xmlns:a16="http://schemas.microsoft.com/office/drawing/2014/main" id="{F4892BA2-F605-4C87-B70A-4BC5AE72F0D2}"/>
              </a:ext>
            </a:extLst>
          </p:cNvPr>
          <p:cNvSpPr>
            <a:spLocks noGrp="1" noChangeArrowheads="1"/>
          </p:cNvSpPr>
          <p:nvPr>
            <p:ph type="body" idx="1"/>
          </p:nvPr>
        </p:nvSpPr>
        <p:spPr>
          <a:xfrm>
            <a:off x="323850" y="1341438"/>
            <a:ext cx="8229600" cy="4530725"/>
          </a:xfrm>
        </p:spPr>
        <p:txBody>
          <a:bodyPr/>
          <a:lstStyle/>
          <a:p>
            <a:pPr>
              <a:lnSpc>
                <a:spcPct val="80000"/>
              </a:lnSpc>
            </a:pPr>
            <a:r>
              <a:rPr lang="sl-SI" altLang="sl-SI" sz="2400" b="1">
                <a:effectLst/>
              </a:rPr>
              <a:t>Iron in Slovak sta na skupino gledala kot na stranski produkt. Kmalu sta zapustila Chili Peppers in se osredotočila na svojo izvirno skupino </a:t>
            </a:r>
            <a:r>
              <a:rPr lang="sl-SI" altLang="sl-SI" sz="2400" b="1">
                <a:effectLst/>
                <a:hlinkClick r:id="rId2" tooltip="What Is This?"/>
              </a:rPr>
              <a:t>What Is This?</a:t>
            </a:r>
            <a:r>
              <a:rPr lang="sl-SI" altLang="sl-SI" sz="2400" b="1">
                <a:effectLst/>
              </a:rPr>
              <a:t>. Prvi album </a:t>
            </a:r>
            <a:r>
              <a:rPr lang="sl-SI" altLang="sl-SI" sz="2400" b="1" i="1">
                <a:effectLst/>
                <a:hlinkClick r:id="rId3" tooltip="The Red Hot Chilli Peppers"/>
              </a:rPr>
              <a:t>The Red Hot Chilli Peppers</a:t>
            </a:r>
            <a:r>
              <a:rPr lang="sl-SI" altLang="sl-SI" sz="2400" b="1">
                <a:effectLst/>
              </a:rPr>
              <a:t> leta </a:t>
            </a:r>
            <a:r>
              <a:rPr lang="sl-SI" altLang="sl-SI" sz="2400" b="1">
                <a:effectLst/>
                <a:hlinkClick r:id="rId4" tooltip="1984"/>
              </a:rPr>
              <a:t>1984</a:t>
            </a:r>
            <a:r>
              <a:rPr lang="sl-SI" altLang="sl-SI" sz="2400" b="1">
                <a:effectLst/>
              </a:rPr>
              <a:t> so posneli z nadomestnima članoma, kitaristom </a:t>
            </a:r>
            <a:r>
              <a:rPr lang="sl-SI" altLang="sl-SI" sz="2400" b="1">
                <a:effectLst/>
                <a:hlinkClick r:id="rId5" tooltip="Jack Sherman"/>
              </a:rPr>
              <a:t>Jackom Shermanom</a:t>
            </a:r>
            <a:r>
              <a:rPr lang="sl-SI" altLang="sl-SI" sz="2400" b="1">
                <a:effectLst/>
              </a:rPr>
              <a:t> in bobnarjem </a:t>
            </a:r>
            <a:r>
              <a:rPr lang="sl-SI" altLang="sl-SI" sz="2400" b="1">
                <a:effectLst/>
                <a:hlinkClick r:id="rId6" tooltip="Cliff Martinéz"/>
              </a:rPr>
              <a:t>Cliffom Martinézom</a:t>
            </a:r>
            <a:r>
              <a:rPr lang="sl-SI" altLang="sl-SI" sz="2400" b="1">
                <a:effectLst/>
              </a:rPr>
              <a:t>. Album je produciral producent skupine </a:t>
            </a:r>
            <a:r>
              <a:rPr lang="sl-SI" altLang="sl-SI" sz="2400" b="1">
                <a:effectLst/>
                <a:hlinkClick r:id="rId7" tooltip="Gang of Four"/>
              </a:rPr>
              <a:t>Gang of Four</a:t>
            </a:r>
            <a:r>
              <a:rPr lang="sl-SI" altLang="sl-SI" sz="2400" b="1">
                <a:effectLst/>
              </a:rPr>
              <a:t> </a:t>
            </a:r>
            <a:r>
              <a:rPr lang="sl-SI" altLang="sl-SI" sz="2400" b="1">
                <a:effectLst/>
                <a:hlinkClick r:id="rId8" tooltip="Andy Gill"/>
              </a:rPr>
              <a:t>Andy Gill</a:t>
            </a:r>
            <a:r>
              <a:rPr lang="sl-SI" altLang="sl-SI" sz="2400" b="1">
                <a:effectLst/>
              </a:rPr>
              <a:t> in ni doživel komercialnega uspeha. Tudi turneja se ni obnesla bolje. Sherman, Kiedis in Flea se niso razumeli, tako da je Sherman zapustil skupino, vrnil pa se je Slovak.</a:t>
            </a:r>
          </a:p>
          <a:p>
            <a:pPr>
              <a:lnSpc>
                <a:spcPct val="80000"/>
              </a:lnSpc>
            </a:pPr>
            <a:endParaRPr lang="sl-SI" altLang="sl-SI"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5000" fill="hold"/>
                                        <p:tgtEl>
                                          <p:spTgt spid="65539">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6553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19D5FEA-3779-4C56-A228-9001A34BE54C}"/>
              </a:ext>
            </a:extLst>
          </p:cNvPr>
          <p:cNvSpPr>
            <a:spLocks noGrp="1" noChangeArrowheads="1"/>
          </p:cNvSpPr>
          <p:nvPr>
            <p:ph type="title"/>
          </p:nvPr>
        </p:nvSpPr>
        <p:spPr/>
        <p:txBody>
          <a:bodyPr/>
          <a:lstStyle/>
          <a:p>
            <a:r>
              <a:rPr lang="sl-SI" altLang="sl-SI"/>
              <a:t>Člani skupine RHCP</a:t>
            </a:r>
          </a:p>
        </p:txBody>
      </p:sp>
      <p:sp>
        <p:nvSpPr>
          <p:cNvPr id="5123" name="Rectangle 3">
            <a:extLst>
              <a:ext uri="{FF2B5EF4-FFF2-40B4-BE49-F238E27FC236}">
                <a16:creationId xmlns:a16="http://schemas.microsoft.com/office/drawing/2014/main" id="{F5855370-AAF8-4573-8EF1-16DEB2485529}"/>
              </a:ext>
            </a:extLst>
          </p:cNvPr>
          <p:cNvSpPr>
            <a:spLocks noGrp="1" noChangeArrowheads="1"/>
          </p:cNvSpPr>
          <p:nvPr>
            <p:ph type="body" idx="1"/>
          </p:nvPr>
        </p:nvSpPr>
        <p:spPr>
          <a:xfrm>
            <a:off x="1066800" y="1981200"/>
            <a:ext cx="7543800" cy="3235325"/>
          </a:xfrm>
        </p:spPr>
        <p:txBody>
          <a:bodyPr/>
          <a:lstStyle/>
          <a:p>
            <a:pPr>
              <a:lnSpc>
                <a:spcPct val="80000"/>
              </a:lnSpc>
              <a:buFont typeface="Wingdings" panose="05000000000000000000" pitchFamily="2" charset="2"/>
              <a:buNone/>
            </a:pPr>
            <a:r>
              <a:rPr lang="sl-SI" altLang="sl-SI" sz="2000"/>
              <a:t> Stari člani:</a:t>
            </a:r>
          </a:p>
          <a:p>
            <a:pPr>
              <a:lnSpc>
                <a:spcPct val="80000"/>
              </a:lnSpc>
              <a:buFont typeface="Wingdings" panose="05000000000000000000" pitchFamily="2" charset="2"/>
              <a:buNone/>
            </a:pPr>
            <a:endParaRPr lang="sl-SI" altLang="sl-SI" sz="2000"/>
          </a:p>
          <a:p>
            <a:pPr>
              <a:lnSpc>
                <a:spcPct val="80000"/>
              </a:lnSpc>
            </a:pPr>
            <a:r>
              <a:rPr lang="sl-SI" altLang="sl-SI" sz="2000"/>
              <a:t>Hillel Slovak, ustanoviteljev; kitarist med leti 1983-1984, </a:t>
            </a:r>
          </a:p>
          <a:p>
            <a:pPr>
              <a:lnSpc>
                <a:spcPct val="80000"/>
              </a:lnSpc>
            </a:pPr>
            <a:r>
              <a:rPr lang="sl-SI" altLang="sl-SI" sz="2000"/>
              <a:t>Jack Irons, ustanoviteljev; bobnar med letoma 1983-1984 </a:t>
            </a:r>
          </a:p>
          <a:p>
            <a:pPr>
              <a:lnSpc>
                <a:spcPct val="80000"/>
              </a:lnSpc>
            </a:pPr>
            <a:r>
              <a:rPr lang="sl-SI" altLang="sl-SI" sz="2000"/>
              <a:t>Dave Navarro, kitarist med letoma 1993-1998. </a:t>
            </a:r>
          </a:p>
          <a:p>
            <a:pPr>
              <a:lnSpc>
                <a:spcPct val="80000"/>
              </a:lnSpc>
            </a:pPr>
            <a:r>
              <a:rPr lang="sl-SI" altLang="sl-SI" sz="2000"/>
              <a:t>Jack Sherman, kitarist med letoma 1984-1985, </a:t>
            </a:r>
          </a:p>
          <a:p>
            <a:pPr>
              <a:lnSpc>
                <a:spcPct val="80000"/>
              </a:lnSpc>
              <a:buFont typeface="Wingdings" panose="05000000000000000000" pitchFamily="2" charset="2"/>
              <a:buNone/>
            </a:pPr>
            <a:endParaRPr lang="sl-SI" altLang="sl-SI" sz="2000"/>
          </a:p>
          <a:p>
            <a:pPr>
              <a:lnSpc>
                <a:spcPct val="80000"/>
              </a:lnSpc>
              <a:buFont typeface="Wingdings" panose="05000000000000000000" pitchFamily="2" charset="2"/>
              <a:buNone/>
            </a:pPr>
            <a:r>
              <a:rPr lang="sl-SI" altLang="sl-SI" sz="2000"/>
              <a:t>Trenutni člani:</a:t>
            </a:r>
          </a:p>
          <a:p>
            <a:pPr>
              <a:lnSpc>
                <a:spcPct val="80000"/>
              </a:lnSpc>
              <a:buFont typeface="Wingdings" panose="05000000000000000000" pitchFamily="2" charset="2"/>
              <a:buNone/>
            </a:pPr>
            <a:endParaRPr lang="sl-SI" altLang="sl-SI" sz="2000"/>
          </a:p>
          <a:p>
            <a:pPr>
              <a:lnSpc>
                <a:spcPct val="80000"/>
              </a:lnSpc>
            </a:pPr>
            <a:r>
              <a:rPr lang="sl-SI" altLang="sl-SI" sz="2000"/>
              <a:t>Pevec: Anthony Kiedis, </a:t>
            </a:r>
          </a:p>
          <a:p>
            <a:pPr>
              <a:lnSpc>
                <a:spcPct val="80000"/>
              </a:lnSpc>
            </a:pPr>
            <a:r>
              <a:rPr lang="sl-SI" altLang="sl-SI" sz="2000"/>
              <a:t>Kitarist: John Frusciante, </a:t>
            </a:r>
          </a:p>
          <a:p>
            <a:pPr>
              <a:lnSpc>
                <a:spcPct val="80000"/>
              </a:lnSpc>
            </a:pPr>
            <a:r>
              <a:rPr lang="sl-SI" altLang="sl-SI" sz="2000"/>
              <a:t>Basist: Flea (Michael Balzary), </a:t>
            </a:r>
          </a:p>
          <a:p>
            <a:pPr>
              <a:lnSpc>
                <a:spcPct val="80000"/>
              </a:lnSpc>
            </a:pPr>
            <a:r>
              <a:rPr lang="sl-SI" altLang="sl-SI" sz="2000"/>
              <a:t>Bobnar: Chad Smith.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wipe(down)">
                                      <p:cBhvr>
                                        <p:cTn id="14" dur="580">
                                          <p:stCondLst>
                                            <p:cond delay="0"/>
                                          </p:stCondLst>
                                        </p:cTn>
                                        <p:tgtEl>
                                          <p:spTgt spid="5123">
                                            <p:txEl>
                                              <p:pRg st="0" end="0"/>
                                            </p:txEl>
                                          </p:spTgt>
                                        </p:tgtEl>
                                      </p:cBhvr>
                                    </p:animEffect>
                                    <p:anim calcmode="lin" valueType="num">
                                      <p:cBhvr>
                                        <p:cTn id="15" dur="1822" tmFilter="0,0; 0.14,0.36; 0.43,0.73; 0.71,0.91; 1.0,1.0">
                                          <p:stCondLst>
                                            <p:cond delay="0"/>
                                          </p:stCondLst>
                                        </p:cTn>
                                        <p:tgtEl>
                                          <p:spTgt spid="512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12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12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12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12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5123">
                                            <p:txEl>
                                              <p:pRg st="0" end="0"/>
                                            </p:txEl>
                                          </p:spTgt>
                                        </p:tgtEl>
                                      </p:cBhvr>
                                      <p:to x="100000" y="60000"/>
                                    </p:animScale>
                                    <p:animScale>
                                      <p:cBhvr>
                                        <p:cTn id="21" dur="166" decel="50000">
                                          <p:stCondLst>
                                            <p:cond delay="676"/>
                                          </p:stCondLst>
                                        </p:cTn>
                                        <p:tgtEl>
                                          <p:spTgt spid="5123">
                                            <p:txEl>
                                              <p:pRg st="0" end="0"/>
                                            </p:txEl>
                                          </p:spTgt>
                                        </p:tgtEl>
                                      </p:cBhvr>
                                      <p:to x="100000" y="100000"/>
                                    </p:animScale>
                                    <p:animScale>
                                      <p:cBhvr>
                                        <p:cTn id="22" dur="26">
                                          <p:stCondLst>
                                            <p:cond delay="1312"/>
                                          </p:stCondLst>
                                        </p:cTn>
                                        <p:tgtEl>
                                          <p:spTgt spid="5123">
                                            <p:txEl>
                                              <p:pRg st="0" end="0"/>
                                            </p:txEl>
                                          </p:spTgt>
                                        </p:tgtEl>
                                      </p:cBhvr>
                                      <p:to x="100000" y="80000"/>
                                    </p:animScale>
                                    <p:animScale>
                                      <p:cBhvr>
                                        <p:cTn id="23" dur="166" decel="50000">
                                          <p:stCondLst>
                                            <p:cond delay="1338"/>
                                          </p:stCondLst>
                                        </p:cTn>
                                        <p:tgtEl>
                                          <p:spTgt spid="5123">
                                            <p:txEl>
                                              <p:pRg st="0" end="0"/>
                                            </p:txEl>
                                          </p:spTgt>
                                        </p:tgtEl>
                                      </p:cBhvr>
                                      <p:to x="100000" y="100000"/>
                                    </p:animScale>
                                    <p:animScale>
                                      <p:cBhvr>
                                        <p:cTn id="24" dur="26">
                                          <p:stCondLst>
                                            <p:cond delay="1642"/>
                                          </p:stCondLst>
                                        </p:cTn>
                                        <p:tgtEl>
                                          <p:spTgt spid="5123">
                                            <p:txEl>
                                              <p:pRg st="0" end="0"/>
                                            </p:txEl>
                                          </p:spTgt>
                                        </p:tgtEl>
                                      </p:cBhvr>
                                      <p:to x="100000" y="90000"/>
                                    </p:animScale>
                                    <p:animScale>
                                      <p:cBhvr>
                                        <p:cTn id="25" dur="166" decel="50000">
                                          <p:stCondLst>
                                            <p:cond delay="1668"/>
                                          </p:stCondLst>
                                        </p:cTn>
                                        <p:tgtEl>
                                          <p:spTgt spid="5123">
                                            <p:txEl>
                                              <p:pRg st="0" end="0"/>
                                            </p:txEl>
                                          </p:spTgt>
                                        </p:tgtEl>
                                      </p:cBhvr>
                                      <p:to x="100000" y="100000"/>
                                    </p:animScale>
                                    <p:animScale>
                                      <p:cBhvr>
                                        <p:cTn id="26" dur="26">
                                          <p:stCondLst>
                                            <p:cond delay="1808"/>
                                          </p:stCondLst>
                                        </p:cTn>
                                        <p:tgtEl>
                                          <p:spTgt spid="5123">
                                            <p:txEl>
                                              <p:pRg st="0" end="0"/>
                                            </p:txEl>
                                          </p:spTgt>
                                        </p:tgtEl>
                                      </p:cBhvr>
                                      <p:to x="100000" y="95000"/>
                                    </p:animScale>
                                    <p:animScale>
                                      <p:cBhvr>
                                        <p:cTn id="27" dur="166" decel="50000">
                                          <p:stCondLst>
                                            <p:cond delay="1834"/>
                                          </p:stCondLst>
                                        </p:cTn>
                                        <p:tgtEl>
                                          <p:spTgt spid="512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5123">
                                            <p:txEl>
                                              <p:pRg st="2" end="2"/>
                                            </p:txEl>
                                          </p:spTgt>
                                        </p:tgtEl>
                                        <p:attrNameLst>
                                          <p:attrName>style.visibility</p:attrName>
                                        </p:attrNameLst>
                                      </p:cBhvr>
                                      <p:to>
                                        <p:strVal val="visible"/>
                                      </p:to>
                                    </p:set>
                                    <p:animEffect transition="in" filter="wipe(down)">
                                      <p:cBhvr>
                                        <p:cTn id="30" dur="580">
                                          <p:stCondLst>
                                            <p:cond delay="0"/>
                                          </p:stCondLst>
                                        </p:cTn>
                                        <p:tgtEl>
                                          <p:spTgt spid="5123">
                                            <p:txEl>
                                              <p:pRg st="2" end="2"/>
                                            </p:txEl>
                                          </p:spTgt>
                                        </p:tgtEl>
                                      </p:cBhvr>
                                    </p:animEffect>
                                    <p:anim calcmode="lin" valueType="num">
                                      <p:cBhvr>
                                        <p:cTn id="31" dur="1822" tmFilter="0,0; 0.14,0.36; 0.43,0.73; 0.71,0.91; 1.0,1.0">
                                          <p:stCondLst>
                                            <p:cond delay="0"/>
                                          </p:stCondLst>
                                        </p:cTn>
                                        <p:tgtEl>
                                          <p:spTgt spid="512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12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12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12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12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5123">
                                            <p:txEl>
                                              <p:pRg st="2" end="2"/>
                                            </p:txEl>
                                          </p:spTgt>
                                        </p:tgtEl>
                                      </p:cBhvr>
                                      <p:to x="100000" y="60000"/>
                                    </p:animScale>
                                    <p:animScale>
                                      <p:cBhvr>
                                        <p:cTn id="37" dur="166" decel="50000">
                                          <p:stCondLst>
                                            <p:cond delay="676"/>
                                          </p:stCondLst>
                                        </p:cTn>
                                        <p:tgtEl>
                                          <p:spTgt spid="5123">
                                            <p:txEl>
                                              <p:pRg st="2" end="2"/>
                                            </p:txEl>
                                          </p:spTgt>
                                        </p:tgtEl>
                                      </p:cBhvr>
                                      <p:to x="100000" y="100000"/>
                                    </p:animScale>
                                    <p:animScale>
                                      <p:cBhvr>
                                        <p:cTn id="38" dur="26">
                                          <p:stCondLst>
                                            <p:cond delay="1312"/>
                                          </p:stCondLst>
                                        </p:cTn>
                                        <p:tgtEl>
                                          <p:spTgt spid="5123">
                                            <p:txEl>
                                              <p:pRg st="2" end="2"/>
                                            </p:txEl>
                                          </p:spTgt>
                                        </p:tgtEl>
                                      </p:cBhvr>
                                      <p:to x="100000" y="80000"/>
                                    </p:animScale>
                                    <p:animScale>
                                      <p:cBhvr>
                                        <p:cTn id="39" dur="166" decel="50000">
                                          <p:stCondLst>
                                            <p:cond delay="1338"/>
                                          </p:stCondLst>
                                        </p:cTn>
                                        <p:tgtEl>
                                          <p:spTgt spid="5123">
                                            <p:txEl>
                                              <p:pRg st="2" end="2"/>
                                            </p:txEl>
                                          </p:spTgt>
                                        </p:tgtEl>
                                      </p:cBhvr>
                                      <p:to x="100000" y="100000"/>
                                    </p:animScale>
                                    <p:animScale>
                                      <p:cBhvr>
                                        <p:cTn id="40" dur="26">
                                          <p:stCondLst>
                                            <p:cond delay="1642"/>
                                          </p:stCondLst>
                                        </p:cTn>
                                        <p:tgtEl>
                                          <p:spTgt spid="5123">
                                            <p:txEl>
                                              <p:pRg st="2" end="2"/>
                                            </p:txEl>
                                          </p:spTgt>
                                        </p:tgtEl>
                                      </p:cBhvr>
                                      <p:to x="100000" y="90000"/>
                                    </p:animScale>
                                    <p:animScale>
                                      <p:cBhvr>
                                        <p:cTn id="41" dur="166" decel="50000">
                                          <p:stCondLst>
                                            <p:cond delay="1668"/>
                                          </p:stCondLst>
                                        </p:cTn>
                                        <p:tgtEl>
                                          <p:spTgt spid="5123">
                                            <p:txEl>
                                              <p:pRg st="2" end="2"/>
                                            </p:txEl>
                                          </p:spTgt>
                                        </p:tgtEl>
                                      </p:cBhvr>
                                      <p:to x="100000" y="100000"/>
                                    </p:animScale>
                                    <p:animScale>
                                      <p:cBhvr>
                                        <p:cTn id="42" dur="26">
                                          <p:stCondLst>
                                            <p:cond delay="1808"/>
                                          </p:stCondLst>
                                        </p:cTn>
                                        <p:tgtEl>
                                          <p:spTgt spid="5123">
                                            <p:txEl>
                                              <p:pRg st="2" end="2"/>
                                            </p:txEl>
                                          </p:spTgt>
                                        </p:tgtEl>
                                      </p:cBhvr>
                                      <p:to x="100000" y="95000"/>
                                    </p:animScale>
                                    <p:animScale>
                                      <p:cBhvr>
                                        <p:cTn id="43" dur="166" decel="50000">
                                          <p:stCondLst>
                                            <p:cond delay="1834"/>
                                          </p:stCondLst>
                                        </p:cTn>
                                        <p:tgtEl>
                                          <p:spTgt spid="5123">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5123">
                                            <p:txEl>
                                              <p:pRg st="3" end="3"/>
                                            </p:txEl>
                                          </p:spTgt>
                                        </p:tgtEl>
                                        <p:attrNameLst>
                                          <p:attrName>style.visibility</p:attrName>
                                        </p:attrNameLst>
                                      </p:cBhvr>
                                      <p:to>
                                        <p:strVal val="visible"/>
                                      </p:to>
                                    </p:set>
                                    <p:animEffect transition="in" filter="wipe(down)">
                                      <p:cBhvr>
                                        <p:cTn id="46" dur="580">
                                          <p:stCondLst>
                                            <p:cond delay="0"/>
                                          </p:stCondLst>
                                        </p:cTn>
                                        <p:tgtEl>
                                          <p:spTgt spid="5123">
                                            <p:txEl>
                                              <p:pRg st="3" end="3"/>
                                            </p:txEl>
                                          </p:spTgt>
                                        </p:tgtEl>
                                      </p:cBhvr>
                                    </p:animEffect>
                                    <p:anim calcmode="lin" valueType="num">
                                      <p:cBhvr>
                                        <p:cTn id="47" dur="1822" tmFilter="0,0; 0.14,0.36; 0.43,0.73; 0.71,0.91; 1.0,1.0">
                                          <p:stCondLst>
                                            <p:cond delay="0"/>
                                          </p:stCondLst>
                                        </p:cTn>
                                        <p:tgtEl>
                                          <p:spTgt spid="512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512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512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512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512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5123">
                                            <p:txEl>
                                              <p:pRg st="3" end="3"/>
                                            </p:txEl>
                                          </p:spTgt>
                                        </p:tgtEl>
                                      </p:cBhvr>
                                      <p:to x="100000" y="60000"/>
                                    </p:animScale>
                                    <p:animScale>
                                      <p:cBhvr>
                                        <p:cTn id="53" dur="166" decel="50000">
                                          <p:stCondLst>
                                            <p:cond delay="676"/>
                                          </p:stCondLst>
                                        </p:cTn>
                                        <p:tgtEl>
                                          <p:spTgt spid="5123">
                                            <p:txEl>
                                              <p:pRg st="3" end="3"/>
                                            </p:txEl>
                                          </p:spTgt>
                                        </p:tgtEl>
                                      </p:cBhvr>
                                      <p:to x="100000" y="100000"/>
                                    </p:animScale>
                                    <p:animScale>
                                      <p:cBhvr>
                                        <p:cTn id="54" dur="26">
                                          <p:stCondLst>
                                            <p:cond delay="1312"/>
                                          </p:stCondLst>
                                        </p:cTn>
                                        <p:tgtEl>
                                          <p:spTgt spid="5123">
                                            <p:txEl>
                                              <p:pRg st="3" end="3"/>
                                            </p:txEl>
                                          </p:spTgt>
                                        </p:tgtEl>
                                      </p:cBhvr>
                                      <p:to x="100000" y="80000"/>
                                    </p:animScale>
                                    <p:animScale>
                                      <p:cBhvr>
                                        <p:cTn id="55" dur="166" decel="50000">
                                          <p:stCondLst>
                                            <p:cond delay="1338"/>
                                          </p:stCondLst>
                                        </p:cTn>
                                        <p:tgtEl>
                                          <p:spTgt spid="5123">
                                            <p:txEl>
                                              <p:pRg st="3" end="3"/>
                                            </p:txEl>
                                          </p:spTgt>
                                        </p:tgtEl>
                                      </p:cBhvr>
                                      <p:to x="100000" y="100000"/>
                                    </p:animScale>
                                    <p:animScale>
                                      <p:cBhvr>
                                        <p:cTn id="56" dur="26">
                                          <p:stCondLst>
                                            <p:cond delay="1642"/>
                                          </p:stCondLst>
                                        </p:cTn>
                                        <p:tgtEl>
                                          <p:spTgt spid="5123">
                                            <p:txEl>
                                              <p:pRg st="3" end="3"/>
                                            </p:txEl>
                                          </p:spTgt>
                                        </p:tgtEl>
                                      </p:cBhvr>
                                      <p:to x="100000" y="90000"/>
                                    </p:animScale>
                                    <p:animScale>
                                      <p:cBhvr>
                                        <p:cTn id="57" dur="166" decel="50000">
                                          <p:stCondLst>
                                            <p:cond delay="1668"/>
                                          </p:stCondLst>
                                        </p:cTn>
                                        <p:tgtEl>
                                          <p:spTgt spid="5123">
                                            <p:txEl>
                                              <p:pRg st="3" end="3"/>
                                            </p:txEl>
                                          </p:spTgt>
                                        </p:tgtEl>
                                      </p:cBhvr>
                                      <p:to x="100000" y="100000"/>
                                    </p:animScale>
                                    <p:animScale>
                                      <p:cBhvr>
                                        <p:cTn id="58" dur="26">
                                          <p:stCondLst>
                                            <p:cond delay="1808"/>
                                          </p:stCondLst>
                                        </p:cTn>
                                        <p:tgtEl>
                                          <p:spTgt spid="5123">
                                            <p:txEl>
                                              <p:pRg st="3" end="3"/>
                                            </p:txEl>
                                          </p:spTgt>
                                        </p:tgtEl>
                                      </p:cBhvr>
                                      <p:to x="100000" y="95000"/>
                                    </p:animScale>
                                    <p:animScale>
                                      <p:cBhvr>
                                        <p:cTn id="59" dur="166" decel="50000">
                                          <p:stCondLst>
                                            <p:cond delay="1834"/>
                                          </p:stCondLst>
                                        </p:cTn>
                                        <p:tgtEl>
                                          <p:spTgt spid="5123">
                                            <p:txEl>
                                              <p:pRg st="3" end="3"/>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5123">
                                            <p:txEl>
                                              <p:pRg st="4" end="4"/>
                                            </p:txEl>
                                          </p:spTgt>
                                        </p:tgtEl>
                                        <p:attrNameLst>
                                          <p:attrName>style.visibility</p:attrName>
                                        </p:attrNameLst>
                                      </p:cBhvr>
                                      <p:to>
                                        <p:strVal val="visible"/>
                                      </p:to>
                                    </p:set>
                                    <p:animEffect transition="in" filter="wipe(down)">
                                      <p:cBhvr>
                                        <p:cTn id="62" dur="580">
                                          <p:stCondLst>
                                            <p:cond delay="0"/>
                                          </p:stCondLst>
                                        </p:cTn>
                                        <p:tgtEl>
                                          <p:spTgt spid="5123">
                                            <p:txEl>
                                              <p:pRg st="4" end="4"/>
                                            </p:txEl>
                                          </p:spTgt>
                                        </p:tgtEl>
                                      </p:cBhvr>
                                    </p:animEffect>
                                    <p:anim calcmode="lin" valueType="num">
                                      <p:cBhvr>
                                        <p:cTn id="63" dur="1822" tmFilter="0,0; 0.14,0.36; 0.43,0.73; 0.71,0.91; 1.0,1.0">
                                          <p:stCondLst>
                                            <p:cond delay="0"/>
                                          </p:stCondLst>
                                        </p:cTn>
                                        <p:tgtEl>
                                          <p:spTgt spid="5123">
                                            <p:txEl>
                                              <p:pRg st="4" end="4"/>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5123">
                                            <p:txEl>
                                              <p:pRg st="4" end="4"/>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5123">
                                            <p:txEl>
                                              <p:pRg st="4" end="4"/>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5123">
                                            <p:txEl>
                                              <p:pRg st="4" end="4"/>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5123">
                                            <p:txEl>
                                              <p:pRg st="4" end="4"/>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5123">
                                            <p:txEl>
                                              <p:pRg st="4" end="4"/>
                                            </p:txEl>
                                          </p:spTgt>
                                        </p:tgtEl>
                                      </p:cBhvr>
                                      <p:to x="100000" y="60000"/>
                                    </p:animScale>
                                    <p:animScale>
                                      <p:cBhvr>
                                        <p:cTn id="69" dur="166" decel="50000">
                                          <p:stCondLst>
                                            <p:cond delay="676"/>
                                          </p:stCondLst>
                                        </p:cTn>
                                        <p:tgtEl>
                                          <p:spTgt spid="5123">
                                            <p:txEl>
                                              <p:pRg st="4" end="4"/>
                                            </p:txEl>
                                          </p:spTgt>
                                        </p:tgtEl>
                                      </p:cBhvr>
                                      <p:to x="100000" y="100000"/>
                                    </p:animScale>
                                    <p:animScale>
                                      <p:cBhvr>
                                        <p:cTn id="70" dur="26">
                                          <p:stCondLst>
                                            <p:cond delay="1312"/>
                                          </p:stCondLst>
                                        </p:cTn>
                                        <p:tgtEl>
                                          <p:spTgt spid="5123">
                                            <p:txEl>
                                              <p:pRg st="4" end="4"/>
                                            </p:txEl>
                                          </p:spTgt>
                                        </p:tgtEl>
                                      </p:cBhvr>
                                      <p:to x="100000" y="80000"/>
                                    </p:animScale>
                                    <p:animScale>
                                      <p:cBhvr>
                                        <p:cTn id="71" dur="166" decel="50000">
                                          <p:stCondLst>
                                            <p:cond delay="1338"/>
                                          </p:stCondLst>
                                        </p:cTn>
                                        <p:tgtEl>
                                          <p:spTgt spid="5123">
                                            <p:txEl>
                                              <p:pRg st="4" end="4"/>
                                            </p:txEl>
                                          </p:spTgt>
                                        </p:tgtEl>
                                      </p:cBhvr>
                                      <p:to x="100000" y="100000"/>
                                    </p:animScale>
                                    <p:animScale>
                                      <p:cBhvr>
                                        <p:cTn id="72" dur="26">
                                          <p:stCondLst>
                                            <p:cond delay="1642"/>
                                          </p:stCondLst>
                                        </p:cTn>
                                        <p:tgtEl>
                                          <p:spTgt spid="5123">
                                            <p:txEl>
                                              <p:pRg st="4" end="4"/>
                                            </p:txEl>
                                          </p:spTgt>
                                        </p:tgtEl>
                                      </p:cBhvr>
                                      <p:to x="100000" y="90000"/>
                                    </p:animScale>
                                    <p:animScale>
                                      <p:cBhvr>
                                        <p:cTn id="73" dur="166" decel="50000">
                                          <p:stCondLst>
                                            <p:cond delay="1668"/>
                                          </p:stCondLst>
                                        </p:cTn>
                                        <p:tgtEl>
                                          <p:spTgt spid="5123">
                                            <p:txEl>
                                              <p:pRg st="4" end="4"/>
                                            </p:txEl>
                                          </p:spTgt>
                                        </p:tgtEl>
                                      </p:cBhvr>
                                      <p:to x="100000" y="100000"/>
                                    </p:animScale>
                                    <p:animScale>
                                      <p:cBhvr>
                                        <p:cTn id="74" dur="26">
                                          <p:stCondLst>
                                            <p:cond delay="1808"/>
                                          </p:stCondLst>
                                        </p:cTn>
                                        <p:tgtEl>
                                          <p:spTgt spid="5123">
                                            <p:txEl>
                                              <p:pRg st="4" end="4"/>
                                            </p:txEl>
                                          </p:spTgt>
                                        </p:tgtEl>
                                      </p:cBhvr>
                                      <p:to x="100000" y="95000"/>
                                    </p:animScale>
                                    <p:animScale>
                                      <p:cBhvr>
                                        <p:cTn id="75" dur="166" decel="50000">
                                          <p:stCondLst>
                                            <p:cond delay="1834"/>
                                          </p:stCondLst>
                                        </p:cTn>
                                        <p:tgtEl>
                                          <p:spTgt spid="5123">
                                            <p:txEl>
                                              <p:pRg st="4" end="4"/>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5123">
                                            <p:txEl>
                                              <p:pRg st="5" end="5"/>
                                            </p:txEl>
                                          </p:spTgt>
                                        </p:tgtEl>
                                        <p:attrNameLst>
                                          <p:attrName>style.visibility</p:attrName>
                                        </p:attrNameLst>
                                      </p:cBhvr>
                                      <p:to>
                                        <p:strVal val="visible"/>
                                      </p:to>
                                    </p:set>
                                    <p:animEffect transition="in" filter="wipe(down)">
                                      <p:cBhvr>
                                        <p:cTn id="78" dur="580">
                                          <p:stCondLst>
                                            <p:cond delay="0"/>
                                          </p:stCondLst>
                                        </p:cTn>
                                        <p:tgtEl>
                                          <p:spTgt spid="5123">
                                            <p:txEl>
                                              <p:pRg st="5" end="5"/>
                                            </p:txEl>
                                          </p:spTgt>
                                        </p:tgtEl>
                                      </p:cBhvr>
                                    </p:animEffect>
                                    <p:anim calcmode="lin" valueType="num">
                                      <p:cBhvr>
                                        <p:cTn id="79" dur="1822" tmFilter="0,0; 0.14,0.36; 0.43,0.73; 0.71,0.91; 1.0,1.0">
                                          <p:stCondLst>
                                            <p:cond delay="0"/>
                                          </p:stCondLst>
                                        </p:cTn>
                                        <p:tgtEl>
                                          <p:spTgt spid="5123">
                                            <p:txEl>
                                              <p:pRg st="5" end="5"/>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5123">
                                            <p:txEl>
                                              <p:pRg st="5" end="5"/>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5123">
                                            <p:txEl>
                                              <p:pRg st="5" end="5"/>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5123">
                                            <p:txEl>
                                              <p:pRg st="5" end="5"/>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5123">
                                            <p:txEl>
                                              <p:pRg st="5" end="5"/>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5123">
                                            <p:txEl>
                                              <p:pRg st="5" end="5"/>
                                            </p:txEl>
                                          </p:spTgt>
                                        </p:tgtEl>
                                      </p:cBhvr>
                                      <p:to x="100000" y="60000"/>
                                    </p:animScale>
                                    <p:animScale>
                                      <p:cBhvr>
                                        <p:cTn id="85" dur="166" decel="50000">
                                          <p:stCondLst>
                                            <p:cond delay="676"/>
                                          </p:stCondLst>
                                        </p:cTn>
                                        <p:tgtEl>
                                          <p:spTgt spid="5123">
                                            <p:txEl>
                                              <p:pRg st="5" end="5"/>
                                            </p:txEl>
                                          </p:spTgt>
                                        </p:tgtEl>
                                      </p:cBhvr>
                                      <p:to x="100000" y="100000"/>
                                    </p:animScale>
                                    <p:animScale>
                                      <p:cBhvr>
                                        <p:cTn id="86" dur="26">
                                          <p:stCondLst>
                                            <p:cond delay="1312"/>
                                          </p:stCondLst>
                                        </p:cTn>
                                        <p:tgtEl>
                                          <p:spTgt spid="5123">
                                            <p:txEl>
                                              <p:pRg st="5" end="5"/>
                                            </p:txEl>
                                          </p:spTgt>
                                        </p:tgtEl>
                                      </p:cBhvr>
                                      <p:to x="100000" y="80000"/>
                                    </p:animScale>
                                    <p:animScale>
                                      <p:cBhvr>
                                        <p:cTn id="87" dur="166" decel="50000">
                                          <p:stCondLst>
                                            <p:cond delay="1338"/>
                                          </p:stCondLst>
                                        </p:cTn>
                                        <p:tgtEl>
                                          <p:spTgt spid="5123">
                                            <p:txEl>
                                              <p:pRg st="5" end="5"/>
                                            </p:txEl>
                                          </p:spTgt>
                                        </p:tgtEl>
                                      </p:cBhvr>
                                      <p:to x="100000" y="100000"/>
                                    </p:animScale>
                                    <p:animScale>
                                      <p:cBhvr>
                                        <p:cTn id="88" dur="26">
                                          <p:stCondLst>
                                            <p:cond delay="1642"/>
                                          </p:stCondLst>
                                        </p:cTn>
                                        <p:tgtEl>
                                          <p:spTgt spid="5123">
                                            <p:txEl>
                                              <p:pRg st="5" end="5"/>
                                            </p:txEl>
                                          </p:spTgt>
                                        </p:tgtEl>
                                      </p:cBhvr>
                                      <p:to x="100000" y="90000"/>
                                    </p:animScale>
                                    <p:animScale>
                                      <p:cBhvr>
                                        <p:cTn id="89" dur="166" decel="50000">
                                          <p:stCondLst>
                                            <p:cond delay="1668"/>
                                          </p:stCondLst>
                                        </p:cTn>
                                        <p:tgtEl>
                                          <p:spTgt spid="5123">
                                            <p:txEl>
                                              <p:pRg st="5" end="5"/>
                                            </p:txEl>
                                          </p:spTgt>
                                        </p:tgtEl>
                                      </p:cBhvr>
                                      <p:to x="100000" y="100000"/>
                                    </p:animScale>
                                    <p:animScale>
                                      <p:cBhvr>
                                        <p:cTn id="90" dur="26">
                                          <p:stCondLst>
                                            <p:cond delay="1808"/>
                                          </p:stCondLst>
                                        </p:cTn>
                                        <p:tgtEl>
                                          <p:spTgt spid="5123">
                                            <p:txEl>
                                              <p:pRg st="5" end="5"/>
                                            </p:txEl>
                                          </p:spTgt>
                                        </p:tgtEl>
                                      </p:cBhvr>
                                      <p:to x="100000" y="95000"/>
                                    </p:animScale>
                                    <p:animScale>
                                      <p:cBhvr>
                                        <p:cTn id="91" dur="166" decel="50000">
                                          <p:stCondLst>
                                            <p:cond delay="1834"/>
                                          </p:stCondLst>
                                        </p:cTn>
                                        <p:tgtEl>
                                          <p:spTgt spid="5123">
                                            <p:txEl>
                                              <p:pRg st="5" end="5"/>
                                            </p:txEl>
                                          </p:spTgt>
                                        </p:tgtEl>
                                      </p:cBhvr>
                                      <p:to x="100000" y="100000"/>
                                    </p:animScale>
                                  </p:childTnLst>
                                </p:cTn>
                              </p:par>
                              <p:par>
                                <p:cTn id="92" presetID="26" presetClass="entr" presetSubtype="0" fill="hold" nodeType="withEffect">
                                  <p:stCondLst>
                                    <p:cond delay="0"/>
                                  </p:stCondLst>
                                  <p:childTnLst>
                                    <p:set>
                                      <p:cBhvr>
                                        <p:cTn id="93" dur="1" fill="hold">
                                          <p:stCondLst>
                                            <p:cond delay="0"/>
                                          </p:stCondLst>
                                        </p:cTn>
                                        <p:tgtEl>
                                          <p:spTgt spid="5123">
                                            <p:txEl>
                                              <p:pRg st="7" end="7"/>
                                            </p:txEl>
                                          </p:spTgt>
                                        </p:tgtEl>
                                        <p:attrNameLst>
                                          <p:attrName>style.visibility</p:attrName>
                                        </p:attrNameLst>
                                      </p:cBhvr>
                                      <p:to>
                                        <p:strVal val="visible"/>
                                      </p:to>
                                    </p:set>
                                    <p:animEffect transition="in" filter="wipe(down)">
                                      <p:cBhvr>
                                        <p:cTn id="94" dur="580">
                                          <p:stCondLst>
                                            <p:cond delay="0"/>
                                          </p:stCondLst>
                                        </p:cTn>
                                        <p:tgtEl>
                                          <p:spTgt spid="5123">
                                            <p:txEl>
                                              <p:pRg st="7" end="7"/>
                                            </p:txEl>
                                          </p:spTgt>
                                        </p:tgtEl>
                                      </p:cBhvr>
                                    </p:animEffect>
                                    <p:anim calcmode="lin" valueType="num">
                                      <p:cBhvr>
                                        <p:cTn id="95" dur="1822" tmFilter="0,0; 0.14,0.36; 0.43,0.73; 0.71,0.91; 1.0,1.0">
                                          <p:stCondLst>
                                            <p:cond delay="0"/>
                                          </p:stCondLst>
                                        </p:cTn>
                                        <p:tgtEl>
                                          <p:spTgt spid="5123">
                                            <p:txEl>
                                              <p:pRg st="7" end="7"/>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5123">
                                            <p:txEl>
                                              <p:pRg st="7" end="7"/>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5123">
                                            <p:txEl>
                                              <p:pRg st="7" end="7"/>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5123">
                                            <p:txEl>
                                              <p:pRg st="7" end="7"/>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5123">
                                            <p:txEl>
                                              <p:pRg st="7" end="7"/>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5123">
                                            <p:txEl>
                                              <p:pRg st="7" end="7"/>
                                            </p:txEl>
                                          </p:spTgt>
                                        </p:tgtEl>
                                      </p:cBhvr>
                                      <p:to x="100000" y="60000"/>
                                    </p:animScale>
                                    <p:animScale>
                                      <p:cBhvr>
                                        <p:cTn id="101" dur="166" decel="50000">
                                          <p:stCondLst>
                                            <p:cond delay="676"/>
                                          </p:stCondLst>
                                        </p:cTn>
                                        <p:tgtEl>
                                          <p:spTgt spid="5123">
                                            <p:txEl>
                                              <p:pRg st="7" end="7"/>
                                            </p:txEl>
                                          </p:spTgt>
                                        </p:tgtEl>
                                      </p:cBhvr>
                                      <p:to x="100000" y="100000"/>
                                    </p:animScale>
                                    <p:animScale>
                                      <p:cBhvr>
                                        <p:cTn id="102" dur="26">
                                          <p:stCondLst>
                                            <p:cond delay="1312"/>
                                          </p:stCondLst>
                                        </p:cTn>
                                        <p:tgtEl>
                                          <p:spTgt spid="5123">
                                            <p:txEl>
                                              <p:pRg st="7" end="7"/>
                                            </p:txEl>
                                          </p:spTgt>
                                        </p:tgtEl>
                                      </p:cBhvr>
                                      <p:to x="100000" y="80000"/>
                                    </p:animScale>
                                    <p:animScale>
                                      <p:cBhvr>
                                        <p:cTn id="103" dur="166" decel="50000">
                                          <p:stCondLst>
                                            <p:cond delay="1338"/>
                                          </p:stCondLst>
                                        </p:cTn>
                                        <p:tgtEl>
                                          <p:spTgt spid="5123">
                                            <p:txEl>
                                              <p:pRg st="7" end="7"/>
                                            </p:txEl>
                                          </p:spTgt>
                                        </p:tgtEl>
                                      </p:cBhvr>
                                      <p:to x="100000" y="100000"/>
                                    </p:animScale>
                                    <p:animScale>
                                      <p:cBhvr>
                                        <p:cTn id="104" dur="26">
                                          <p:stCondLst>
                                            <p:cond delay="1642"/>
                                          </p:stCondLst>
                                        </p:cTn>
                                        <p:tgtEl>
                                          <p:spTgt spid="5123">
                                            <p:txEl>
                                              <p:pRg st="7" end="7"/>
                                            </p:txEl>
                                          </p:spTgt>
                                        </p:tgtEl>
                                      </p:cBhvr>
                                      <p:to x="100000" y="90000"/>
                                    </p:animScale>
                                    <p:animScale>
                                      <p:cBhvr>
                                        <p:cTn id="105" dur="166" decel="50000">
                                          <p:stCondLst>
                                            <p:cond delay="1668"/>
                                          </p:stCondLst>
                                        </p:cTn>
                                        <p:tgtEl>
                                          <p:spTgt spid="5123">
                                            <p:txEl>
                                              <p:pRg st="7" end="7"/>
                                            </p:txEl>
                                          </p:spTgt>
                                        </p:tgtEl>
                                      </p:cBhvr>
                                      <p:to x="100000" y="100000"/>
                                    </p:animScale>
                                    <p:animScale>
                                      <p:cBhvr>
                                        <p:cTn id="106" dur="26">
                                          <p:stCondLst>
                                            <p:cond delay="1808"/>
                                          </p:stCondLst>
                                        </p:cTn>
                                        <p:tgtEl>
                                          <p:spTgt spid="5123">
                                            <p:txEl>
                                              <p:pRg st="7" end="7"/>
                                            </p:txEl>
                                          </p:spTgt>
                                        </p:tgtEl>
                                      </p:cBhvr>
                                      <p:to x="100000" y="95000"/>
                                    </p:animScale>
                                    <p:animScale>
                                      <p:cBhvr>
                                        <p:cTn id="107" dur="166" decel="50000">
                                          <p:stCondLst>
                                            <p:cond delay="1834"/>
                                          </p:stCondLst>
                                        </p:cTn>
                                        <p:tgtEl>
                                          <p:spTgt spid="5123">
                                            <p:txEl>
                                              <p:pRg st="7" end="7"/>
                                            </p:txEl>
                                          </p:spTgt>
                                        </p:tgtEl>
                                      </p:cBhvr>
                                      <p:to x="100000" y="100000"/>
                                    </p:animScale>
                                  </p:childTnLst>
                                </p:cTn>
                              </p:par>
                              <p:par>
                                <p:cTn id="108" presetID="26" presetClass="entr" presetSubtype="0" fill="hold" nodeType="withEffect">
                                  <p:stCondLst>
                                    <p:cond delay="0"/>
                                  </p:stCondLst>
                                  <p:childTnLst>
                                    <p:set>
                                      <p:cBhvr>
                                        <p:cTn id="109" dur="1" fill="hold">
                                          <p:stCondLst>
                                            <p:cond delay="0"/>
                                          </p:stCondLst>
                                        </p:cTn>
                                        <p:tgtEl>
                                          <p:spTgt spid="5123">
                                            <p:txEl>
                                              <p:pRg st="9" end="9"/>
                                            </p:txEl>
                                          </p:spTgt>
                                        </p:tgtEl>
                                        <p:attrNameLst>
                                          <p:attrName>style.visibility</p:attrName>
                                        </p:attrNameLst>
                                      </p:cBhvr>
                                      <p:to>
                                        <p:strVal val="visible"/>
                                      </p:to>
                                    </p:set>
                                    <p:animEffect transition="in" filter="wipe(down)">
                                      <p:cBhvr>
                                        <p:cTn id="110" dur="580">
                                          <p:stCondLst>
                                            <p:cond delay="0"/>
                                          </p:stCondLst>
                                        </p:cTn>
                                        <p:tgtEl>
                                          <p:spTgt spid="5123">
                                            <p:txEl>
                                              <p:pRg st="9" end="9"/>
                                            </p:txEl>
                                          </p:spTgt>
                                        </p:tgtEl>
                                      </p:cBhvr>
                                    </p:animEffect>
                                    <p:anim calcmode="lin" valueType="num">
                                      <p:cBhvr>
                                        <p:cTn id="111" dur="1822" tmFilter="0,0; 0.14,0.36; 0.43,0.73; 0.71,0.91; 1.0,1.0">
                                          <p:stCondLst>
                                            <p:cond delay="0"/>
                                          </p:stCondLst>
                                        </p:cTn>
                                        <p:tgtEl>
                                          <p:spTgt spid="5123">
                                            <p:txEl>
                                              <p:pRg st="9" end="9"/>
                                            </p:txEl>
                                          </p:spTgt>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5123">
                                            <p:txEl>
                                              <p:pRg st="9" end="9"/>
                                            </p:txEl>
                                          </p:spTgt>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5123">
                                            <p:txEl>
                                              <p:pRg st="9" end="9"/>
                                            </p:txEl>
                                          </p:spTgt>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5123">
                                            <p:txEl>
                                              <p:pRg st="9" end="9"/>
                                            </p:txEl>
                                          </p:spTgt>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5123">
                                            <p:txEl>
                                              <p:pRg st="9" end="9"/>
                                            </p:txEl>
                                          </p:spTgt>
                                        </p:tgtEl>
                                        <p:attrNameLst>
                                          <p:attrName>ppt_y</p:attrName>
                                        </p:attrNameLst>
                                      </p:cBhvr>
                                      <p:tavLst>
                                        <p:tav tm="0" fmla="#ppt_y-sin(pi*$)/81">
                                          <p:val>
                                            <p:fltVal val="0"/>
                                          </p:val>
                                        </p:tav>
                                        <p:tav tm="100000">
                                          <p:val>
                                            <p:fltVal val="1"/>
                                          </p:val>
                                        </p:tav>
                                      </p:tavLst>
                                    </p:anim>
                                    <p:animScale>
                                      <p:cBhvr>
                                        <p:cTn id="116" dur="26">
                                          <p:stCondLst>
                                            <p:cond delay="650"/>
                                          </p:stCondLst>
                                        </p:cTn>
                                        <p:tgtEl>
                                          <p:spTgt spid="5123">
                                            <p:txEl>
                                              <p:pRg st="9" end="9"/>
                                            </p:txEl>
                                          </p:spTgt>
                                        </p:tgtEl>
                                      </p:cBhvr>
                                      <p:to x="100000" y="60000"/>
                                    </p:animScale>
                                    <p:animScale>
                                      <p:cBhvr>
                                        <p:cTn id="117" dur="166" decel="50000">
                                          <p:stCondLst>
                                            <p:cond delay="676"/>
                                          </p:stCondLst>
                                        </p:cTn>
                                        <p:tgtEl>
                                          <p:spTgt spid="5123">
                                            <p:txEl>
                                              <p:pRg st="9" end="9"/>
                                            </p:txEl>
                                          </p:spTgt>
                                        </p:tgtEl>
                                      </p:cBhvr>
                                      <p:to x="100000" y="100000"/>
                                    </p:animScale>
                                    <p:animScale>
                                      <p:cBhvr>
                                        <p:cTn id="118" dur="26">
                                          <p:stCondLst>
                                            <p:cond delay="1312"/>
                                          </p:stCondLst>
                                        </p:cTn>
                                        <p:tgtEl>
                                          <p:spTgt spid="5123">
                                            <p:txEl>
                                              <p:pRg st="9" end="9"/>
                                            </p:txEl>
                                          </p:spTgt>
                                        </p:tgtEl>
                                      </p:cBhvr>
                                      <p:to x="100000" y="80000"/>
                                    </p:animScale>
                                    <p:animScale>
                                      <p:cBhvr>
                                        <p:cTn id="119" dur="166" decel="50000">
                                          <p:stCondLst>
                                            <p:cond delay="1338"/>
                                          </p:stCondLst>
                                        </p:cTn>
                                        <p:tgtEl>
                                          <p:spTgt spid="5123">
                                            <p:txEl>
                                              <p:pRg st="9" end="9"/>
                                            </p:txEl>
                                          </p:spTgt>
                                        </p:tgtEl>
                                      </p:cBhvr>
                                      <p:to x="100000" y="100000"/>
                                    </p:animScale>
                                    <p:animScale>
                                      <p:cBhvr>
                                        <p:cTn id="120" dur="26">
                                          <p:stCondLst>
                                            <p:cond delay="1642"/>
                                          </p:stCondLst>
                                        </p:cTn>
                                        <p:tgtEl>
                                          <p:spTgt spid="5123">
                                            <p:txEl>
                                              <p:pRg st="9" end="9"/>
                                            </p:txEl>
                                          </p:spTgt>
                                        </p:tgtEl>
                                      </p:cBhvr>
                                      <p:to x="100000" y="90000"/>
                                    </p:animScale>
                                    <p:animScale>
                                      <p:cBhvr>
                                        <p:cTn id="121" dur="166" decel="50000">
                                          <p:stCondLst>
                                            <p:cond delay="1668"/>
                                          </p:stCondLst>
                                        </p:cTn>
                                        <p:tgtEl>
                                          <p:spTgt spid="5123">
                                            <p:txEl>
                                              <p:pRg st="9" end="9"/>
                                            </p:txEl>
                                          </p:spTgt>
                                        </p:tgtEl>
                                      </p:cBhvr>
                                      <p:to x="100000" y="100000"/>
                                    </p:animScale>
                                    <p:animScale>
                                      <p:cBhvr>
                                        <p:cTn id="122" dur="26">
                                          <p:stCondLst>
                                            <p:cond delay="1808"/>
                                          </p:stCondLst>
                                        </p:cTn>
                                        <p:tgtEl>
                                          <p:spTgt spid="5123">
                                            <p:txEl>
                                              <p:pRg st="9" end="9"/>
                                            </p:txEl>
                                          </p:spTgt>
                                        </p:tgtEl>
                                      </p:cBhvr>
                                      <p:to x="100000" y="95000"/>
                                    </p:animScale>
                                    <p:animScale>
                                      <p:cBhvr>
                                        <p:cTn id="123" dur="166" decel="50000">
                                          <p:stCondLst>
                                            <p:cond delay="1834"/>
                                          </p:stCondLst>
                                        </p:cTn>
                                        <p:tgtEl>
                                          <p:spTgt spid="5123">
                                            <p:txEl>
                                              <p:pRg st="9" end="9"/>
                                            </p:txEl>
                                          </p:spTgt>
                                        </p:tgtEl>
                                      </p:cBhvr>
                                      <p:to x="100000" y="100000"/>
                                    </p:animScale>
                                  </p:childTnLst>
                                </p:cTn>
                              </p:par>
                              <p:par>
                                <p:cTn id="124" presetID="26" presetClass="entr" presetSubtype="0" fill="hold" nodeType="withEffect">
                                  <p:stCondLst>
                                    <p:cond delay="0"/>
                                  </p:stCondLst>
                                  <p:childTnLst>
                                    <p:set>
                                      <p:cBhvr>
                                        <p:cTn id="125" dur="1" fill="hold">
                                          <p:stCondLst>
                                            <p:cond delay="0"/>
                                          </p:stCondLst>
                                        </p:cTn>
                                        <p:tgtEl>
                                          <p:spTgt spid="5123">
                                            <p:txEl>
                                              <p:pRg st="10" end="10"/>
                                            </p:txEl>
                                          </p:spTgt>
                                        </p:tgtEl>
                                        <p:attrNameLst>
                                          <p:attrName>style.visibility</p:attrName>
                                        </p:attrNameLst>
                                      </p:cBhvr>
                                      <p:to>
                                        <p:strVal val="visible"/>
                                      </p:to>
                                    </p:set>
                                    <p:animEffect transition="in" filter="wipe(down)">
                                      <p:cBhvr>
                                        <p:cTn id="126" dur="580">
                                          <p:stCondLst>
                                            <p:cond delay="0"/>
                                          </p:stCondLst>
                                        </p:cTn>
                                        <p:tgtEl>
                                          <p:spTgt spid="5123">
                                            <p:txEl>
                                              <p:pRg st="10" end="10"/>
                                            </p:txEl>
                                          </p:spTgt>
                                        </p:tgtEl>
                                      </p:cBhvr>
                                    </p:animEffect>
                                    <p:anim calcmode="lin" valueType="num">
                                      <p:cBhvr>
                                        <p:cTn id="127" dur="1822" tmFilter="0,0; 0.14,0.36; 0.43,0.73; 0.71,0.91; 1.0,1.0">
                                          <p:stCondLst>
                                            <p:cond delay="0"/>
                                          </p:stCondLst>
                                        </p:cTn>
                                        <p:tgtEl>
                                          <p:spTgt spid="5123">
                                            <p:txEl>
                                              <p:pRg st="10" end="10"/>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5123">
                                            <p:txEl>
                                              <p:pRg st="10" end="10"/>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5123">
                                            <p:txEl>
                                              <p:pRg st="10" end="10"/>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5123">
                                            <p:txEl>
                                              <p:pRg st="10" end="10"/>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5123">
                                            <p:txEl>
                                              <p:pRg st="10" end="10"/>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5123">
                                            <p:txEl>
                                              <p:pRg st="10" end="10"/>
                                            </p:txEl>
                                          </p:spTgt>
                                        </p:tgtEl>
                                      </p:cBhvr>
                                      <p:to x="100000" y="60000"/>
                                    </p:animScale>
                                    <p:animScale>
                                      <p:cBhvr>
                                        <p:cTn id="133" dur="166" decel="50000">
                                          <p:stCondLst>
                                            <p:cond delay="676"/>
                                          </p:stCondLst>
                                        </p:cTn>
                                        <p:tgtEl>
                                          <p:spTgt spid="5123">
                                            <p:txEl>
                                              <p:pRg st="10" end="10"/>
                                            </p:txEl>
                                          </p:spTgt>
                                        </p:tgtEl>
                                      </p:cBhvr>
                                      <p:to x="100000" y="100000"/>
                                    </p:animScale>
                                    <p:animScale>
                                      <p:cBhvr>
                                        <p:cTn id="134" dur="26">
                                          <p:stCondLst>
                                            <p:cond delay="1312"/>
                                          </p:stCondLst>
                                        </p:cTn>
                                        <p:tgtEl>
                                          <p:spTgt spid="5123">
                                            <p:txEl>
                                              <p:pRg st="10" end="10"/>
                                            </p:txEl>
                                          </p:spTgt>
                                        </p:tgtEl>
                                      </p:cBhvr>
                                      <p:to x="100000" y="80000"/>
                                    </p:animScale>
                                    <p:animScale>
                                      <p:cBhvr>
                                        <p:cTn id="135" dur="166" decel="50000">
                                          <p:stCondLst>
                                            <p:cond delay="1338"/>
                                          </p:stCondLst>
                                        </p:cTn>
                                        <p:tgtEl>
                                          <p:spTgt spid="5123">
                                            <p:txEl>
                                              <p:pRg st="10" end="10"/>
                                            </p:txEl>
                                          </p:spTgt>
                                        </p:tgtEl>
                                      </p:cBhvr>
                                      <p:to x="100000" y="100000"/>
                                    </p:animScale>
                                    <p:animScale>
                                      <p:cBhvr>
                                        <p:cTn id="136" dur="26">
                                          <p:stCondLst>
                                            <p:cond delay="1642"/>
                                          </p:stCondLst>
                                        </p:cTn>
                                        <p:tgtEl>
                                          <p:spTgt spid="5123">
                                            <p:txEl>
                                              <p:pRg st="10" end="10"/>
                                            </p:txEl>
                                          </p:spTgt>
                                        </p:tgtEl>
                                      </p:cBhvr>
                                      <p:to x="100000" y="90000"/>
                                    </p:animScale>
                                    <p:animScale>
                                      <p:cBhvr>
                                        <p:cTn id="137" dur="166" decel="50000">
                                          <p:stCondLst>
                                            <p:cond delay="1668"/>
                                          </p:stCondLst>
                                        </p:cTn>
                                        <p:tgtEl>
                                          <p:spTgt spid="5123">
                                            <p:txEl>
                                              <p:pRg st="10" end="10"/>
                                            </p:txEl>
                                          </p:spTgt>
                                        </p:tgtEl>
                                      </p:cBhvr>
                                      <p:to x="100000" y="100000"/>
                                    </p:animScale>
                                    <p:animScale>
                                      <p:cBhvr>
                                        <p:cTn id="138" dur="26">
                                          <p:stCondLst>
                                            <p:cond delay="1808"/>
                                          </p:stCondLst>
                                        </p:cTn>
                                        <p:tgtEl>
                                          <p:spTgt spid="5123">
                                            <p:txEl>
                                              <p:pRg st="10" end="10"/>
                                            </p:txEl>
                                          </p:spTgt>
                                        </p:tgtEl>
                                      </p:cBhvr>
                                      <p:to x="100000" y="95000"/>
                                    </p:animScale>
                                    <p:animScale>
                                      <p:cBhvr>
                                        <p:cTn id="139" dur="166" decel="50000">
                                          <p:stCondLst>
                                            <p:cond delay="1834"/>
                                          </p:stCondLst>
                                        </p:cTn>
                                        <p:tgtEl>
                                          <p:spTgt spid="5123">
                                            <p:txEl>
                                              <p:pRg st="10" end="10"/>
                                            </p:txEl>
                                          </p:spTgt>
                                        </p:tgtEl>
                                      </p:cBhvr>
                                      <p:to x="100000" y="100000"/>
                                    </p:animScale>
                                  </p:childTnLst>
                                </p:cTn>
                              </p:par>
                              <p:par>
                                <p:cTn id="140" presetID="26" presetClass="entr" presetSubtype="0" fill="hold" nodeType="withEffect">
                                  <p:stCondLst>
                                    <p:cond delay="0"/>
                                  </p:stCondLst>
                                  <p:childTnLst>
                                    <p:set>
                                      <p:cBhvr>
                                        <p:cTn id="141" dur="1" fill="hold">
                                          <p:stCondLst>
                                            <p:cond delay="0"/>
                                          </p:stCondLst>
                                        </p:cTn>
                                        <p:tgtEl>
                                          <p:spTgt spid="5123">
                                            <p:txEl>
                                              <p:pRg st="11" end="11"/>
                                            </p:txEl>
                                          </p:spTgt>
                                        </p:tgtEl>
                                        <p:attrNameLst>
                                          <p:attrName>style.visibility</p:attrName>
                                        </p:attrNameLst>
                                      </p:cBhvr>
                                      <p:to>
                                        <p:strVal val="visible"/>
                                      </p:to>
                                    </p:set>
                                    <p:animEffect transition="in" filter="wipe(down)">
                                      <p:cBhvr>
                                        <p:cTn id="142" dur="580">
                                          <p:stCondLst>
                                            <p:cond delay="0"/>
                                          </p:stCondLst>
                                        </p:cTn>
                                        <p:tgtEl>
                                          <p:spTgt spid="5123">
                                            <p:txEl>
                                              <p:pRg st="11" end="11"/>
                                            </p:txEl>
                                          </p:spTgt>
                                        </p:tgtEl>
                                      </p:cBhvr>
                                    </p:animEffect>
                                    <p:anim calcmode="lin" valueType="num">
                                      <p:cBhvr>
                                        <p:cTn id="143" dur="1822" tmFilter="0,0; 0.14,0.36; 0.43,0.73; 0.71,0.91; 1.0,1.0">
                                          <p:stCondLst>
                                            <p:cond delay="0"/>
                                          </p:stCondLst>
                                        </p:cTn>
                                        <p:tgtEl>
                                          <p:spTgt spid="5123">
                                            <p:txEl>
                                              <p:pRg st="11" end="11"/>
                                            </p:txEl>
                                          </p:spTgt>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5123">
                                            <p:txEl>
                                              <p:pRg st="11" end="11"/>
                                            </p:txEl>
                                          </p:spTgt>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5123">
                                            <p:txEl>
                                              <p:pRg st="11" end="11"/>
                                            </p:txEl>
                                          </p:spTgt>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5123">
                                            <p:txEl>
                                              <p:pRg st="11" end="11"/>
                                            </p:txEl>
                                          </p:spTgt>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5123">
                                            <p:txEl>
                                              <p:pRg st="11" end="11"/>
                                            </p:txEl>
                                          </p:spTgt>
                                        </p:tgtEl>
                                        <p:attrNameLst>
                                          <p:attrName>ppt_y</p:attrName>
                                        </p:attrNameLst>
                                      </p:cBhvr>
                                      <p:tavLst>
                                        <p:tav tm="0" fmla="#ppt_y-sin(pi*$)/81">
                                          <p:val>
                                            <p:fltVal val="0"/>
                                          </p:val>
                                        </p:tav>
                                        <p:tav tm="100000">
                                          <p:val>
                                            <p:fltVal val="1"/>
                                          </p:val>
                                        </p:tav>
                                      </p:tavLst>
                                    </p:anim>
                                    <p:animScale>
                                      <p:cBhvr>
                                        <p:cTn id="148" dur="26">
                                          <p:stCondLst>
                                            <p:cond delay="650"/>
                                          </p:stCondLst>
                                        </p:cTn>
                                        <p:tgtEl>
                                          <p:spTgt spid="5123">
                                            <p:txEl>
                                              <p:pRg st="11" end="11"/>
                                            </p:txEl>
                                          </p:spTgt>
                                        </p:tgtEl>
                                      </p:cBhvr>
                                      <p:to x="100000" y="60000"/>
                                    </p:animScale>
                                    <p:animScale>
                                      <p:cBhvr>
                                        <p:cTn id="149" dur="166" decel="50000">
                                          <p:stCondLst>
                                            <p:cond delay="676"/>
                                          </p:stCondLst>
                                        </p:cTn>
                                        <p:tgtEl>
                                          <p:spTgt spid="5123">
                                            <p:txEl>
                                              <p:pRg st="11" end="11"/>
                                            </p:txEl>
                                          </p:spTgt>
                                        </p:tgtEl>
                                      </p:cBhvr>
                                      <p:to x="100000" y="100000"/>
                                    </p:animScale>
                                    <p:animScale>
                                      <p:cBhvr>
                                        <p:cTn id="150" dur="26">
                                          <p:stCondLst>
                                            <p:cond delay="1312"/>
                                          </p:stCondLst>
                                        </p:cTn>
                                        <p:tgtEl>
                                          <p:spTgt spid="5123">
                                            <p:txEl>
                                              <p:pRg st="11" end="11"/>
                                            </p:txEl>
                                          </p:spTgt>
                                        </p:tgtEl>
                                      </p:cBhvr>
                                      <p:to x="100000" y="80000"/>
                                    </p:animScale>
                                    <p:animScale>
                                      <p:cBhvr>
                                        <p:cTn id="151" dur="166" decel="50000">
                                          <p:stCondLst>
                                            <p:cond delay="1338"/>
                                          </p:stCondLst>
                                        </p:cTn>
                                        <p:tgtEl>
                                          <p:spTgt spid="5123">
                                            <p:txEl>
                                              <p:pRg st="11" end="11"/>
                                            </p:txEl>
                                          </p:spTgt>
                                        </p:tgtEl>
                                      </p:cBhvr>
                                      <p:to x="100000" y="100000"/>
                                    </p:animScale>
                                    <p:animScale>
                                      <p:cBhvr>
                                        <p:cTn id="152" dur="26">
                                          <p:stCondLst>
                                            <p:cond delay="1642"/>
                                          </p:stCondLst>
                                        </p:cTn>
                                        <p:tgtEl>
                                          <p:spTgt spid="5123">
                                            <p:txEl>
                                              <p:pRg st="11" end="11"/>
                                            </p:txEl>
                                          </p:spTgt>
                                        </p:tgtEl>
                                      </p:cBhvr>
                                      <p:to x="100000" y="90000"/>
                                    </p:animScale>
                                    <p:animScale>
                                      <p:cBhvr>
                                        <p:cTn id="153" dur="166" decel="50000">
                                          <p:stCondLst>
                                            <p:cond delay="1668"/>
                                          </p:stCondLst>
                                        </p:cTn>
                                        <p:tgtEl>
                                          <p:spTgt spid="5123">
                                            <p:txEl>
                                              <p:pRg st="11" end="11"/>
                                            </p:txEl>
                                          </p:spTgt>
                                        </p:tgtEl>
                                      </p:cBhvr>
                                      <p:to x="100000" y="100000"/>
                                    </p:animScale>
                                    <p:animScale>
                                      <p:cBhvr>
                                        <p:cTn id="154" dur="26">
                                          <p:stCondLst>
                                            <p:cond delay="1808"/>
                                          </p:stCondLst>
                                        </p:cTn>
                                        <p:tgtEl>
                                          <p:spTgt spid="5123">
                                            <p:txEl>
                                              <p:pRg st="11" end="11"/>
                                            </p:txEl>
                                          </p:spTgt>
                                        </p:tgtEl>
                                      </p:cBhvr>
                                      <p:to x="100000" y="95000"/>
                                    </p:animScale>
                                    <p:animScale>
                                      <p:cBhvr>
                                        <p:cTn id="155" dur="166" decel="50000">
                                          <p:stCondLst>
                                            <p:cond delay="1834"/>
                                          </p:stCondLst>
                                        </p:cTn>
                                        <p:tgtEl>
                                          <p:spTgt spid="5123">
                                            <p:txEl>
                                              <p:pRg st="11" end="11"/>
                                            </p:txEl>
                                          </p:spTgt>
                                        </p:tgtEl>
                                      </p:cBhvr>
                                      <p:to x="100000" y="100000"/>
                                    </p:animScale>
                                  </p:childTnLst>
                                </p:cTn>
                              </p:par>
                              <p:par>
                                <p:cTn id="156" presetID="26" presetClass="entr" presetSubtype="0" fill="hold" nodeType="withEffect">
                                  <p:stCondLst>
                                    <p:cond delay="0"/>
                                  </p:stCondLst>
                                  <p:childTnLst>
                                    <p:set>
                                      <p:cBhvr>
                                        <p:cTn id="157" dur="1" fill="hold">
                                          <p:stCondLst>
                                            <p:cond delay="0"/>
                                          </p:stCondLst>
                                        </p:cTn>
                                        <p:tgtEl>
                                          <p:spTgt spid="5123">
                                            <p:txEl>
                                              <p:pRg st="12" end="12"/>
                                            </p:txEl>
                                          </p:spTgt>
                                        </p:tgtEl>
                                        <p:attrNameLst>
                                          <p:attrName>style.visibility</p:attrName>
                                        </p:attrNameLst>
                                      </p:cBhvr>
                                      <p:to>
                                        <p:strVal val="visible"/>
                                      </p:to>
                                    </p:set>
                                    <p:animEffect transition="in" filter="wipe(down)">
                                      <p:cBhvr>
                                        <p:cTn id="158" dur="580">
                                          <p:stCondLst>
                                            <p:cond delay="0"/>
                                          </p:stCondLst>
                                        </p:cTn>
                                        <p:tgtEl>
                                          <p:spTgt spid="5123">
                                            <p:txEl>
                                              <p:pRg st="12" end="12"/>
                                            </p:txEl>
                                          </p:spTgt>
                                        </p:tgtEl>
                                      </p:cBhvr>
                                    </p:animEffect>
                                    <p:anim calcmode="lin" valueType="num">
                                      <p:cBhvr>
                                        <p:cTn id="159" dur="1822" tmFilter="0,0; 0.14,0.36; 0.43,0.73; 0.71,0.91; 1.0,1.0">
                                          <p:stCondLst>
                                            <p:cond delay="0"/>
                                          </p:stCondLst>
                                        </p:cTn>
                                        <p:tgtEl>
                                          <p:spTgt spid="5123">
                                            <p:txEl>
                                              <p:pRg st="12" end="12"/>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5123">
                                            <p:txEl>
                                              <p:pRg st="12" end="12"/>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5123">
                                            <p:txEl>
                                              <p:pRg st="12" end="12"/>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5123">
                                            <p:txEl>
                                              <p:pRg st="12" end="12"/>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5123">
                                            <p:txEl>
                                              <p:pRg st="12" end="12"/>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5123">
                                            <p:txEl>
                                              <p:pRg st="12" end="12"/>
                                            </p:txEl>
                                          </p:spTgt>
                                        </p:tgtEl>
                                      </p:cBhvr>
                                      <p:to x="100000" y="60000"/>
                                    </p:animScale>
                                    <p:animScale>
                                      <p:cBhvr>
                                        <p:cTn id="165" dur="166" decel="50000">
                                          <p:stCondLst>
                                            <p:cond delay="676"/>
                                          </p:stCondLst>
                                        </p:cTn>
                                        <p:tgtEl>
                                          <p:spTgt spid="5123">
                                            <p:txEl>
                                              <p:pRg st="12" end="12"/>
                                            </p:txEl>
                                          </p:spTgt>
                                        </p:tgtEl>
                                      </p:cBhvr>
                                      <p:to x="100000" y="100000"/>
                                    </p:animScale>
                                    <p:animScale>
                                      <p:cBhvr>
                                        <p:cTn id="166" dur="26">
                                          <p:stCondLst>
                                            <p:cond delay="1312"/>
                                          </p:stCondLst>
                                        </p:cTn>
                                        <p:tgtEl>
                                          <p:spTgt spid="5123">
                                            <p:txEl>
                                              <p:pRg st="12" end="12"/>
                                            </p:txEl>
                                          </p:spTgt>
                                        </p:tgtEl>
                                      </p:cBhvr>
                                      <p:to x="100000" y="80000"/>
                                    </p:animScale>
                                    <p:animScale>
                                      <p:cBhvr>
                                        <p:cTn id="167" dur="166" decel="50000">
                                          <p:stCondLst>
                                            <p:cond delay="1338"/>
                                          </p:stCondLst>
                                        </p:cTn>
                                        <p:tgtEl>
                                          <p:spTgt spid="5123">
                                            <p:txEl>
                                              <p:pRg st="12" end="12"/>
                                            </p:txEl>
                                          </p:spTgt>
                                        </p:tgtEl>
                                      </p:cBhvr>
                                      <p:to x="100000" y="100000"/>
                                    </p:animScale>
                                    <p:animScale>
                                      <p:cBhvr>
                                        <p:cTn id="168" dur="26">
                                          <p:stCondLst>
                                            <p:cond delay="1642"/>
                                          </p:stCondLst>
                                        </p:cTn>
                                        <p:tgtEl>
                                          <p:spTgt spid="5123">
                                            <p:txEl>
                                              <p:pRg st="12" end="12"/>
                                            </p:txEl>
                                          </p:spTgt>
                                        </p:tgtEl>
                                      </p:cBhvr>
                                      <p:to x="100000" y="90000"/>
                                    </p:animScale>
                                    <p:animScale>
                                      <p:cBhvr>
                                        <p:cTn id="169" dur="166" decel="50000">
                                          <p:stCondLst>
                                            <p:cond delay="1668"/>
                                          </p:stCondLst>
                                        </p:cTn>
                                        <p:tgtEl>
                                          <p:spTgt spid="5123">
                                            <p:txEl>
                                              <p:pRg st="12" end="12"/>
                                            </p:txEl>
                                          </p:spTgt>
                                        </p:tgtEl>
                                      </p:cBhvr>
                                      <p:to x="100000" y="100000"/>
                                    </p:animScale>
                                    <p:animScale>
                                      <p:cBhvr>
                                        <p:cTn id="170" dur="26">
                                          <p:stCondLst>
                                            <p:cond delay="1808"/>
                                          </p:stCondLst>
                                        </p:cTn>
                                        <p:tgtEl>
                                          <p:spTgt spid="5123">
                                            <p:txEl>
                                              <p:pRg st="12" end="12"/>
                                            </p:txEl>
                                          </p:spTgt>
                                        </p:tgtEl>
                                      </p:cBhvr>
                                      <p:to x="100000" y="95000"/>
                                    </p:animScale>
                                    <p:animScale>
                                      <p:cBhvr>
                                        <p:cTn id="171" dur="166" decel="50000">
                                          <p:stCondLst>
                                            <p:cond delay="1834"/>
                                          </p:stCondLst>
                                        </p:cTn>
                                        <p:tgtEl>
                                          <p:spTgt spid="512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8E2AFB5-8DBC-46BB-B4B2-8330FCE0E4DF}"/>
              </a:ext>
            </a:extLst>
          </p:cNvPr>
          <p:cNvSpPr>
            <a:spLocks noGrp="1" noChangeArrowheads="1"/>
          </p:cNvSpPr>
          <p:nvPr>
            <p:ph type="title"/>
          </p:nvPr>
        </p:nvSpPr>
        <p:spPr/>
        <p:txBody>
          <a:bodyPr/>
          <a:lstStyle/>
          <a:p>
            <a:r>
              <a:rPr lang="sl-SI" altLang="sl-SI"/>
              <a:t>Njihovi albumi</a:t>
            </a:r>
          </a:p>
        </p:txBody>
      </p:sp>
      <p:sp>
        <p:nvSpPr>
          <p:cNvPr id="6147" name="Rectangle 3">
            <a:extLst>
              <a:ext uri="{FF2B5EF4-FFF2-40B4-BE49-F238E27FC236}">
                <a16:creationId xmlns:a16="http://schemas.microsoft.com/office/drawing/2014/main" id="{F5B74436-1CE2-4076-A925-37CC770A6D93}"/>
              </a:ext>
            </a:extLst>
          </p:cNvPr>
          <p:cNvSpPr>
            <a:spLocks noGrp="1" noChangeArrowheads="1"/>
          </p:cNvSpPr>
          <p:nvPr>
            <p:ph type="body" idx="1"/>
          </p:nvPr>
        </p:nvSpPr>
        <p:spPr/>
        <p:txBody>
          <a:bodyPr/>
          <a:lstStyle/>
          <a:p>
            <a:pPr>
              <a:lnSpc>
                <a:spcPct val="80000"/>
              </a:lnSpc>
            </a:pPr>
            <a:r>
              <a:rPr lang="sl-SI" altLang="sl-SI" sz="2800">
                <a:hlinkClick r:id="rId2" tooltip="1984"/>
              </a:rPr>
              <a:t>1984</a:t>
            </a:r>
            <a:r>
              <a:rPr lang="sl-SI" altLang="sl-SI" sz="2800"/>
              <a:t>: </a:t>
            </a:r>
            <a:r>
              <a:rPr lang="sl-SI" altLang="sl-SI" sz="2800" i="1">
                <a:hlinkClick r:id="rId3" tooltip="The Red Hot Chili Peppers"/>
              </a:rPr>
              <a:t>The Red Hot Chili Peppers</a:t>
            </a:r>
            <a:r>
              <a:rPr lang="sl-SI" altLang="sl-SI" sz="2800"/>
              <a:t>, </a:t>
            </a:r>
          </a:p>
          <a:p>
            <a:pPr>
              <a:lnSpc>
                <a:spcPct val="80000"/>
              </a:lnSpc>
            </a:pPr>
            <a:r>
              <a:rPr lang="sl-SI" altLang="sl-SI" sz="2800">
                <a:hlinkClick r:id="rId4" tooltip="1985"/>
              </a:rPr>
              <a:t>1985</a:t>
            </a:r>
            <a:r>
              <a:rPr lang="sl-SI" altLang="sl-SI" sz="2800"/>
              <a:t>: </a:t>
            </a:r>
            <a:r>
              <a:rPr lang="sl-SI" altLang="sl-SI" sz="2800" i="1"/>
              <a:t>Freaky Styley</a:t>
            </a:r>
            <a:r>
              <a:rPr lang="sl-SI" altLang="sl-SI" sz="2800"/>
              <a:t>, </a:t>
            </a:r>
          </a:p>
          <a:p>
            <a:pPr>
              <a:lnSpc>
                <a:spcPct val="80000"/>
              </a:lnSpc>
            </a:pPr>
            <a:r>
              <a:rPr lang="sl-SI" altLang="sl-SI" sz="2800">
                <a:hlinkClick r:id="rId5" tooltip="1987"/>
              </a:rPr>
              <a:t>1987</a:t>
            </a:r>
            <a:r>
              <a:rPr lang="sl-SI" altLang="sl-SI" sz="2800"/>
              <a:t>: </a:t>
            </a:r>
            <a:r>
              <a:rPr lang="sl-SI" altLang="sl-SI" sz="2800" i="1"/>
              <a:t>The Uplift Mofo Party Plan</a:t>
            </a:r>
            <a:r>
              <a:rPr lang="sl-SI" altLang="sl-SI" sz="2800"/>
              <a:t>, </a:t>
            </a:r>
          </a:p>
          <a:p>
            <a:pPr>
              <a:lnSpc>
                <a:spcPct val="80000"/>
              </a:lnSpc>
            </a:pPr>
            <a:r>
              <a:rPr lang="sl-SI" altLang="sl-SI" sz="2800">
                <a:hlinkClick r:id="rId6" tooltip="1989"/>
              </a:rPr>
              <a:t>1989</a:t>
            </a:r>
            <a:r>
              <a:rPr lang="sl-SI" altLang="sl-SI" sz="2800"/>
              <a:t>: </a:t>
            </a:r>
            <a:r>
              <a:rPr lang="sl-SI" altLang="sl-SI" sz="2800" i="1"/>
              <a:t>Mother's Milk</a:t>
            </a:r>
            <a:r>
              <a:rPr lang="sl-SI" altLang="sl-SI" sz="2800"/>
              <a:t>, </a:t>
            </a:r>
          </a:p>
          <a:p>
            <a:pPr>
              <a:lnSpc>
                <a:spcPct val="80000"/>
              </a:lnSpc>
            </a:pPr>
            <a:r>
              <a:rPr lang="sl-SI" altLang="sl-SI" sz="2800">
                <a:hlinkClick r:id="rId7" tooltip="1991"/>
              </a:rPr>
              <a:t>1991</a:t>
            </a:r>
            <a:r>
              <a:rPr lang="sl-SI" altLang="sl-SI" sz="2800"/>
              <a:t>: </a:t>
            </a:r>
            <a:r>
              <a:rPr lang="sl-SI" altLang="sl-SI" sz="2800" i="1"/>
              <a:t>Blood Sugar Sex Magik</a:t>
            </a:r>
            <a:r>
              <a:rPr lang="sl-SI" altLang="sl-SI" sz="2800"/>
              <a:t>, </a:t>
            </a:r>
          </a:p>
          <a:p>
            <a:pPr>
              <a:lnSpc>
                <a:spcPct val="80000"/>
              </a:lnSpc>
            </a:pPr>
            <a:r>
              <a:rPr lang="sl-SI" altLang="sl-SI" sz="2800">
                <a:hlinkClick r:id="rId8" tooltip="1995"/>
              </a:rPr>
              <a:t>1995</a:t>
            </a:r>
            <a:r>
              <a:rPr lang="sl-SI" altLang="sl-SI" sz="2800"/>
              <a:t>: </a:t>
            </a:r>
            <a:r>
              <a:rPr lang="sl-SI" altLang="sl-SI" sz="2800" i="1"/>
              <a:t>One Hot Minute</a:t>
            </a:r>
            <a:r>
              <a:rPr lang="sl-SI" altLang="sl-SI" sz="2800"/>
              <a:t>, </a:t>
            </a:r>
          </a:p>
          <a:p>
            <a:pPr>
              <a:lnSpc>
                <a:spcPct val="80000"/>
              </a:lnSpc>
            </a:pPr>
            <a:r>
              <a:rPr lang="sl-SI" altLang="sl-SI" sz="2800">
                <a:hlinkClick r:id="rId9" tooltip="1999"/>
              </a:rPr>
              <a:t>1999</a:t>
            </a:r>
            <a:r>
              <a:rPr lang="sl-SI" altLang="sl-SI" sz="2800"/>
              <a:t>: </a:t>
            </a:r>
            <a:r>
              <a:rPr lang="sl-SI" altLang="sl-SI" sz="2800" i="1"/>
              <a:t>Californication</a:t>
            </a:r>
            <a:r>
              <a:rPr lang="sl-SI" altLang="sl-SI" sz="2800"/>
              <a:t>, </a:t>
            </a:r>
          </a:p>
          <a:p>
            <a:pPr>
              <a:lnSpc>
                <a:spcPct val="80000"/>
              </a:lnSpc>
            </a:pPr>
            <a:r>
              <a:rPr lang="sl-SI" altLang="sl-SI" sz="2800">
                <a:hlinkClick r:id="rId10" tooltip="2002"/>
              </a:rPr>
              <a:t>2002</a:t>
            </a:r>
            <a:r>
              <a:rPr lang="sl-SI" altLang="sl-SI" sz="2800"/>
              <a:t>: </a:t>
            </a:r>
            <a:r>
              <a:rPr lang="sl-SI" altLang="sl-SI" sz="2800" i="1"/>
              <a:t>By the Way</a:t>
            </a:r>
            <a:r>
              <a:rPr lang="sl-SI" altLang="sl-SI" sz="2800"/>
              <a:t>, </a:t>
            </a:r>
          </a:p>
          <a:p>
            <a:pPr>
              <a:lnSpc>
                <a:spcPct val="80000"/>
              </a:lnSpc>
            </a:pPr>
            <a:r>
              <a:rPr lang="sl-SI" altLang="sl-SI" sz="2800">
                <a:hlinkClick r:id="rId11" tooltip="2006"/>
              </a:rPr>
              <a:t>2006</a:t>
            </a:r>
            <a:r>
              <a:rPr lang="sl-SI" altLang="sl-SI" sz="2800"/>
              <a:t>: </a:t>
            </a:r>
            <a:r>
              <a:rPr lang="sl-SI" altLang="sl-SI" sz="2800" i="1"/>
              <a:t>Stadium Arcadium</a:t>
            </a:r>
            <a:r>
              <a:rPr lang="sl-SI" altLang="sl-SI"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nodeType="clickEffect">
                                  <p:stCondLst>
                                    <p:cond delay="0"/>
                                  </p:stCondLst>
                                  <p:iterate type="lt">
                                    <p:tmPct val="10000"/>
                                  </p:iterate>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fade">
                                      <p:cBhvr>
                                        <p:cTn id="13" dur="1000"/>
                                        <p:tgtEl>
                                          <p:spTgt spid="6147">
                                            <p:txEl>
                                              <p:pRg st="0" end="0"/>
                                            </p:txEl>
                                          </p:spTgt>
                                        </p:tgtEl>
                                      </p:cBhvr>
                                    </p:animEffect>
                                    <p:anim calcmode="lin" valueType="num">
                                      <p:cBhvr>
                                        <p:cTn id="14" dur="1000" fill="hold"/>
                                        <p:tgtEl>
                                          <p:spTgt spid="614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147">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nodeType="withEffect">
                                  <p:stCondLst>
                                    <p:cond delay="0"/>
                                  </p:stCondLst>
                                  <p:iterate type="lt">
                                    <p:tmPct val="10000"/>
                                  </p:iterate>
                                  <p:childTnLst>
                                    <p:set>
                                      <p:cBhvr>
                                        <p:cTn id="17" dur="1" fill="hold">
                                          <p:stCondLst>
                                            <p:cond delay="0"/>
                                          </p:stCondLst>
                                        </p:cTn>
                                        <p:tgtEl>
                                          <p:spTgt spid="6147">
                                            <p:txEl>
                                              <p:pRg st="1" end="1"/>
                                            </p:txEl>
                                          </p:spTgt>
                                        </p:tgtEl>
                                        <p:attrNameLst>
                                          <p:attrName>style.visibility</p:attrName>
                                        </p:attrNameLst>
                                      </p:cBhvr>
                                      <p:to>
                                        <p:strVal val="visible"/>
                                      </p:to>
                                    </p:set>
                                    <p:animEffect transition="in" filter="fade">
                                      <p:cBhvr>
                                        <p:cTn id="18" dur="1000"/>
                                        <p:tgtEl>
                                          <p:spTgt spid="6147">
                                            <p:txEl>
                                              <p:pRg st="1" end="1"/>
                                            </p:txEl>
                                          </p:spTgt>
                                        </p:tgtEl>
                                      </p:cBhvr>
                                    </p:animEffect>
                                    <p:anim calcmode="lin" valueType="num">
                                      <p:cBhvr>
                                        <p:cTn id="19" dur="1000" fill="hold"/>
                                        <p:tgtEl>
                                          <p:spTgt spid="6147">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6147">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nodeType="withEffect">
                                  <p:stCondLst>
                                    <p:cond delay="0"/>
                                  </p:stCondLst>
                                  <p:iterate type="lt">
                                    <p:tmPct val="10000"/>
                                  </p:iterate>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fade">
                                      <p:cBhvr>
                                        <p:cTn id="23" dur="1000"/>
                                        <p:tgtEl>
                                          <p:spTgt spid="6147">
                                            <p:txEl>
                                              <p:pRg st="2" end="2"/>
                                            </p:txEl>
                                          </p:spTgt>
                                        </p:tgtEl>
                                      </p:cBhvr>
                                    </p:animEffect>
                                    <p:anim calcmode="lin" valueType="num">
                                      <p:cBhvr>
                                        <p:cTn id="24" dur="1000" fill="hold"/>
                                        <p:tgtEl>
                                          <p:spTgt spid="6147">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6147">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nodeType="withEffect">
                                  <p:stCondLst>
                                    <p:cond delay="0"/>
                                  </p:stCondLst>
                                  <p:iterate type="lt">
                                    <p:tmPct val="10000"/>
                                  </p:iterate>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nodeType="withEffect">
                                  <p:stCondLst>
                                    <p:cond delay="0"/>
                                  </p:stCondLst>
                                  <p:iterate type="lt">
                                    <p:tmPct val="10000"/>
                                  </p:iterate>
                                  <p:childTnLst>
                                    <p:set>
                                      <p:cBhvr>
                                        <p:cTn id="32" dur="1" fill="hold">
                                          <p:stCondLst>
                                            <p:cond delay="0"/>
                                          </p:stCondLst>
                                        </p:cTn>
                                        <p:tgtEl>
                                          <p:spTgt spid="6147">
                                            <p:txEl>
                                              <p:pRg st="4" end="4"/>
                                            </p:txEl>
                                          </p:spTgt>
                                        </p:tgtEl>
                                        <p:attrNameLst>
                                          <p:attrName>style.visibility</p:attrName>
                                        </p:attrNameLst>
                                      </p:cBhvr>
                                      <p:to>
                                        <p:strVal val="visible"/>
                                      </p:to>
                                    </p:set>
                                    <p:animEffect transition="in" filter="fade">
                                      <p:cBhvr>
                                        <p:cTn id="33" dur="1000"/>
                                        <p:tgtEl>
                                          <p:spTgt spid="6147">
                                            <p:txEl>
                                              <p:pRg st="4" end="4"/>
                                            </p:txEl>
                                          </p:spTgt>
                                        </p:tgtEl>
                                      </p:cBhvr>
                                    </p:animEffect>
                                    <p:anim calcmode="lin" valueType="num">
                                      <p:cBhvr>
                                        <p:cTn id="34" dur="1000" fill="hold"/>
                                        <p:tgtEl>
                                          <p:spTgt spid="6147">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6147">
                                            <p:txEl>
                                              <p:pRg st="4" end="4"/>
                                            </p:txEl>
                                          </p:spTgt>
                                        </p:tgtEl>
                                        <p:attrNameLst>
                                          <p:attrName>ppt_y</p:attrName>
                                        </p:attrNameLst>
                                      </p:cBhvr>
                                      <p:tavLst>
                                        <p:tav tm="0">
                                          <p:val>
                                            <p:strVal val="#ppt_y"/>
                                          </p:val>
                                        </p:tav>
                                        <p:tav tm="100000">
                                          <p:val>
                                            <p:strVal val="#ppt_y"/>
                                          </p:val>
                                        </p:tav>
                                      </p:tavLst>
                                    </p:anim>
                                  </p:childTnLst>
                                </p:cTn>
                              </p:par>
                              <p:par>
                                <p:cTn id="36" presetID="40" presetClass="entr" presetSubtype="0" fill="hold" nodeType="withEffect">
                                  <p:stCondLst>
                                    <p:cond delay="0"/>
                                  </p:stCondLst>
                                  <p:iterate type="lt">
                                    <p:tmPct val="10000"/>
                                  </p:iterate>
                                  <p:childTnLst>
                                    <p:set>
                                      <p:cBhvr>
                                        <p:cTn id="37" dur="1" fill="hold">
                                          <p:stCondLst>
                                            <p:cond delay="0"/>
                                          </p:stCondLst>
                                        </p:cTn>
                                        <p:tgtEl>
                                          <p:spTgt spid="6147">
                                            <p:txEl>
                                              <p:pRg st="5" end="5"/>
                                            </p:txEl>
                                          </p:spTgt>
                                        </p:tgtEl>
                                        <p:attrNameLst>
                                          <p:attrName>style.visibility</p:attrName>
                                        </p:attrNameLst>
                                      </p:cBhvr>
                                      <p:to>
                                        <p:strVal val="visible"/>
                                      </p:to>
                                    </p:set>
                                    <p:animEffect transition="in" filter="fade">
                                      <p:cBhvr>
                                        <p:cTn id="38" dur="1000"/>
                                        <p:tgtEl>
                                          <p:spTgt spid="6147">
                                            <p:txEl>
                                              <p:pRg st="5" end="5"/>
                                            </p:txEl>
                                          </p:spTgt>
                                        </p:tgtEl>
                                      </p:cBhvr>
                                    </p:animEffect>
                                    <p:anim calcmode="lin" valueType="num">
                                      <p:cBhvr>
                                        <p:cTn id="39" dur="1000" fill="hold"/>
                                        <p:tgtEl>
                                          <p:spTgt spid="6147">
                                            <p:txEl>
                                              <p:pRg st="5" end="5"/>
                                            </p:txEl>
                                          </p:spTgt>
                                        </p:tgtEl>
                                        <p:attrNameLst>
                                          <p:attrName>ppt_x</p:attrName>
                                        </p:attrNameLst>
                                      </p:cBhvr>
                                      <p:tavLst>
                                        <p:tav tm="0">
                                          <p:val>
                                            <p:strVal val="#ppt_x-.1"/>
                                          </p:val>
                                        </p:tav>
                                        <p:tav tm="100000">
                                          <p:val>
                                            <p:strVal val="#ppt_x"/>
                                          </p:val>
                                        </p:tav>
                                      </p:tavLst>
                                    </p:anim>
                                    <p:anim calcmode="lin" valueType="num">
                                      <p:cBhvr>
                                        <p:cTn id="40" dur="1000" fill="hold"/>
                                        <p:tgtEl>
                                          <p:spTgt spid="6147">
                                            <p:txEl>
                                              <p:pRg st="5" end="5"/>
                                            </p:txEl>
                                          </p:spTgt>
                                        </p:tgtEl>
                                        <p:attrNameLst>
                                          <p:attrName>ppt_y</p:attrName>
                                        </p:attrNameLst>
                                      </p:cBhvr>
                                      <p:tavLst>
                                        <p:tav tm="0">
                                          <p:val>
                                            <p:strVal val="#ppt_y"/>
                                          </p:val>
                                        </p:tav>
                                        <p:tav tm="100000">
                                          <p:val>
                                            <p:strVal val="#ppt_y"/>
                                          </p:val>
                                        </p:tav>
                                      </p:tavLst>
                                    </p:anim>
                                  </p:childTnLst>
                                </p:cTn>
                              </p:par>
                              <p:par>
                                <p:cTn id="41" presetID="40" presetClass="entr" presetSubtype="0" fill="hold" nodeType="withEffect">
                                  <p:stCondLst>
                                    <p:cond delay="0"/>
                                  </p:stCondLst>
                                  <p:iterate type="lt">
                                    <p:tmPct val="10000"/>
                                  </p:iterate>
                                  <p:childTnLst>
                                    <p:set>
                                      <p:cBhvr>
                                        <p:cTn id="42" dur="1" fill="hold">
                                          <p:stCondLst>
                                            <p:cond delay="0"/>
                                          </p:stCondLst>
                                        </p:cTn>
                                        <p:tgtEl>
                                          <p:spTgt spid="6147">
                                            <p:txEl>
                                              <p:pRg st="6" end="6"/>
                                            </p:txEl>
                                          </p:spTgt>
                                        </p:tgtEl>
                                        <p:attrNameLst>
                                          <p:attrName>style.visibility</p:attrName>
                                        </p:attrNameLst>
                                      </p:cBhvr>
                                      <p:to>
                                        <p:strVal val="visible"/>
                                      </p:to>
                                    </p:set>
                                    <p:animEffect transition="in" filter="fade">
                                      <p:cBhvr>
                                        <p:cTn id="43" dur="1000"/>
                                        <p:tgtEl>
                                          <p:spTgt spid="6147">
                                            <p:txEl>
                                              <p:pRg st="6" end="6"/>
                                            </p:txEl>
                                          </p:spTgt>
                                        </p:tgtEl>
                                      </p:cBhvr>
                                    </p:animEffect>
                                    <p:anim calcmode="lin" valueType="num">
                                      <p:cBhvr>
                                        <p:cTn id="44" dur="1000" fill="hold"/>
                                        <p:tgtEl>
                                          <p:spTgt spid="6147">
                                            <p:txEl>
                                              <p:pRg st="6" end="6"/>
                                            </p:txEl>
                                          </p:spTgt>
                                        </p:tgtEl>
                                        <p:attrNameLst>
                                          <p:attrName>ppt_x</p:attrName>
                                        </p:attrNameLst>
                                      </p:cBhvr>
                                      <p:tavLst>
                                        <p:tav tm="0">
                                          <p:val>
                                            <p:strVal val="#ppt_x-.1"/>
                                          </p:val>
                                        </p:tav>
                                        <p:tav tm="100000">
                                          <p:val>
                                            <p:strVal val="#ppt_x"/>
                                          </p:val>
                                        </p:tav>
                                      </p:tavLst>
                                    </p:anim>
                                    <p:anim calcmode="lin" valueType="num">
                                      <p:cBhvr>
                                        <p:cTn id="45" dur="1000" fill="hold"/>
                                        <p:tgtEl>
                                          <p:spTgt spid="6147">
                                            <p:txEl>
                                              <p:pRg st="6" end="6"/>
                                            </p:txEl>
                                          </p:spTgt>
                                        </p:tgtEl>
                                        <p:attrNameLst>
                                          <p:attrName>ppt_y</p:attrName>
                                        </p:attrNameLst>
                                      </p:cBhvr>
                                      <p:tavLst>
                                        <p:tav tm="0">
                                          <p:val>
                                            <p:strVal val="#ppt_y"/>
                                          </p:val>
                                        </p:tav>
                                        <p:tav tm="100000">
                                          <p:val>
                                            <p:strVal val="#ppt_y"/>
                                          </p:val>
                                        </p:tav>
                                      </p:tavLst>
                                    </p:anim>
                                  </p:childTnLst>
                                </p:cTn>
                              </p:par>
                              <p:par>
                                <p:cTn id="46" presetID="40" presetClass="entr" presetSubtype="0" fill="hold" nodeType="withEffect">
                                  <p:stCondLst>
                                    <p:cond delay="0"/>
                                  </p:stCondLst>
                                  <p:iterate type="lt">
                                    <p:tmPct val="10000"/>
                                  </p:iterate>
                                  <p:childTnLst>
                                    <p:set>
                                      <p:cBhvr>
                                        <p:cTn id="47" dur="1" fill="hold">
                                          <p:stCondLst>
                                            <p:cond delay="0"/>
                                          </p:stCondLst>
                                        </p:cTn>
                                        <p:tgtEl>
                                          <p:spTgt spid="6147">
                                            <p:txEl>
                                              <p:pRg st="7" end="7"/>
                                            </p:txEl>
                                          </p:spTgt>
                                        </p:tgtEl>
                                        <p:attrNameLst>
                                          <p:attrName>style.visibility</p:attrName>
                                        </p:attrNameLst>
                                      </p:cBhvr>
                                      <p:to>
                                        <p:strVal val="visible"/>
                                      </p:to>
                                    </p:set>
                                    <p:animEffect transition="in" filter="fade">
                                      <p:cBhvr>
                                        <p:cTn id="48" dur="1000"/>
                                        <p:tgtEl>
                                          <p:spTgt spid="6147">
                                            <p:txEl>
                                              <p:pRg st="7" end="7"/>
                                            </p:txEl>
                                          </p:spTgt>
                                        </p:tgtEl>
                                      </p:cBhvr>
                                    </p:animEffect>
                                    <p:anim calcmode="lin" valueType="num">
                                      <p:cBhvr>
                                        <p:cTn id="49" dur="1000" fill="hold"/>
                                        <p:tgtEl>
                                          <p:spTgt spid="6147">
                                            <p:txEl>
                                              <p:pRg st="7" end="7"/>
                                            </p:txEl>
                                          </p:spTgt>
                                        </p:tgtEl>
                                        <p:attrNameLst>
                                          <p:attrName>ppt_x</p:attrName>
                                        </p:attrNameLst>
                                      </p:cBhvr>
                                      <p:tavLst>
                                        <p:tav tm="0">
                                          <p:val>
                                            <p:strVal val="#ppt_x-.1"/>
                                          </p:val>
                                        </p:tav>
                                        <p:tav tm="100000">
                                          <p:val>
                                            <p:strVal val="#ppt_x"/>
                                          </p:val>
                                        </p:tav>
                                      </p:tavLst>
                                    </p:anim>
                                    <p:anim calcmode="lin" valueType="num">
                                      <p:cBhvr>
                                        <p:cTn id="50" dur="1000" fill="hold"/>
                                        <p:tgtEl>
                                          <p:spTgt spid="6147">
                                            <p:txEl>
                                              <p:pRg st="7" end="7"/>
                                            </p:txEl>
                                          </p:spTgt>
                                        </p:tgtEl>
                                        <p:attrNameLst>
                                          <p:attrName>ppt_y</p:attrName>
                                        </p:attrNameLst>
                                      </p:cBhvr>
                                      <p:tavLst>
                                        <p:tav tm="0">
                                          <p:val>
                                            <p:strVal val="#ppt_y"/>
                                          </p:val>
                                        </p:tav>
                                        <p:tav tm="100000">
                                          <p:val>
                                            <p:strVal val="#ppt_y"/>
                                          </p:val>
                                        </p:tav>
                                      </p:tavLst>
                                    </p:anim>
                                  </p:childTnLst>
                                </p:cTn>
                              </p:par>
                              <p:par>
                                <p:cTn id="51" presetID="40" presetClass="entr" presetSubtype="0" fill="hold" nodeType="withEffect">
                                  <p:stCondLst>
                                    <p:cond delay="0"/>
                                  </p:stCondLst>
                                  <p:iterate type="lt">
                                    <p:tmPct val="10000"/>
                                  </p:iterate>
                                  <p:childTnLst>
                                    <p:set>
                                      <p:cBhvr>
                                        <p:cTn id="52" dur="1" fill="hold">
                                          <p:stCondLst>
                                            <p:cond delay="0"/>
                                          </p:stCondLst>
                                        </p:cTn>
                                        <p:tgtEl>
                                          <p:spTgt spid="6147">
                                            <p:txEl>
                                              <p:pRg st="8" end="8"/>
                                            </p:txEl>
                                          </p:spTgt>
                                        </p:tgtEl>
                                        <p:attrNameLst>
                                          <p:attrName>style.visibility</p:attrName>
                                        </p:attrNameLst>
                                      </p:cBhvr>
                                      <p:to>
                                        <p:strVal val="visible"/>
                                      </p:to>
                                    </p:set>
                                    <p:animEffect transition="in" filter="fade">
                                      <p:cBhvr>
                                        <p:cTn id="53" dur="1000"/>
                                        <p:tgtEl>
                                          <p:spTgt spid="6147">
                                            <p:txEl>
                                              <p:pRg st="8" end="8"/>
                                            </p:txEl>
                                          </p:spTgt>
                                        </p:tgtEl>
                                      </p:cBhvr>
                                    </p:animEffect>
                                    <p:anim calcmode="lin" valueType="num">
                                      <p:cBhvr>
                                        <p:cTn id="54" dur="1000" fill="hold"/>
                                        <p:tgtEl>
                                          <p:spTgt spid="6147">
                                            <p:txEl>
                                              <p:pRg st="8" end="8"/>
                                            </p:txEl>
                                          </p:spTgt>
                                        </p:tgtEl>
                                        <p:attrNameLst>
                                          <p:attrName>ppt_x</p:attrName>
                                        </p:attrNameLst>
                                      </p:cBhvr>
                                      <p:tavLst>
                                        <p:tav tm="0">
                                          <p:val>
                                            <p:strVal val="#ppt_x-.1"/>
                                          </p:val>
                                        </p:tav>
                                        <p:tav tm="100000">
                                          <p:val>
                                            <p:strVal val="#ppt_x"/>
                                          </p:val>
                                        </p:tav>
                                      </p:tavLst>
                                    </p:anim>
                                    <p:anim calcmode="lin" valueType="num">
                                      <p:cBhvr>
                                        <p:cTn id="55" dur="10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C1676B2-51FA-484F-AF81-47AB1A151BFB}"/>
              </a:ext>
            </a:extLst>
          </p:cNvPr>
          <p:cNvSpPr>
            <a:spLocks noGrp="1" noChangeArrowheads="1"/>
          </p:cNvSpPr>
          <p:nvPr>
            <p:ph type="title"/>
          </p:nvPr>
        </p:nvSpPr>
        <p:spPr/>
        <p:txBody>
          <a:bodyPr/>
          <a:lstStyle/>
          <a:p>
            <a:r>
              <a:rPr lang="sl-SI" altLang="sl-SI"/>
              <a:t>Slike  </a:t>
            </a:r>
            <a:r>
              <a:rPr lang="sl-SI" altLang="sl-SI" b="0">
                <a:effectLst/>
              </a:rPr>
              <a:t>skupine</a:t>
            </a:r>
            <a:br>
              <a:rPr lang="sl-SI" altLang="sl-SI" b="0">
                <a:effectLst/>
              </a:rPr>
            </a:br>
            <a:endParaRPr lang="sl-SI" altLang="sl-SI"/>
          </a:p>
        </p:txBody>
      </p:sp>
      <p:sp>
        <p:nvSpPr>
          <p:cNvPr id="62467" name="Rectangle 3">
            <a:extLst>
              <a:ext uri="{FF2B5EF4-FFF2-40B4-BE49-F238E27FC236}">
                <a16:creationId xmlns:a16="http://schemas.microsoft.com/office/drawing/2014/main" id="{DC4ECDC1-C390-4D14-AAA9-661F43574B11}"/>
              </a:ext>
            </a:extLst>
          </p:cNvPr>
          <p:cNvSpPr>
            <a:spLocks noGrp="1" noChangeArrowheads="1"/>
          </p:cNvSpPr>
          <p:nvPr>
            <p:ph type="body" idx="1"/>
          </p:nvPr>
        </p:nvSpPr>
        <p:spPr>
          <a:xfrm>
            <a:off x="6156325" y="836613"/>
            <a:ext cx="1223963" cy="295275"/>
          </a:xfrm>
        </p:spPr>
        <p:txBody>
          <a:bodyPr/>
          <a:lstStyle/>
          <a:p>
            <a:pPr>
              <a:lnSpc>
                <a:spcPct val="80000"/>
              </a:lnSpc>
            </a:pPr>
            <a:endParaRPr lang="sl-SI" altLang="sl-SI" sz="1600"/>
          </a:p>
        </p:txBody>
      </p:sp>
      <p:pic>
        <p:nvPicPr>
          <p:cNvPr id="62469" name="Picture 5" descr="red_hot_chili_peppers_foto7">
            <a:extLst>
              <a:ext uri="{FF2B5EF4-FFF2-40B4-BE49-F238E27FC236}">
                <a16:creationId xmlns:a16="http://schemas.microsoft.com/office/drawing/2014/main" id="{A3456D03-E10A-48C6-8EA0-D8E1EF8548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981075"/>
            <a:ext cx="3627438" cy="3670300"/>
          </a:xfrm>
          <a:prstGeom prst="rect">
            <a:avLst/>
          </a:prstGeom>
          <a:noFill/>
          <a:extLst>
            <a:ext uri="{909E8E84-426E-40DD-AFC4-6F175D3DCCD1}">
              <a14:hiddenFill xmlns:a14="http://schemas.microsoft.com/office/drawing/2010/main">
                <a:solidFill>
                  <a:srgbClr val="FFFFFF"/>
                </a:solidFill>
              </a14:hiddenFill>
            </a:ext>
          </a:extLst>
        </p:spPr>
      </p:pic>
      <p:pic>
        <p:nvPicPr>
          <p:cNvPr id="62471" name="Picture 7" descr="330px-Stadium_Promo">
            <a:extLst>
              <a:ext uri="{FF2B5EF4-FFF2-40B4-BE49-F238E27FC236}">
                <a16:creationId xmlns:a16="http://schemas.microsoft.com/office/drawing/2014/main" id="{FE6193A0-D238-4923-88B3-9911ACDD5A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981075"/>
            <a:ext cx="5508625" cy="3592513"/>
          </a:xfrm>
          <a:prstGeom prst="rect">
            <a:avLst/>
          </a:prstGeom>
          <a:noFill/>
          <a:extLst>
            <a:ext uri="{909E8E84-426E-40DD-AFC4-6F175D3DCCD1}">
              <a14:hiddenFill xmlns:a14="http://schemas.microsoft.com/office/drawing/2010/main">
                <a:solidFill>
                  <a:srgbClr val="FFFFFF"/>
                </a:solidFill>
              </a14:hiddenFill>
            </a:ext>
          </a:extLst>
        </p:spPr>
      </p:pic>
      <p:pic>
        <p:nvPicPr>
          <p:cNvPr id="62473" name="Picture 9" descr="34429_Red_Hot_Chili_Peppers_002">
            <a:extLst>
              <a:ext uri="{FF2B5EF4-FFF2-40B4-BE49-F238E27FC236}">
                <a16:creationId xmlns:a16="http://schemas.microsoft.com/office/drawing/2014/main" id="{6FBBF718-D9C4-4AF5-A78D-9A60DD18D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81525"/>
            <a:ext cx="5364163" cy="2276475"/>
          </a:xfrm>
          <a:prstGeom prst="rect">
            <a:avLst/>
          </a:prstGeom>
          <a:noFill/>
          <a:extLst>
            <a:ext uri="{909E8E84-426E-40DD-AFC4-6F175D3DCCD1}">
              <a14:hiddenFill xmlns:a14="http://schemas.microsoft.com/office/drawing/2010/main">
                <a:solidFill>
                  <a:srgbClr val="FFFFFF"/>
                </a:solidFill>
              </a14:hiddenFill>
            </a:ext>
          </a:extLst>
        </p:spPr>
      </p:pic>
      <p:pic>
        <p:nvPicPr>
          <p:cNvPr id="62479" name="Picture 15" descr="rhcp03">
            <a:extLst>
              <a:ext uri="{FF2B5EF4-FFF2-40B4-BE49-F238E27FC236}">
                <a16:creationId xmlns:a16="http://schemas.microsoft.com/office/drawing/2014/main" id="{8F512337-B03C-4B27-9A80-7568BA1486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4230688"/>
            <a:ext cx="3851275" cy="2627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 calcmode="lin" valueType="num">
                                      <p:cBhvr>
                                        <p:cTn id="7" dur="500" fill="hold"/>
                                        <p:tgtEl>
                                          <p:spTgt spid="624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466"/>
                                        </p:tgtEl>
                                        <p:attrNameLst>
                                          <p:attrName>ppt_y</p:attrName>
                                        </p:attrNameLst>
                                      </p:cBhvr>
                                      <p:tavLst>
                                        <p:tav tm="0">
                                          <p:val>
                                            <p:strVal val="#ppt_y"/>
                                          </p:val>
                                        </p:tav>
                                        <p:tav tm="100000">
                                          <p:val>
                                            <p:strVal val="#ppt_y"/>
                                          </p:val>
                                        </p:tav>
                                      </p:tavLst>
                                    </p:anim>
                                    <p:anim calcmode="lin" valueType="num">
                                      <p:cBhvr>
                                        <p:cTn id="9" dur="500" fill="hold"/>
                                        <p:tgtEl>
                                          <p:spTgt spid="624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4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4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62469"/>
                                        </p:tgtEl>
                                        <p:attrNameLst>
                                          <p:attrName>style.visibility</p:attrName>
                                        </p:attrNameLst>
                                      </p:cBhvr>
                                      <p:to>
                                        <p:strVal val="visible"/>
                                      </p:to>
                                    </p:set>
                                    <p:anim calcmode="lin" valueType="num">
                                      <p:cBhvr additive="base">
                                        <p:cTn id="16" dur="500" fill="hold"/>
                                        <p:tgtEl>
                                          <p:spTgt spid="62469"/>
                                        </p:tgtEl>
                                        <p:attrNameLst>
                                          <p:attrName>ppt_x</p:attrName>
                                        </p:attrNameLst>
                                      </p:cBhvr>
                                      <p:tavLst>
                                        <p:tav tm="0">
                                          <p:val>
                                            <p:strVal val="#ppt_x"/>
                                          </p:val>
                                        </p:tav>
                                        <p:tav tm="100000">
                                          <p:val>
                                            <p:strVal val="#ppt_x"/>
                                          </p:val>
                                        </p:tav>
                                      </p:tavLst>
                                    </p:anim>
                                    <p:anim calcmode="lin" valueType="num">
                                      <p:cBhvr additive="base">
                                        <p:cTn id="17" dur="500" fill="hold"/>
                                        <p:tgtEl>
                                          <p:spTgt spid="62469"/>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6" presetClass="entr" presetSubtype="0" fill="hold" nodeType="clickEffect">
                                  <p:stCondLst>
                                    <p:cond delay="0"/>
                                  </p:stCondLst>
                                  <p:childTnLst>
                                    <p:set>
                                      <p:cBhvr>
                                        <p:cTn id="21" dur="1" fill="hold">
                                          <p:stCondLst>
                                            <p:cond delay="0"/>
                                          </p:stCondLst>
                                        </p:cTn>
                                        <p:tgtEl>
                                          <p:spTgt spid="62471"/>
                                        </p:tgtEl>
                                        <p:attrNameLst>
                                          <p:attrName>style.visibility</p:attrName>
                                        </p:attrNameLst>
                                      </p:cBhvr>
                                      <p:to>
                                        <p:strVal val="visible"/>
                                      </p:to>
                                    </p:set>
                                    <p:animEffect transition="in" filter="wipe(down)">
                                      <p:cBhvr>
                                        <p:cTn id="22" dur="580">
                                          <p:stCondLst>
                                            <p:cond delay="0"/>
                                          </p:stCondLst>
                                        </p:cTn>
                                        <p:tgtEl>
                                          <p:spTgt spid="62471"/>
                                        </p:tgtEl>
                                      </p:cBhvr>
                                    </p:animEffect>
                                    <p:anim calcmode="lin" valueType="num">
                                      <p:cBhvr>
                                        <p:cTn id="23" dur="1822" tmFilter="0,0; 0.14,0.36; 0.43,0.73; 0.71,0.91; 1.0,1.0">
                                          <p:stCondLst>
                                            <p:cond delay="0"/>
                                          </p:stCondLst>
                                        </p:cTn>
                                        <p:tgtEl>
                                          <p:spTgt spid="62471"/>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2471"/>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2471"/>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2471"/>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2471"/>
                                        </p:tgtEl>
                                        <p:attrNameLst>
                                          <p:attrName>ppt_y</p:attrName>
                                        </p:attrNameLst>
                                      </p:cBhvr>
                                      <p:tavLst>
                                        <p:tav tm="0" fmla="#ppt_y-sin(pi*$)/81">
                                          <p:val>
                                            <p:fltVal val="0"/>
                                          </p:val>
                                        </p:tav>
                                        <p:tav tm="100000">
                                          <p:val>
                                            <p:fltVal val="1"/>
                                          </p:val>
                                        </p:tav>
                                      </p:tavLst>
                                    </p:anim>
                                    <p:animScale>
                                      <p:cBhvr>
                                        <p:cTn id="28" dur="26">
                                          <p:stCondLst>
                                            <p:cond delay="650"/>
                                          </p:stCondLst>
                                        </p:cTn>
                                        <p:tgtEl>
                                          <p:spTgt spid="62471"/>
                                        </p:tgtEl>
                                      </p:cBhvr>
                                      <p:to x="100000" y="60000"/>
                                    </p:animScale>
                                    <p:animScale>
                                      <p:cBhvr>
                                        <p:cTn id="29" dur="166" decel="50000">
                                          <p:stCondLst>
                                            <p:cond delay="676"/>
                                          </p:stCondLst>
                                        </p:cTn>
                                        <p:tgtEl>
                                          <p:spTgt spid="62471"/>
                                        </p:tgtEl>
                                      </p:cBhvr>
                                      <p:to x="100000" y="100000"/>
                                    </p:animScale>
                                    <p:animScale>
                                      <p:cBhvr>
                                        <p:cTn id="30" dur="26">
                                          <p:stCondLst>
                                            <p:cond delay="1312"/>
                                          </p:stCondLst>
                                        </p:cTn>
                                        <p:tgtEl>
                                          <p:spTgt spid="62471"/>
                                        </p:tgtEl>
                                      </p:cBhvr>
                                      <p:to x="100000" y="80000"/>
                                    </p:animScale>
                                    <p:animScale>
                                      <p:cBhvr>
                                        <p:cTn id="31" dur="166" decel="50000">
                                          <p:stCondLst>
                                            <p:cond delay="1338"/>
                                          </p:stCondLst>
                                        </p:cTn>
                                        <p:tgtEl>
                                          <p:spTgt spid="62471"/>
                                        </p:tgtEl>
                                      </p:cBhvr>
                                      <p:to x="100000" y="100000"/>
                                    </p:animScale>
                                    <p:animScale>
                                      <p:cBhvr>
                                        <p:cTn id="32" dur="26">
                                          <p:stCondLst>
                                            <p:cond delay="1642"/>
                                          </p:stCondLst>
                                        </p:cTn>
                                        <p:tgtEl>
                                          <p:spTgt spid="62471"/>
                                        </p:tgtEl>
                                      </p:cBhvr>
                                      <p:to x="100000" y="90000"/>
                                    </p:animScale>
                                    <p:animScale>
                                      <p:cBhvr>
                                        <p:cTn id="33" dur="166" decel="50000">
                                          <p:stCondLst>
                                            <p:cond delay="1668"/>
                                          </p:stCondLst>
                                        </p:cTn>
                                        <p:tgtEl>
                                          <p:spTgt spid="62471"/>
                                        </p:tgtEl>
                                      </p:cBhvr>
                                      <p:to x="100000" y="100000"/>
                                    </p:animScale>
                                    <p:animScale>
                                      <p:cBhvr>
                                        <p:cTn id="34" dur="26">
                                          <p:stCondLst>
                                            <p:cond delay="1808"/>
                                          </p:stCondLst>
                                        </p:cTn>
                                        <p:tgtEl>
                                          <p:spTgt spid="62471"/>
                                        </p:tgtEl>
                                      </p:cBhvr>
                                      <p:to x="100000" y="95000"/>
                                    </p:animScale>
                                    <p:animScale>
                                      <p:cBhvr>
                                        <p:cTn id="35" dur="166" decel="50000">
                                          <p:stCondLst>
                                            <p:cond delay="1834"/>
                                          </p:stCondLst>
                                        </p:cTn>
                                        <p:tgtEl>
                                          <p:spTgt spid="62471"/>
                                        </p:tgtEl>
                                      </p:cBhvr>
                                      <p:to x="100000" y="100000"/>
                                    </p:animScale>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62473"/>
                                        </p:tgtEl>
                                        <p:attrNameLst>
                                          <p:attrName>style.visibility</p:attrName>
                                        </p:attrNameLst>
                                      </p:cBhvr>
                                      <p:to>
                                        <p:strVal val="visible"/>
                                      </p:to>
                                    </p:set>
                                    <p:animEffect transition="in" filter="fade">
                                      <p:cBhvr>
                                        <p:cTn id="40" dur="1000"/>
                                        <p:tgtEl>
                                          <p:spTgt spid="62473"/>
                                        </p:tgtEl>
                                      </p:cBhvr>
                                    </p:animEffect>
                                    <p:anim calcmode="lin" valueType="num">
                                      <p:cBhvr>
                                        <p:cTn id="41" dur="1000" fill="hold"/>
                                        <p:tgtEl>
                                          <p:spTgt spid="62473"/>
                                        </p:tgtEl>
                                        <p:attrNameLst>
                                          <p:attrName>ppt_x</p:attrName>
                                        </p:attrNameLst>
                                      </p:cBhvr>
                                      <p:tavLst>
                                        <p:tav tm="0">
                                          <p:val>
                                            <p:strVal val="#ppt_x"/>
                                          </p:val>
                                        </p:tav>
                                        <p:tav tm="100000">
                                          <p:val>
                                            <p:strVal val="#ppt_x"/>
                                          </p:val>
                                        </p:tav>
                                      </p:tavLst>
                                    </p:anim>
                                    <p:anim calcmode="lin" valueType="num">
                                      <p:cBhvr>
                                        <p:cTn id="42" dur="1000" fill="hold"/>
                                        <p:tgtEl>
                                          <p:spTgt spid="62473"/>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6" presetClass="entr" presetSubtype="0" fill="hold" nodeType="clickEffect">
                                  <p:stCondLst>
                                    <p:cond delay="0"/>
                                  </p:stCondLst>
                                  <p:childTnLst>
                                    <p:set>
                                      <p:cBhvr>
                                        <p:cTn id="46" dur="1" fill="hold">
                                          <p:stCondLst>
                                            <p:cond delay="0"/>
                                          </p:stCondLst>
                                        </p:cTn>
                                        <p:tgtEl>
                                          <p:spTgt spid="62479"/>
                                        </p:tgtEl>
                                        <p:attrNameLst>
                                          <p:attrName>style.visibility</p:attrName>
                                        </p:attrNameLst>
                                      </p:cBhvr>
                                      <p:to>
                                        <p:strVal val="visible"/>
                                      </p:to>
                                    </p:set>
                                    <p:animEffect transition="in" filter="wipe(down)">
                                      <p:cBhvr>
                                        <p:cTn id="47" dur="580">
                                          <p:stCondLst>
                                            <p:cond delay="0"/>
                                          </p:stCondLst>
                                        </p:cTn>
                                        <p:tgtEl>
                                          <p:spTgt spid="62479"/>
                                        </p:tgtEl>
                                      </p:cBhvr>
                                    </p:animEffect>
                                    <p:anim calcmode="lin" valueType="num">
                                      <p:cBhvr>
                                        <p:cTn id="48" dur="1822" tmFilter="0,0; 0.14,0.36; 0.43,0.73; 0.71,0.91; 1.0,1.0">
                                          <p:stCondLst>
                                            <p:cond delay="0"/>
                                          </p:stCondLst>
                                        </p:cTn>
                                        <p:tgtEl>
                                          <p:spTgt spid="6247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247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247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247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2479"/>
                                        </p:tgtEl>
                                        <p:attrNameLst>
                                          <p:attrName>ppt_y</p:attrName>
                                        </p:attrNameLst>
                                      </p:cBhvr>
                                      <p:tavLst>
                                        <p:tav tm="0" fmla="#ppt_y-sin(pi*$)/81">
                                          <p:val>
                                            <p:fltVal val="0"/>
                                          </p:val>
                                        </p:tav>
                                        <p:tav tm="100000">
                                          <p:val>
                                            <p:fltVal val="1"/>
                                          </p:val>
                                        </p:tav>
                                      </p:tavLst>
                                    </p:anim>
                                    <p:animScale>
                                      <p:cBhvr>
                                        <p:cTn id="53" dur="26">
                                          <p:stCondLst>
                                            <p:cond delay="650"/>
                                          </p:stCondLst>
                                        </p:cTn>
                                        <p:tgtEl>
                                          <p:spTgt spid="62479"/>
                                        </p:tgtEl>
                                      </p:cBhvr>
                                      <p:to x="100000" y="60000"/>
                                    </p:animScale>
                                    <p:animScale>
                                      <p:cBhvr>
                                        <p:cTn id="54" dur="166" decel="50000">
                                          <p:stCondLst>
                                            <p:cond delay="676"/>
                                          </p:stCondLst>
                                        </p:cTn>
                                        <p:tgtEl>
                                          <p:spTgt spid="62479"/>
                                        </p:tgtEl>
                                      </p:cBhvr>
                                      <p:to x="100000" y="100000"/>
                                    </p:animScale>
                                    <p:animScale>
                                      <p:cBhvr>
                                        <p:cTn id="55" dur="26">
                                          <p:stCondLst>
                                            <p:cond delay="1312"/>
                                          </p:stCondLst>
                                        </p:cTn>
                                        <p:tgtEl>
                                          <p:spTgt spid="62479"/>
                                        </p:tgtEl>
                                      </p:cBhvr>
                                      <p:to x="100000" y="80000"/>
                                    </p:animScale>
                                    <p:animScale>
                                      <p:cBhvr>
                                        <p:cTn id="56" dur="166" decel="50000">
                                          <p:stCondLst>
                                            <p:cond delay="1338"/>
                                          </p:stCondLst>
                                        </p:cTn>
                                        <p:tgtEl>
                                          <p:spTgt spid="62479"/>
                                        </p:tgtEl>
                                      </p:cBhvr>
                                      <p:to x="100000" y="100000"/>
                                    </p:animScale>
                                    <p:animScale>
                                      <p:cBhvr>
                                        <p:cTn id="57" dur="26">
                                          <p:stCondLst>
                                            <p:cond delay="1642"/>
                                          </p:stCondLst>
                                        </p:cTn>
                                        <p:tgtEl>
                                          <p:spTgt spid="62479"/>
                                        </p:tgtEl>
                                      </p:cBhvr>
                                      <p:to x="100000" y="90000"/>
                                    </p:animScale>
                                    <p:animScale>
                                      <p:cBhvr>
                                        <p:cTn id="58" dur="166" decel="50000">
                                          <p:stCondLst>
                                            <p:cond delay="1668"/>
                                          </p:stCondLst>
                                        </p:cTn>
                                        <p:tgtEl>
                                          <p:spTgt spid="62479"/>
                                        </p:tgtEl>
                                      </p:cBhvr>
                                      <p:to x="100000" y="100000"/>
                                    </p:animScale>
                                    <p:animScale>
                                      <p:cBhvr>
                                        <p:cTn id="59" dur="26">
                                          <p:stCondLst>
                                            <p:cond delay="1808"/>
                                          </p:stCondLst>
                                        </p:cTn>
                                        <p:tgtEl>
                                          <p:spTgt spid="62479"/>
                                        </p:tgtEl>
                                      </p:cBhvr>
                                      <p:to x="100000" y="95000"/>
                                    </p:animScale>
                                    <p:animScale>
                                      <p:cBhvr>
                                        <p:cTn id="60" dur="166" decel="50000">
                                          <p:stCondLst>
                                            <p:cond delay="1834"/>
                                          </p:stCondLst>
                                        </p:cTn>
                                        <p:tgtEl>
                                          <p:spTgt spid="624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E20B5EF-C1FB-4590-B2D3-BC7518D23012}"/>
              </a:ext>
            </a:extLst>
          </p:cNvPr>
          <p:cNvSpPr>
            <a:spLocks noGrp="1" noChangeArrowheads="1"/>
          </p:cNvSpPr>
          <p:nvPr>
            <p:ph type="title"/>
          </p:nvPr>
        </p:nvSpPr>
        <p:spPr/>
        <p:txBody>
          <a:bodyPr/>
          <a:lstStyle/>
          <a:p>
            <a:r>
              <a:rPr lang="sl-SI" altLang="sl-SI"/>
              <a:t>Slike od sedanjih člani</a:t>
            </a:r>
          </a:p>
        </p:txBody>
      </p:sp>
      <p:pic>
        <p:nvPicPr>
          <p:cNvPr id="63493" name="Picture 5" descr="chad_sticks_400x300">
            <a:extLst>
              <a:ext uri="{FF2B5EF4-FFF2-40B4-BE49-F238E27FC236}">
                <a16:creationId xmlns:a16="http://schemas.microsoft.com/office/drawing/2014/main" id="{F5D6581C-3045-4A28-A333-C3AC20D98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844675"/>
            <a:ext cx="3816350" cy="2863850"/>
          </a:xfrm>
          <a:prstGeom prst="rect">
            <a:avLst/>
          </a:prstGeom>
          <a:noFill/>
          <a:extLst>
            <a:ext uri="{909E8E84-426E-40DD-AFC4-6F175D3DCCD1}">
              <a14:hiddenFill xmlns:a14="http://schemas.microsoft.com/office/drawing/2010/main">
                <a:solidFill>
                  <a:srgbClr val="FFFFFF"/>
                </a:solidFill>
              </a14:hiddenFill>
            </a:ext>
          </a:extLst>
        </p:spPr>
      </p:pic>
      <p:pic>
        <p:nvPicPr>
          <p:cNvPr id="63494" name="Picture 6" descr="14139692-14139694-large">
            <a:extLst>
              <a:ext uri="{FF2B5EF4-FFF2-40B4-BE49-F238E27FC236}">
                <a16:creationId xmlns:a16="http://schemas.microsoft.com/office/drawing/2014/main" id="{AE525F00-8CAC-4ED0-914D-7801E159CC93}"/>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643438" y="1844675"/>
            <a:ext cx="4500562" cy="2797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3496" name="Picture 8" descr="20061025110315-300px-john-frusciante-1-">
            <a:extLst>
              <a:ext uri="{FF2B5EF4-FFF2-40B4-BE49-F238E27FC236}">
                <a16:creationId xmlns:a16="http://schemas.microsoft.com/office/drawing/2014/main" id="{B0B9B577-7BD2-4C97-9D93-EF57946CE2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554538"/>
            <a:ext cx="3816350" cy="2303462"/>
          </a:xfrm>
          <a:prstGeom prst="rect">
            <a:avLst/>
          </a:prstGeom>
          <a:noFill/>
          <a:extLst>
            <a:ext uri="{909E8E84-426E-40DD-AFC4-6F175D3DCCD1}">
              <a14:hiddenFill xmlns:a14="http://schemas.microsoft.com/office/drawing/2010/main">
                <a:solidFill>
                  <a:srgbClr val="FFFFFF"/>
                </a:solidFill>
              </a14:hiddenFill>
            </a:ext>
          </a:extLst>
        </p:spPr>
      </p:pic>
      <p:sp>
        <p:nvSpPr>
          <p:cNvPr id="63499" name="Rectangle 11">
            <a:extLst>
              <a:ext uri="{FF2B5EF4-FFF2-40B4-BE49-F238E27FC236}">
                <a16:creationId xmlns:a16="http://schemas.microsoft.com/office/drawing/2014/main" id="{9B6722EC-AD06-4054-82EA-0AF70DD1A64E}"/>
              </a:ext>
            </a:extLst>
          </p:cNvPr>
          <p:cNvSpPr>
            <a:spLocks noChangeArrowheads="1"/>
          </p:cNvSpPr>
          <p:nvPr/>
        </p:nvSpPr>
        <p:spPr bwMode="auto">
          <a:xfrm>
            <a:off x="2339975" y="6491288"/>
            <a:ext cx="1908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a:hlinkClick r:id="rId5" tooltip="John Frusciante"/>
              </a:rPr>
              <a:t>John Frusciante</a:t>
            </a:r>
            <a:r>
              <a:rPr lang="sl-SI" altLang="sl-SI"/>
              <a:t>, </a:t>
            </a:r>
          </a:p>
        </p:txBody>
      </p:sp>
      <p:sp>
        <p:nvSpPr>
          <p:cNvPr id="63500" name="Rectangle 12">
            <a:extLst>
              <a:ext uri="{FF2B5EF4-FFF2-40B4-BE49-F238E27FC236}">
                <a16:creationId xmlns:a16="http://schemas.microsoft.com/office/drawing/2014/main" id="{E7709E37-96CD-4605-90D1-025022153945}"/>
              </a:ext>
            </a:extLst>
          </p:cNvPr>
          <p:cNvSpPr>
            <a:spLocks noChangeArrowheads="1"/>
          </p:cNvSpPr>
          <p:nvPr/>
        </p:nvSpPr>
        <p:spPr bwMode="auto">
          <a:xfrm>
            <a:off x="5795963" y="1916113"/>
            <a:ext cx="3348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a:hlinkClick r:id="rId6" tooltip="Flea"/>
              </a:rPr>
              <a:t>Flea</a:t>
            </a:r>
            <a:r>
              <a:rPr lang="sl-SI" altLang="sl-SI"/>
              <a:t> (</a:t>
            </a:r>
            <a:r>
              <a:rPr lang="sl-SI" altLang="sl-SI">
                <a:hlinkClick r:id="rId7" tooltip="Michael Balzary"/>
              </a:rPr>
              <a:t>Michael Balzary</a:t>
            </a:r>
            <a:r>
              <a:rPr lang="sl-SI" altLang="sl-SI"/>
              <a:t>), </a:t>
            </a:r>
          </a:p>
        </p:txBody>
      </p:sp>
      <p:pic>
        <p:nvPicPr>
          <p:cNvPr id="63502" name="Picture 14" descr="anthonykiedis_wideweb__470x399,0">
            <a:extLst>
              <a:ext uri="{FF2B5EF4-FFF2-40B4-BE49-F238E27FC236}">
                <a16:creationId xmlns:a16="http://schemas.microsoft.com/office/drawing/2014/main" id="{01B458F4-63BF-4586-A0BD-74E3702A36C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538" y="4645025"/>
            <a:ext cx="4716462" cy="2212975"/>
          </a:xfrm>
          <a:prstGeom prst="rect">
            <a:avLst/>
          </a:prstGeom>
          <a:noFill/>
          <a:extLst>
            <a:ext uri="{909E8E84-426E-40DD-AFC4-6F175D3DCCD1}">
              <a14:hiddenFill xmlns:a14="http://schemas.microsoft.com/office/drawing/2010/main">
                <a:solidFill>
                  <a:srgbClr val="FFFFFF"/>
                </a:solidFill>
              </a14:hiddenFill>
            </a:ext>
          </a:extLst>
        </p:spPr>
      </p:pic>
      <p:sp>
        <p:nvSpPr>
          <p:cNvPr id="63503" name="Rectangle 15">
            <a:extLst>
              <a:ext uri="{FF2B5EF4-FFF2-40B4-BE49-F238E27FC236}">
                <a16:creationId xmlns:a16="http://schemas.microsoft.com/office/drawing/2014/main" id="{237AE9B2-5427-4AA1-848C-6B8FD65175CB}"/>
              </a:ext>
            </a:extLst>
          </p:cNvPr>
          <p:cNvSpPr>
            <a:spLocks noChangeArrowheads="1"/>
          </p:cNvSpPr>
          <p:nvPr/>
        </p:nvSpPr>
        <p:spPr bwMode="auto">
          <a:xfrm>
            <a:off x="7308850" y="4652963"/>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a:hlinkClick r:id="rId9" tooltip="Anthony Kiedis"/>
              </a:rPr>
              <a:t>Anthony Kiedis</a:t>
            </a:r>
            <a:r>
              <a:rPr lang="sl-SI" altLang="sl-SI"/>
              <a:t>, </a:t>
            </a:r>
          </a:p>
        </p:txBody>
      </p:sp>
      <p:sp>
        <p:nvSpPr>
          <p:cNvPr id="63504" name="Rectangle 16">
            <a:extLst>
              <a:ext uri="{FF2B5EF4-FFF2-40B4-BE49-F238E27FC236}">
                <a16:creationId xmlns:a16="http://schemas.microsoft.com/office/drawing/2014/main" id="{33C9F01A-84C2-421C-A59A-39578EDB742B}"/>
              </a:ext>
            </a:extLst>
          </p:cNvPr>
          <p:cNvSpPr>
            <a:spLocks noChangeArrowheads="1"/>
          </p:cNvSpPr>
          <p:nvPr/>
        </p:nvSpPr>
        <p:spPr bwMode="auto">
          <a:xfrm>
            <a:off x="3132138" y="1989138"/>
            <a:ext cx="13414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effectLst>
                  <a:outerShdw blurRad="38100" dist="38100" dir="2700000" algn="tl">
                    <a:srgbClr val="000000"/>
                  </a:outerShdw>
                </a:effectLst>
              </a:rPr>
              <a:t>Chad Smith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wheel(4)">
                                      <p:cBhvr>
                                        <p:cTn id="7" dur="2000"/>
                                        <p:tgtEl>
                                          <p:spTgt spid="63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63504"/>
                                        </p:tgtEl>
                                        <p:attrNameLst>
                                          <p:attrName>style.visibility</p:attrName>
                                        </p:attrNameLst>
                                      </p:cBhvr>
                                      <p:to>
                                        <p:strVal val="visible"/>
                                      </p:to>
                                    </p:set>
                                    <p:anim calcmode="discrete" valueType="clr">
                                      <p:cBhvr override="childStyle">
                                        <p:cTn id="12" dur="80"/>
                                        <p:tgtEl>
                                          <p:spTgt spid="6350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3504"/>
                                        </p:tgtEl>
                                        <p:attrNameLst>
                                          <p:attrName>fillcolor</p:attrName>
                                        </p:attrNameLst>
                                      </p:cBhvr>
                                      <p:tavLst>
                                        <p:tav tm="0">
                                          <p:val>
                                            <p:clrVal>
                                              <a:schemeClr val="accent2"/>
                                            </p:clrVal>
                                          </p:val>
                                        </p:tav>
                                        <p:tav tm="50000">
                                          <p:val>
                                            <p:clrVal>
                                              <a:schemeClr val="hlink"/>
                                            </p:clrVal>
                                          </p:val>
                                        </p:tav>
                                      </p:tavLst>
                                    </p:anim>
                                    <p:set>
                                      <p:cBhvr>
                                        <p:cTn id="14" dur="80"/>
                                        <p:tgtEl>
                                          <p:spTgt spid="63504"/>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63494"/>
                                        </p:tgtEl>
                                        <p:attrNameLst>
                                          <p:attrName>style.visibility</p:attrName>
                                        </p:attrNameLst>
                                      </p:cBhvr>
                                      <p:to>
                                        <p:strVal val="visible"/>
                                      </p:to>
                                    </p:set>
                                    <p:animEffect transition="in" filter="wheel(4)">
                                      <p:cBhvr>
                                        <p:cTn id="19" dur="2000"/>
                                        <p:tgtEl>
                                          <p:spTgt spid="634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63500"/>
                                        </p:tgtEl>
                                        <p:attrNameLst>
                                          <p:attrName>style.visibility</p:attrName>
                                        </p:attrNameLst>
                                      </p:cBhvr>
                                      <p:to>
                                        <p:strVal val="visible"/>
                                      </p:to>
                                    </p:set>
                                    <p:anim calcmode="discrete" valueType="clr">
                                      <p:cBhvr override="childStyle">
                                        <p:cTn id="24" dur="80"/>
                                        <p:tgtEl>
                                          <p:spTgt spid="63500"/>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63500"/>
                                        </p:tgtEl>
                                        <p:attrNameLst>
                                          <p:attrName>fillcolor</p:attrName>
                                        </p:attrNameLst>
                                      </p:cBhvr>
                                      <p:tavLst>
                                        <p:tav tm="0">
                                          <p:val>
                                            <p:clrVal>
                                              <a:schemeClr val="accent2"/>
                                            </p:clrVal>
                                          </p:val>
                                        </p:tav>
                                        <p:tav tm="50000">
                                          <p:val>
                                            <p:clrVal>
                                              <a:schemeClr val="hlink"/>
                                            </p:clrVal>
                                          </p:val>
                                        </p:tav>
                                      </p:tavLst>
                                    </p:anim>
                                    <p:set>
                                      <p:cBhvr>
                                        <p:cTn id="26" dur="80"/>
                                        <p:tgtEl>
                                          <p:spTgt spid="63500"/>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4" fill="hold" nodeType="clickEffect">
                                  <p:stCondLst>
                                    <p:cond delay="0"/>
                                  </p:stCondLst>
                                  <p:childTnLst>
                                    <p:set>
                                      <p:cBhvr>
                                        <p:cTn id="30" dur="1" fill="hold">
                                          <p:stCondLst>
                                            <p:cond delay="0"/>
                                          </p:stCondLst>
                                        </p:cTn>
                                        <p:tgtEl>
                                          <p:spTgt spid="63496"/>
                                        </p:tgtEl>
                                        <p:attrNameLst>
                                          <p:attrName>style.visibility</p:attrName>
                                        </p:attrNameLst>
                                      </p:cBhvr>
                                      <p:to>
                                        <p:strVal val="visible"/>
                                      </p:to>
                                    </p:set>
                                    <p:animEffect transition="in" filter="wheel(4)">
                                      <p:cBhvr>
                                        <p:cTn id="31" dur="2000"/>
                                        <p:tgtEl>
                                          <p:spTgt spid="6349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63499"/>
                                        </p:tgtEl>
                                        <p:attrNameLst>
                                          <p:attrName>style.visibility</p:attrName>
                                        </p:attrNameLst>
                                      </p:cBhvr>
                                      <p:to>
                                        <p:strVal val="visible"/>
                                      </p:to>
                                    </p:set>
                                    <p:anim calcmode="discrete" valueType="clr">
                                      <p:cBhvr override="childStyle">
                                        <p:cTn id="36" dur="80"/>
                                        <p:tgtEl>
                                          <p:spTgt spid="6349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63499"/>
                                        </p:tgtEl>
                                        <p:attrNameLst>
                                          <p:attrName>fillcolor</p:attrName>
                                        </p:attrNameLst>
                                      </p:cBhvr>
                                      <p:tavLst>
                                        <p:tav tm="0">
                                          <p:val>
                                            <p:clrVal>
                                              <a:schemeClr val="accent2"/>
                                            </p:clrVal>
                                          </p:val>
                                        </p:tav>
                                        <p:tav tm="50000">
                                          <p:val>
                                            <p:clrVal>
                                              <a:schemeClr val="hlink"/>
                                            </p:clrVal>
                                          </p:val>
                                        </p:tav>
                                      </p:tavLst>
                                    </p:anim>
                                    <p:set>
                                      <p:cBhvr>
                                        <p:cTn id="38" dur="80"/>
                                        <p:tgtEl>
                                          <p:spTgt spid="63499"/>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4" fill="hold" nodeType="clickEffect">
                                  <p:stCondLst>
                                    <p:cond delay="0"/>
                                  </p:stCondLst>
                                  <p:childTnLst>
                                    <p:set>
                                      <p:cBhvr>
                                        <p:cTn id="42" dur="1" fill="hold">
                                          <p:stCondLst>
                                            <p:cond delay="0"/>
                                          </p:stCondLst>
                                        </p:cTn>
                                        <p:tgtEl>
                                          <p:spTgt spid="63502"/>
                                        </p:tgtEl>
                                        <p:attrNameLst>
                                          <p:attrName>style.visibility</p:attrName>
                                        </p:attrNameLst>
                                      </p:cBhvr>
                                      <p:to>
                                        <p:strVal val="visible"/>
                                      </p:to>
                                    </p:set>
                                    <p:animEffect transition="in" filter="wheel(4)">
                                      <p:cBhvr>
                                        <p:cTn id="43" dur="2000"/>
                                        <p:tgtEl>
                                          <p:spTgt spid="6350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63503"/>
                                        </p:tgtEl>
                                        <p:attrNameLst>
                                          <p:attrName>style.visibility</p:attrName>
                                        </p:attrNameLst>
                                      </p:cBhvr>
                                      <p:to>
                                        <p:strVal val="visible"/>
                                      </p:to>
                                    </p:set>
                                    <p:anim calcmode="discrete" valueType="clr">
                                      <p:cBhvr override="childStyle">
                                        <p:cTn id="48" dur="80"/>
                                        <p:tgtEl>
                                          <p:spTgt spid="63503"/>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63503"/>
                                        </p:tgtEl>
                                        <p:attrNameLst>
                                          <p:attrName>fillcolor</p:attrName>
                                        </p:attrNameLst>
                                      </p:cBhvr>
                                      <p:tavLst>
                                        <p:tav tm="0">
                                          <p:val>
                                            <p:clrVal>
                                              <a:schemeClr val="accent2"/>
                                            </p:clrVal>
                                          </p:val>
                                        </p:tav>
                                        <p:tav tm="50000">
                                          <p:val>
                                            <p:clrVal>
                                              <a:schemeClr val="hlink"/>
                                            </p:clrVal>
                                          </p:val>
                                        </p:tav>
                                      </p:tavLst>
                                    </p:anim>
                                    <p:set>
                                      <p:cBhvr>
                                        <p:cTn id="50" dur="80"/>
                                        <p:tgtEl>
                                          <p:spTgt spid="635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9" grpId="0"/>
      <p:bldP spid="63500" grpId="0"/>
      <p:bldP spid="63503" grpId="0"/>
      <p:bldP spid="635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973375C-7C87-4E14-8B62-FCC24D43AA21}"/>
              </a:ext>
            </a:extLst>
          </p:cNvPr>
          <p:cNvSpPr>
            <a:spLocks noGrp="1" noChangeArrowheads="1"/>
          </p:cNvSpPr>
          <p:nvPr>
            <p:ph type="title"/>
          </p:nvPr>
        </p:nvSpPr>
        <p:spPr/>
        <p:txBody>
          <a:bodyPr/>
          <a:lstStyle/>
          <a:p>
            <a:r>
              <a:rPr lang="sl-SI" altLang="sl-SI"/>
              <a:t>viri</a:t>
            </a:r>
          </a:p>
        </p:txBody>
      </p:sp>
      <p:sp>
        <p:nvSpPr>
          <p:cNvPr id="64515" name="Rectangle 3">
            <a:extLst>
              <a:ext uri="{FF2B5EF4-FFF2-40B4-BE49-F238E27FC236}">
                <a16:creationId xmlns:a16="http://schemas.microsoft.com/office/drawing/2014/main" id="{C743A096-4F9B-46A2-B90E-81D9BEC68E01}"/>
              </a:ext>
            </a:extLst>
          </p:cNvPr>
          <p:cNvSpPr>
            <a:spLocks noGrp="1" noChangeArrowheads="1"/>
          </p:cNvSpPr>
          <p:nvPr>
            <p:ph type="body" idx="1"/>
          </p:nvPr>
        </p:nvSpPr>
        <p:spPr/>
        <p:txBody>
          <a:bodyPr/>
          <a:lstStyle/>
          <a:p>
            <a:pPr>
              <a:buFont typeface="Wingdings" panose="05000000000000000000" pitchFamily="2" charset="2"/>
              <a:buNone/>
            </a:pPr>
            <a:r>
              <a:rPr lang="sl-SI" altLang="sl-SI"/>
              <a:t>+tp://sl.wikipedia.org/wiki/Red_Hot_Chili_Peppers</a:t>
            </a:r>
          </a:p>
          <a:p>
            <a:pPr>
              <a:buFont typeface="Wingdings" panose="05000000000000000000" pitchFamily="2" charset="2"/>
              <a:buNone/>
            </a:pPr>
            <a:endParaRPr lang="sl-SI" altLang="sl-SI"/>
          </a:p>
        </p:txBody>
      </p:sp>
      <p:sp>
        <p:nvSpPr>
          <p:cNvPr id="64517" name="Rectangle 5">
            <a:extLst>
              <a:ext uri="{FF2B5EF4-FFF2-40B4-BE49-F238E27FC236}">
                <a16:creationId xmlns:a16="http://schemas.microsoft.com/office/drawing/2014/main" id="{BD78B345-D10D-4110-88F6-E8001AA4FA95}"/>
              </a:ext>
            </a:extLst>
          </p:cNvPr>
          <p:cNvSpPr>
            <a:spLocks noChangeArrowheads="1"/>
          </p:cNvSpPr>
          <p:nvPr/>
        </p:nvSpPr>
        <p:spPr bwMode="auto">
          <a:xfrm>
            <a:off x="395288" y="2565400"/>
            <a:ext cx="6265862"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a:t>+http://www.poster.net/red-hot-chili-peppers/red-hot-chili-peppers-red-hot-chili-peppers-1231199.jpg</a:t>
            </a:r>
          </a:p>
        </p:txBody>
      </p:sp>
      <p:sp>
        <p:nvSpPr>
          <p:cNvPr id="64518" name="Rectangle 6">
            <a:extLst>
              <a:ext uri="{FF2B5EF4-FFF2-40B4-BE49-F238E27FC236}">
                <a16:creationId xmlns:a16="http://schemas.microsoft.com/office/drawing/2014/main" id="{2DE1CE12-E9B4-4DD3-AF22-586BACD7FC7A}"/>
              </a:ext>
            </a:extLst>
          </p:cNvPr>
          <p:cNvSpPr>
            <a:spLocks noChangeArrowheads="1"/>
          </p:cNvSpPr>
          <p:nvPr/>
        </p:nvSpPr>
        <p:spPr bwMode="auto">
          <a:xfrm>
            <a:off x="539750" y="4508500"/>
            <a:ext cx="8026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a:t>+http://images.google.si/images?hl=sl&amp;q=rhcp&amp;gbv=2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4514"/>
                                        </p:tgtEl>
                                        <p:attrNameLst>
                                          <p:attrName>ppt_y</p:attrName>
                                        </p:attrNameLst>
                                      </p:cBhvr>
                                      <p:tavLst>
                                        <p:tav tm="0">
                                          <p:val>
                                            <p:strVal val="#ppt_y"/>
                                          </p:val>
                                        </p:tav>
                                        <p:tav tm="100000">
                                          <p:val>
                                            <p:strVal val="#ppt_y"/>
                                          </p:val>
                                        </p:tav>
                                      </p:tavLst>
                                    </p:anim>
                                    <p:anim calcmode="lin" valueType="num">
                                      <p:cBhvr>
                                        <p:cTn id="9" dur="500" fill="hold"/>
                                        <p:tgtEl>
                                          <p:spTgt spid="645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45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45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64515">
                                            <p:txEl>
                                              <p:pRg st="0" end="0"/>
                                            </p:txEl>
                                          </p:spTgt>
                                        </p:tgtEl>
                                        <p:attrNameLst>
                                          <p:attrName>style.visibility</p:attrName>
                                        </p:attrNameLst>
                                      </p:cBhvr>
                                      <p:to>
                                        <p:strVal val="visible"/>
                                      </p:to>
                                    </p:set>
                                    <p:anim calcmode="lin" valueType="num">
                                      <p:cBhvr>
                                        <p:cTn id="16" dur="500" fill="hold"/>
                                        <p:tgtEl>
                                          <p:spTgt spid="6451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4515">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6451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451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451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nodeType="clickEffect">
                                  <p:stCondLst>
                                    <p:cond delay="0"/>
                                  </p:stCondLst>
                                  <p:childTnLst>
                                    <p:set>
                                      <p:cBhvr>
                                        <p:cTn id="24" dur="1" fill="hold">
                                          <p:stCondLst>
                                            <p:cond delay="0"/>
                                          </p:stCondLst>
                                        </p:cTn>
                                        <p:tgtEl>
                                          <p:spTgt spid="64517">
                                            <p:txEl>
                                              <p:pRg st="0" end="0"/>
                                            </p:txEl>
                                          </p:spTgt>
                                        </p:tgtEl>
                                        <p:attrNameLst>
                                          <p:attrName>style.visibility</p:attrName>
                                        </p:attrNameLst>
                                      </p:cBhvr>
                                      <p:to>
                                        <p:strVal val="visible"/>
                                      </p:to>
                                    </p:set>
                                    <p:animEffect transition="in" filter="wheel(4)">
                                      <p:cBhvr>
                                        <p:cTn id="25" dur="2000"/>
                                        <p:tgtEl>
                                          <p:spTgt spid="6451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64518">
                                            <p:txEl>
                                              <p:pRg st="0" end="0"/>
                                            </p:txEl>
                                          </p:spTgt>
                                        </p:tgtEl>
                                        <p:attrNameLst>
                                          <p:attrName>style.visibility</p:attrName>
                                        </p:attrNameLst>
                                      </p:cBhvr>
                                      <p:to>
                                        <p:strVal val="visible"/>
                                      </p:to>
                                    </p:set>
                                    <p:anim calcmode="lin" valueType="num">
                                      <p:cBhvr additive="base">
                                        <p:cTn id="30" dur="500" fill="hold"/>
                                        <p:tgtEl>
                                          <p:spTgt spid="64518">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45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theme/theme1.xml><?xml version="1.0" encoding="utf-8"?>
<a:theme xmlns:a="http://schemas.openxmlformats.org/drawingml/2006/main" name="Migljanje">
  <a:themeElements>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Migljanj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igljanje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Migljanje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Migljanje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Migljanje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Migljanje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Migljanje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Migljanje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Migljanje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Migljanje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0</TotalTime>
  <Words>449</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Tahoma</vt:lpstr>
      <vt:lpstr>Wingdings</vt:lpstr>
      <vt:lpstr>Migljanje</vt:lpstr>
      <vt:lpstr>Krožnica</vt:lpstr>
      <vt:lpstr>  RED HOT CHILI   PEPERS</vt:lpstr>
      <vt:lpstr> opis</vt:lpstr>
      <vt:lpstr>Skupina se je izvirno imenovala Tony Flow and the Miraculously Majestic Masters of Mayhem. Nastala je po nastopu na Gimnaziji Fairfax v Los Angelesu leta 1983 v zasedbi Michael »Flea«Peter Balzary (bas), Anthony Kiedis (vokali), Jack Irons (bobni) in Hillel Slovak (kitara). Kasneje istega leta, ko je skupina postala priljubljena na losangeleškem rock prizorišču, je podpisala glasbeno pogodbo z EMI.</vt:lpstr>
      <vt:lpstr>PowerPoint Presentation</vt:lpstr>
      <vt:lpstr>Člani skupine RHCP</vt:lpstr>
      <vt:lpstr>Njihovi albumi</vt:lpstr>
      <vt:lpstr>Slike  skupine </vt:lpstr>
      <vt:lpstr>Slike od sedanjih člani</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2019-05-31T08:47:33Z</dcterms:created>
  <dcterms:modified xsi:type="dcterms:W3CDTF">2019-05-31T08:47:33Z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