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6" r:id="rId7"/>
    <p:sldId id="261" r:id="rId8"/>
    <p:sldId id="262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FFCC"/>
    <a:srgbClr val="0033CC"/>
    <a:srgbClr val="FF3300"/>
    <a:srgbClr val="9900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573" autoAdjust="0"/>
    <p:restoredTop sz="94670" autoAdjust="0"/>
  </p:normalViewPr>
  <p:slideViewPr>
    <p:cSldViewPr>
      <p:cViewPr varScale="1">
        <p:scale>
          <a:sx n="108" d="100"/>
          <a:sy n="108" d="100"/>
        </p:scale>
        <p:origin x="240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236E3-3ACA-44D0-BC14-EEC41E53D9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74C9D0-D793-4917-A65F-F4C2BAE09F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BAC3E-30B6-4472-983A-65DC5F398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653ED-9478-447D-8461-69FB2CEA4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BF25C-7D98-439E-91B0-7421B7EC5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D6C52A-1136-4E1C-94D7-C91F0231430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028437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8AEB5A-2E6A-4772-93B2-D1C2368A70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26449-D6C7-4785-8E2D-463FCA8320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D0EE11-4C2C-4213-8C4E-15CD2C2708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FDCCF-3143-4206-B51D-CAAC197EBB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0703E0-C624-41B6-B7C8-B42C3EB47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3DDAAA-2EB8-4A13-A652-2C4304AAF6F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8537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66A719-BAB5-491C-BFC7-A541E8AAB3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D3BBCA-042F-465D-8FF0-157B68E08F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F0A09D-A2D4-4A6A-AD74-3DE33804DD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933FB-F1E6-4D96-B7CD-80FBFA9B7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51FA41-02C7-48FA-B148-706212E3F5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11E8EC-1E77-4D2E-A9AD-A0B1520070D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03457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5AFB9E-0459-4132-AFD6-EC710AED0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6D7427-BDBE-45D3-A214-FB51D9BCD1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503732-D319-4A7E-9B4C-1E691B338D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F8EF24-8360-4989-A912-8D15CA0BF8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259301-1563-4669-B616-3E1C8BDCEF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F604D5-9848-4DF2-B7F4-156874A551B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1815504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7914FE-D951-418A-9FCF-8FFE8DA39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B60364-D64D-4E7F-86F1-A4241586E7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E87206-CA17-41A6-A375-D8DF603FC8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DCCAD2B-6735-443F-97BB-8DE1F0F1AD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A492A6-F265-4348-B6CC-D657B2AB3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B854F1-C5BC-40B8-B366-9B837B78FBE6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66969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F43E7-59C1-478D-85A9-B57DBAB17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E241AC-F26A-4F1D-B306-03E43B6497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0015F1-01C3-4043-8290-3B9A2995F9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DBF1CF-4A9C-48EB-B5A7-8FE89E25E3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AF3DBF-B12F-477A-8082-F22561EACA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ACB63B-C2F3-4295-A8DC-F5199325D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7345F6-BED6-473E-A595-A24CDBED856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96100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1227D-7AA1-483F-B226-CCEFC8BB81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95CAF4-2A51-4087-895F-1B96F34977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D4E349-E768-43A6-8A02-B071B6D4D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C120493-4C51-4A2D-B51D-84E8C17C23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99909B1-AC43-48F0-B555-89D5FFA593C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D5DFECE-B92C-4E2D-AC40-98B824742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9660D3-3CBB-4C68-AB57-F3844688B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C6AE2F-01BA-4759-8159-BF2636376D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75B7B5-A88E-40E6-A85D-77F37D5AE4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68143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4CF53C-A834-4A57-B875-8EA052B965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0292DB-22D5-49B0-B448-29262D2FE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C4161A-9E90-4555-8172-44BAD9BBC6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BAF56D9-F8AE-4CCC-9E83-06C6125A6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2BEFAEC-D363-4BC5-A611-EC7E9D7E22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026198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6704417-D69F-4488-A691-8896274421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24F458C-AE02-4C74-9451-DA9BAD095A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17B5E4D-7DC9-4568-BF21-E71067E1B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9C5E99-42DB-4AF2-B5DB-09311378FCF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6873577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01DA5-2A98-4BB3-A46A-4A6A262669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33EC67-8D96-43AD-96F3-0E60B4752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C2D197-ACA1-4A49-A458-A9E1BCE1D4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1674C-A4E5-4C80-9865-95B9156B7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4B6CE4-9511-44FD-90E1-27F8FF6205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6D456B-A7C9-45D7-873D-90F2C2877F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77A1-205A-4054-9CF4-DA4DCC1F35B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5908368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6E945E-14B4-4DFB-9D27-A060AC615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D6F3A2C-945F-40F0-8F81-D13BA589277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F6252-964E-4EC4-8F59-327BC50B6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DCD6A4-403A-42D5-975B-B54AAE3682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4148A-629B-40B9-81FD-29A9F1249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47D446-A1BF-481F-96D4-0C808AA6E5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F0DCD2-36A6-4E32-943E-C38A1978D2CB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6462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C37FE68F-A77F-499B-A6D5-FB1F33C073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D68DD62B-6105-4BAB-8E12-118EB035658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DA5D1930-5FBF-4FD5-8CDE-536F5D26B46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1752E1E9-2A80-4E7A-9912-E755E621461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D82F12B0-ECEF-4C7F-BA30-BB48BD896A5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7E9537B-8831-44AB-8FED-DD75638BC35B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www.topnews.in/usa/files/The%2520Rolling%2520Stones.jpg&amp;imgrefurl=http://www.topnews.in/usa/taxonomy/term/96/0%3Fpage%3D15&amp;usg=__vAzAUhs4VZ26rE3SRRuDkE_nLKY=&amp;h=768&amp;w=1024&amp;sz=658&amp;hl=sl&amp;start=2&amp;tbnid=MV1Xecx3emLRMM:&amp;tbnh=113&amp;tbnw=150&amp;prev=/images%3Fq%3Drolling%2Bstones%26gbv%3D2%26hl%3Dsl" TargetMode="Externa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images.google.si/imgres?imgurl=http://www.jutarnji.hr/EPHResources/Images/2007/09/18/velika-britanija.jpg&amp;imgrefurl=http://bhmuslimmonitor.info/ba/muslimani-u-evropi/britanski-policajac-gubi-posao-zbog-vrijedjanja-vjerskih-osjecanja-kolege-musl.html&amp;usg=__Nz1gUlwWKPcm1fqUiQjN9w4MkHI=&amp;h=311&amp;w=460&amp;sz=113&amp;hl=sl&amp;start=3&amp;tbnid=q9p7faajOlpNXM:&amp;tbnh=87&amp;tbnw=128&amp;prev=/images%3Fq%3Dvelika%2Bbritanija%26gbv%3D2%26hl%3Dsl%26sa%3DX" TargetMode="External"/><Relationship Id="rId2" Type="http://schemas.openxmlformats.org/officeDocument/2006/relationships/hyperlink" Target="http://sl.wikipedia.org/w/index.php?title=Brian_Jones&amp;action=edit&amp;redlink=1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hyperlink" Target="http://images.google.si/imgres?imgurl=http://www.musicmax.si/imggs/bobni.gif&amp;imgrefurl=http://www.musicmax.si/eShop.asp%3Fincl%3Dglsl%26lang%3D0&amp;usg=__YhUlt9jIaESVnDROMmgbyeWA-QA=&amp;h=175&amp;w=173&amp;sz=9&amp;hl=sl&amp;start=6&amp;tbnid=0Y65B-oMDg6NiM:&amp;tbnh=100&amp;tbnw=99&amp;prev=/images%3Fq%3Dbobni%26gbv%3D2%26hl%3Ds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google.si/imgres?imgurl=http://elblogdemanu.com/wordpress/wp-content/uploads/2007/12/BYE_GP32.jpg&amp;imgrefurl=http://fans.askaninja.com/profiles/blogs/bye-people&amp;usg=__1lZl9SsIEOH50YSIyNRaY6DOJaQ=&amp;h=424&amp;w=500&amp;sz=43&amp;hl=sl&amp;start=2&amp;tbnid=Ot5nz2W9sHOJ3M:&amp;tbnh=110&amp;tbnw=130&amp;prev=/images%3Fq%3Dbye%26gbv%3D2%26hl%3Dsl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hyperlink" Target="http://en.wikipedia.org/wiki/File:Mick_Jagger_and_Ron_Wood_-_Rolling_Stones_-_1975.jpg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hyperlink" Target="http://images.google.si/imgres?imgurl=http://blogs.villagevoice.com/statusainthood/ShineALight2.jpg&amp;imgrefurl=http://blogs.villagevoice.com/statusainthood/archives/2008/04/things_i_learne_22.php&amp;usg=__-ksTeDBqB3274sqKh8CNau1w_r0=&amp;h=435&amp;w=306&amp;sz=46&amp;hl=sl&amp;start=8&amp;um=1&amp;tbnid=ma2e6f0FdGaPJM:&amp;tbnh=126&amp;tbnw=89&amp;prev=/images%3Fq%3Dshine%2Ba%2Blight%26hl%3Dsl%26um%3D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hyperlink" Target="http://images.google.si/imgres?imgurl=http://www.stones.at/stones/Vienna_1973/Stones_ticket_Vienna_1_Sep_1973.jpg&amp;imgrefurl=http://www.stones.at/stones/Vienna_1973/vienna_1973.htm&amp;usg=__Inw-2cKWXS8alMUmRDdsJ72qCB8=&amp;h=263&amp;w=750&amp;sz=109&amp;hl=sl&amp;start=1&amp;um=1&amp;tbnid=K5B9iRKY_oe7BM:&amp;tbnh=49&amp;tbnw=141&amp;prev=/images%3Fq%3Dticket%2Brolling%2Bstones%26hl%3Dsl%26um%3D1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9CBCAB44-24F3-41C8-AA61-9745E5BAA61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rgbClr val="00FFCC"/>
                </a:solidFill>
              </a:rPr>
              <a:t>THE ROLLING STONES</a:t>
            </a:r>
          </a:p>
        </p:txBody>
      </p:sp>
      <p:pic>
        <p:nvPicPr>
          <p:cNvPr id="2053" name="Picture 5" descr="The%2520Rolling%2520Stones">
            <a:hlinkClick r:id="rId3"/>
            <a:extLst>
              <a:ext uri="{FF2B5EF4-FFF2-40B4-BE49-F238E27FC236}">
                <a16:creationId xmlns:a16="http://schemas.microsoft.com/office/drawing/2014/main" id="{608CB84E-F261-47CF-97F9-73F7B85702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013" y="3975100"/>
            <a:ext cx="2519362" cy="1898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ubtitle 1">
            <a:extLst>
              <a:ext uri="{FF2B5EF4-FFF2-40B4-BE49-F238E27FC236}">
                <a16:creationId xmlns:a16="http://schemas.microsoft.com/office/drawing/2014/main" id="{9A77761E-3293-4B4E-B0EF-EF8D8DDEC80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l-SI"/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1F477C2B-EEA0-4E55-AE2F-A7811FDA59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Viri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235AB0D1-1FC8-40B8-B762-9B991251E2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Wikipedija</a:t>
            </a:r>
          </a:p>
          <a:p>
            <a:r>
              <a:rPr lang="sl-SI" altLang="sl-SI">
                <a:solidFill>
                  <a:srgbClr val="00FFCC"/>
                </a:solidFill>
              </a:rPr>
              <a:t>Šolska enciklopedija: Glasba(Spence Keith – Tehniška založba Slovenije 1995)</a:t>
            </a:r>
          </a:p>
          <a:p>
            <a:r>
              <a:rPr lang="sl-SI" altLang="sl-SI">
                <a:solidFill>
                  <a:srgbClr val="00FFCC"/>
                </a:solidFill>
              </a:rPr>
              <a:t>Najlepša knjiga o glasbi(Kate Castle- Učila 1997)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>
            <a:extLst>
              <a:ext uri="{FF2B5EF4-FFF2-40B4-BE49-F238E27FC236}">
                <a16:creationId xmlns:a16="http://schemas.microsoft.com/office/drawing/2014/main" id="{0DB334AF-F96C-4D56-8E09-0203EE04C98F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11188" y="2781300"/>
            <a:ext cx="7772400" cy="1470025"/>
          </a:xfrm>
        </p:spPr>
        <p:txBody>
          <a:bodyPr anchor="ctr"/>
          <a:lstStyle/>
          <a:p>
            <a:r>
              <a:rPr lang="sl-SI" altLang="sl-SI" sz="4400">
                <a:solidFill>
                  <a:srgbClr val="00FFCC"/>
                </a:solidFill>
              </a:rPr>
              <a:t>Thanks for watching and ROCK ON</a:t>
            </a:r>
          </a:p>
        </p:txBody>
      </p:sp>
      <p:sp>
        <p:nvSpPr>
          <p:cNvPr id="11269" name="Rectangle 5">
            <a:extLst>
              <a:ext uri="{FF2B5EF4-FFF2-40B4-BE49-F238E27FC236}">
                <a16:creationId xmlns:a16="http://schemas.microsoft.com/office/drawing/2014/main" id="{F2B49D20-7AA8-4068-9057-FD3C96722AB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sl-SI" altLang="sl-SI" sz="3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0419CE6C-A1F2-495F-95D6-A0F8E02E96D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Kdo so Rolling Stonesi?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DEF01778-4D6E-4EFC-B70C-5635CFA53E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So angleška glasbena skupina</a:t>
            </a:r>
          </a:p>
          <a:p>
            <a:r>
              <a:rPr lang="sl-SI" altLang="sl-SI">
                <a:solidFill>
                  <a:srgbClr val="00FFCC"/>
                </a:solidFill>
              </a:rPr>
              <a:t>Svojo pot so začeli v 60. letih prejšnjega stoletja</a:t>
            </a:r>
          </a:p>
          <a:p>
            <a:r>
              <a:rPr lang="sl-SI" altLang="sl-SI">
                <a:solidFill>
                  <a:srgbClr val="00FFCC"/>
                </a:solidFill>
              </a:rPr>
              <a:t>Ustanovljena je bila leta 1962, s strani Brian Jonesa.</a:t>
            </a:r>
          </a:p>
          <a:p>
            <a:r>
              <a:rPr lang="sl-SI" altLang="sl-SI">
                <a:solidFill>
                  <a:srgbClr val="00FFCC"/>
                </a:solidFill>
              </a:rPr>
              <a:t>Pravijo jim tudi “največji rock'n'roll bend na svetu</a:t>
            </a:r>
          </a:p>
        </p:txBody>
      </p:sp>
      <p:sp>
        <p:nvSpPr>
          <p:cNvPr id="3076" name="Rectangle 4">
            <a:hlinkClick r:id="rId2" tooltip="Brian Jones (članek še ni napisan)"/>
            <a:extLst>
              <a:ext uri="{FF2B5EF4-FFF2-40B4-BE49-F238E27FC236}">
                <a16:creationId xmlns:a16="http://schemas.microsoft.com/office/drawing/2014/main" id="{79F64D07-11C4-47AB-BD5C-A4666F7458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 </a:t>
            </a:r>
          </a:p>
        </p:txBody>
      </p:sp>
      <p:sp>
        <p:nvSpPr>
          <p:cNvPr id="3077" name="Rectangle 5">
            <a:hlinkClick r:id="rId2" tooltip="Brian Jones (članek še ni napisan)"/>
            <a:extLst>
              <a:ext uri="{FF2B5EF4-FFF2-40B4-BE49-F238E27FC236}">
                <a16:creationId xmlns:a16="http://schemas.microsoft.com/office/drawing/2014/main" id="{316111D4-3912-4C04-A9FA-B4384A0FD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 </a:t>
            </a:r>
          </a:p>
        </p:txBody>
      </p:sp>
      <p:sp>
        <p:nvSpPr>
          <p:cNvPr id="3078" name="Rectangle 6">
            <a:hlinkClick r:id="rId2" tooltip="Brian Jones (članek še ni napisan)"/>
            <a:extLst>
              <a:ext uri="{FF2B5EF4-FFF2-40B4-BE49-F238E27FC236}">
                <a16:creationId xmlns:a16="http://schemas.microsoft.com/office/drawing/2014/main" id="{DE8F7889-11EE-4E6E-8FA2-4DC20C31B8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r>
              <a:rPr lang="sl-SI" altLang="sl-SI"/>
              <a:t> </a:t>
            </a:r>
          </a:p>
        </p:txBody>
      </p:sp>
      <p:sp>
        <p:nvSpPr>
          <p:cNvPr id="3079" name="AutoShape 7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505EF19F-43BE-4353-BC00-7F207912DD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92500" y="5229225"/>
            <a:ext cx="2159000" cy="792163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sl-SI"/>
              <a:t>ČLANI STONESOV</a:t>
            </a:r>
          </a:p>
        </p:txBody>
      </p:sp>
      <p:pic>
        <p:nvPicPr>
          <p:cNvPr id="3081" name="Picture 9" descr="velika-britanija">
            <a:hlinkClick r:id="rId3"/>
            <a:extLst>
              <a:ext uri="{FF2B5EF4-FFF2-40B4-BE49-F238E27FC236}">
                <a16:creationId xmlns:a16="http://schemas.microsoft.com/office/drawing/2014/main" id="{8931875A-0E5B-427D-A4E0-4154195224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341438"/>
            <a:ext cx="1219200" cy="828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6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DC1FD76-C664-44FF-AEFE-A7258BE248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ČLANI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45910620-7E50-4D12-90D3-E4EA7E3F84B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Mick Jagger (pevec)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Keith Richards (kitarist)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Charlie Watts (bobnar)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Ronney Wood (basist)</a:t>
            </a:r>
          </a:p>
        </p:txBody>
      </p:sp>
      <p:sp>
        <p:nvSpPr>
          <p:cNvPr id="4100" name="AutoShape 4">
            <a:hlinkClick r:id="" action="ppaction://hlinkshowjump?jump=nextslide" highlightClick="1"/>
            <a:extLst>
              <a:ext uri="{FF2B5EF4-FFF2-40B4-BE49-F238E27FC236}">
                <a16:creationId xmlns:a16="http://schemas.microsoft.com/office/drawing/2014/main" id="{AFA935F7-21FD-4364-B52F-B41F1F626F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7175" y="5229225"/>
            <a:ext cx="2233613" cy="1042988"/>
          </a:xfrm>
          <a:prstGeom prst="actionButtonBlank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sl-SI" altLang="sl-SI"/>
              <a:t>Nekdanji člani</a:t>
            </a:r>
          </a:p>
        </p:txBody>
      </p:sp>
      <p:pic>
        <p:nvPicPr>
          <p:cNvPr id="4106" name="Picture 10" descr="bobni">
            <a:hlinkClick r:id="rId2"/>
            <a:extLst>
              <a:ext uri="{FF2B5EF4-FFF2-40B4-BE49-F238E27FC236}">
                <a16:creationId xmlns:a16="http://schemas.microsoft.com/office/drawing/2014/main" id="{8DA58E57-418D-44CC-8377-7532BE94A2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1863" y="1844675"/>
            <a:ext cx="1939925" cy="19589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  <p:bldP spid="410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50EA3C8-374C-4FE5-962B-7A4BB34DF20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Nekdanji člani skupine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730EC951-7DFB-4229-A9AD-846CC9CD254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5288" y="1557338"/>
            <a:ext cx="8229600" cy="4525962"/>
          </a:xfrm>
        </p:spPr>
        <p:txBody>
          <a:bodyPr/>
          <a:lstStyle/>
          <a:p>
            <a:pPr algn="ctr"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- Brian Jones</a:t>
            </a:r>
          </a:p>
          <a:p>
            <a:pPr algn="ctr"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- Ian Stewart</a:t>
            </a:r>
          </a:p>
          <a:p>
            <a:pPr algn="ctr"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- Dick Taylor</a:t>
            </a:r>
          </a:p>
          <a:p>
            <a:pPr algn="ctr"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- Mick Taylor</a:t>
            </a:r>
          </a:p>
          <a:p>
            <a:pPr algn="ctr"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- Bill Wyman</a:t>
            </a:r>
          </a:p>
        </p:txBody>
      </p:sp>
      <p:pic>
        <p:nvPicPr>
          <p:cNvPr id="5125" name="Picture 5" descr="BYE_GP32">
            <a:hlinkClick r:id="rId2"/>
            <a:extLst>
              <a:ext uri="{FF2B5EF4-FFF2-40B4-BE49-F238E27FC236}">
                <a16:creationId xmlns:a16="http://schemas.microsoft.com/office/drawing/2014/main" id="{12CDA461-3C14-45D3-8A9A-DCB3AA1368C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188" y="3284538"/>
            <a:ext cx="2087562" cy="1766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8E260E-570B-4B3C-BF5F-5A3AF380A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Kaj igrajo Rolling Stonesi?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5243150-02DA-4DAB-8BA5-0B54A29A9A9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sl-SI">
                <a:solidFill>
                  <a:srgbClr val="00FFCC"/>
                </a:solidFill>
              </a:rPr>
              <a:t>Rock, </a:t>
            </a:r>
            <a:r>
              <a:rPr lang="sl-SI" altLang="sl-SI">
                <a:solidFill>
                  <a:srgbClr val="00FFCC"/>
                </a:solidFill>
              </a:rPr>
              <a:t>(Stadionski rock – koncerti)</a:t>
            </a:r>
          </a:p>
          <a:p>
            <a:r>
              <a:rPr lang="sl-SI" altLang="sl-SI">
                <a:solidFill>
                  <a:srgbClr val="00FFCC"/>
                </a:solidFill>
              </a:rPr>
              <a:t>R</a:t>
            </a:r>
            <a:r>
              <a:rPr lang="en-US" altLang="sl-SI">
                <a:solidFill>
                  <a:srgbClr val="00FFCC"/>
                </a:solidFill>
              </a:rPr>
              <a:t>ock and roll, </a:t>
            </a:r>
            <a:endParaRPr lang="sl-SI" altLang="sl-SI">
              <a:solidFill>
                <a:srgbClr val="00FFCC"/>
              </a:solidFill>
            </a:endParaRPr>
          </a:p>
          <a:p>
            <a:r>
              <a:rPr lang="en-US" altLang="sl-SI">
                <a:solidFill>
                  <a:srgbClr val="00FFCC"/>
                </a:solidFill>
              </a:rPr>
              <a:t>R&amp;B, </a:t>
            </a:r>
            <a:r>
              <a:rPr lang="sl-SI" altLang="sl-SI">
                <a:solidFill>
                  <a:srgbClr val="00FFCC"/>
                </a:solidFill>
              </a:rPr>
              <a:t>(Rhythm and blues)</a:t>
            </a:r>
          </a:p>
          <a:p>
            <a:r>
              <a:rPr lang="en-US" altLang="sl-SI">
                <a:solidFill>
                  <a:srgbClr val="00FFCC"/>
                </a:solidFill>
              </a:rPr>
              <a:t>Blues</a:t>
            </a:r>
            <a:r>
              <a:rPr lang="sl-SI" altLang="sl-SI">
                <a:solidFill>
                  <a:srgbClr val="00FFCC"/>
                </a:solidFill>
              </a:rPr>
              <a:t>.</a:t>
            </a:r>
            <a:r>
              <a:rPr lang="en-US" altLang="sl-SI">
                <a:solidFill>
                  <a:srgbClr val="00FFCC"/>
                </a:solidFill>
              </a:rPr>
              <a:t> </a:t>
            </a:r>
            <a:r>
              <a:rPr lang="sl-SI" altLang="sl-SI">
                <a:solidFill>
                  <a:srgbClr val="00FFCC"/>
                </a:solidFill>
              </a:rPr>
              <a:t>(Posnemali blues iz Chicaga)</a:t>
            </a:r>
          </a:p>
          <a:p>
            <a:endParaRPr lang="sl-SI" altLang="sl-SI">
              <a:solidFill>
                <a:srgbClr val="00FFCC"/>
              </a:solidFill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Najbolj pa so uspešni v izvajanju </a:t>
            </a:r>
            <a:r>
              <a:rPr lang="sl-SI" altLang="sl-SI" sz="2800">
                <a:solidFill>
                  <a:srgbClr val="00FFCC"/>
                </a:solidFill>
              </a:rPr>
              <a:t>rock </a:t>
            </a:r>
            <a:r>
              <a:rPr lang="sl-SI" altLang="sl-SI">
                <a:solidFill>
                  <a:srgbClr val="00FFCC"/>
                </a:solidFill>
              </a:rPr>
              <a:t>pesmi.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B859110B-92DE-4A9A-AA1F-E6218C90083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Največje uspešnice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3E491FE3-5337-4724-83C2-6FB8DCD29C3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Satisfaction </a:t>
            </a:r>
          </a:p>
          <a:p>
            <a:r>
              <a:rPr lang="sl-SI" altLang="sl-SI">
                <a:solidFill>
                  <a:srgbClr val="00FFCC"/>
                </a:solidFill>
              </a:rPr>
              <a:t>Streets Of Love</a:t>
            </a:r>
            <a:r>
              <a:rPr lang="sl-SI" altLang="sl-SI"/>
              <a:t> </a:t>
            </a:r>
          </a:p>
          <a:p>
            <a:r>
              <a:rPr lang="sl-SI" altLang="sl-SI">
                <a:solidFill>
                  <a:srgbClr val="00FFCC"/>
                </a:solidFill>
              </a:rPr>
              <a:t>Brown sugar</a:t>
            </a:r>
          </a:p>
          <a:p>
            <a:r>
              <a:rPr lang="sl-SI" altLang="sl-SI">
                <a:solidFill>
                  <a:srgbClr val="00FFCC"/>
                </a:solidFill>
              </a:rPr>
              <a:t>Like a rolling stone</a:t>
            </a:r>
          </a:p>
          <a:p>
            <a:r>
              <a:rPr lang="en-US" altLang="sl-SI">
                <a:solidFill>
                  <a:srgbClr val="00FFCC"/>
                </a:solidFill>
              </a:rPr>
              <a:t>It's Only Rock and Roll</a:t>
            </a:r>
            <a:endParaRPr lang="sl-SI" altLang="sl-SI">
              <a:solidFill>
                <a:srgbClr val="00FFCC"/>
              </a:solidFill>
            </a:endParaRPr>
          </a:p>
          <a:p>
            <a:pPr>
              <a:buFontTx/>
              <a:buNone/>
            </a:pPr>
            <a:endParaRPr lang="sl-SI" altLang="sl-SI">
              <a:solidFill>
                <a:srgbClr val="00FFCC"/>
              </a:solidFill>
            </a:endParaRPr>
          </a:p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In še mnoge druge.</a:t>
            </a:r>
          </a:p>
        </p:txBody>
      </p:sp>
      <p:pic>
        <p:nvPicPr>
          <p:cNvPr id="14341" name="Picture 5" descr="180px-Mick_Jagger_and_Ron_Wood_-_Rolling_Stones_-_1975">
            <a:hlinkClick r:id="rId2" tooltip="Ron Wood (left) and Mick Jagger (right), during the 1975 Tour of the Americas"/>
            <a:extLst>
              <a:ext uri="{FF2B5EF4-FFF2-40B4-BE49-F238E27FC236}">
                <a16:creationId xmlns:a16="http://schemas.microsoft.com/office/drawing/2014/main" id="{CC72781C-03A9-464C-BF04-6E5FE569BEA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700213"/>
            <a:ext cx="2090737" cy="3600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299783C0-9929-46A9-ABBC-BE82D309D6C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Uspehi Rolling Stonesov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9C5A4B1E-5724-47F7-A265-990F10CC385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Osvojili največ zlatih plošč in sicer kar 39.</a:t>
            </a:r>
          </a:p>
          <a:p>
            <a:r>
              <a:rPr lang="sl-SI" altLang="sl-SI">
                <a:solidFill>
                  <a:srgbClr val="00FFCC"/>
                </a:solidFill>
              </a:rPr>
              <a:t>1969 so bili predstavljena kot najboljša blues skupina 60. let.</a:t>
            </a:r>
          </a:p>
          <a:p>
            <a:r>
              <a:rPr lang="sl-SI" altLang="sl-SI">
                <a:solidFill>
                  <a:srgbClr val="00FFCC"/>
                </a:solidFill>
              </a:rPr>
              <a:t>Skupina je prejela kar 15 zlatih in 60 platinastih albumov. </a:t>
            </a:r>
          </a:p>
          <a:p>
            <a:r>
              <a:rPr lang="sl-SI" altLang="sl-SI">
                <a:solidFill>
                  <a:srgbClr val="00FFCC"/>
                </a:solidFill>
              </a:rPr>
              <a:t>Skupno zaslužili že več kot 160 milijonov $</a:t>
            </a:r>
          </a:p>
          <a:p>
            <a:r>
              <a:rPr lang="sl-SI" altLang="sl-SI">
                <a:solidFill>
                  <a:srgbClr val="00FFCC"/>
                </a:solidFill>
              </a:rPr>
              <a:t>Prodali že več kot 200 milijonov albumov.</a:t>
            </a:r>
          </a:p>
          <a:p>
            <a:r>
              <a:rPr lang="sl-SI" altLang="sl-SI">
                <a:solidFill>
                  <a:srgbClr val="00FFCC"/>
                </a:solidFill>
              </a:rPr>
              <a:t>Napisali več kot 400 pesmi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3A050851-BA70-4161-B1C9-C3A3EA988B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Film o Rolling Stonesih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44584D8B-0961-43B0-8C61-4D75BA7358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l-SI" altLang="sl-SI">
                <a:solidFill>
                  <a:srgbClr val="00FFCC"/>
                </a:solidFill>
              </a:rPr>
              <a:t> Leta 2008 je posnet film o Stonsih Shine A Light v kateri igrajo kot vloge tudi člani Rolling Stonesov, poleg njih pa so še sodelovali: Buddy Guy, Jack White, Christina Aguilera.</a:t>
            </a:r>
          </a:p>
        </p:txBody>
      </p:sp>
      <p:pic>
        <p:nvPicPr>
          <p:cNvPr id="8197" name="Picture 5" descr="ShineALight2">
            <a:hlinkClick r:id="rId2"/>
            <a:extLst>
              <a:ext uri="{FF2B5EF4-FFF2-40B4-BE49-F238E27FC236}">
                <a16:creationId xmlns:a16="http://schemas.microsoft.com/office/drawing/2014/main" id="{5505333D-7BF5-44E4-BBCB-0FBA530BA9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725" y="3789363"/>
            <a:ext cx="1712913" cy="2424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18A8E8C7-94D7-488F-9C46-6BBCB162BF7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Posebnosti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E2381AF0-CBFB-400D-A5D9-83D355107D2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altLang="sl-SI">
                <a:solidFill>
                  <a:srgbClr val="00FFCC"/>
                </a:solidFill>
              </a:rPr>
              <a:t>Rolling Stonsi imajo največji oder na svetu, ki meri v dolžino 70 m in v višino 30 m. </a:t>
            </a:r>
          </a:p>
          <a:p>
            <a:r>
              <a:rPr lang="sl-SI" altLang="sl-SI">
                <a:solidFill>
                  <a:srgbClr val="00FFCC"/>
                </a:solidFill>
              </a:rPr>
              <a:t>Opremo in oder vozijo po svetu s 64 tovornjaki. </a:t>
            </a:r>
          </a:p>
          <a:p>
            <a:r>
              <a:rPr lang="sl-SI" altLang="sl-SI">
                <a:solidFill>
                  <a:srgbClr val="00FFCC"/>
                </a:solidFill>
              </a:rPr>
              <a:t>Karte V.I.P. za ogled Stonse je tudi do 500 €.</a:t>
            </a:r>
          </a:p>
        </p:txBody>
      </p:sp>
      <p:pic>
        <p:nvPicPr>
          <p:cNvPr id="9221" name="Picture 5" descr="Stones_ticket_Vienna_1_Sep_1973">
            <a:hlinkClick r:id="rId2"/>
            <a:extLst>
              <a:ext uri="{FF2B5EF4-FFF2-40B4-BE49-F238E27FC236}">
                <a16:creationId xmlns:a16="http://schemas.microsoft.com/office/drawing/2014/main" id="{70FAE373-F6BF-4B08-B3DF-955B8BA9D1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938" y="5195888"/>
            <a:ext cx="3095625" cy="107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334</Words>
  <Application>Microsoft Office PowerPoint</Application>
  <PresentationFormat>On-screen Show (4:3)</PresentationFormat>
  <Paragraphs>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Arial</vt:lpstr>
      <vt:lpstr>Privzeti načrt</vt:lpstr>
      <vt:lpstr>THE ROLLING STONES</vt:lpstr>
      <vt:lpstr>Kdo so Rolling Stonesi?</vt:lpstr>
      <vt:lpstr>ČLANI</vt:lpstr>
      <vt:lpstr>Nekdanji člani skupine</vt:lpstr>
      <vt:lpstr>Kaj igrajo Rolling Stonesi?</vt:lpstr>
      <vt:lpstr>Največje uspešnice</vt:lpstr>
      <vt:lpstr>Uspehi Rolling Stonesov</vt:lpstr>
      <vt:lpstr>Film o Rolling Stonesih</vt:lpstr>
      <vt:lpstr>Posebnosti</vt:lpstr>
      <vt:lpstr>Viri</vt:lpstr>
      <vt:lpstr>Thanks for watching and ROCK 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2019-05-31T08:47:36Z</dcterms:created>
  <dcterms:modified xsi:type="dcterms:W3CDTF">2019-05-31T08:47:36Z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