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8" r:id="rId14"/>
    <p:sldId id="271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D5731A7-BABF-46E3-8189-013BBE871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8E20098-2A48-40B4-B6A0-AE340E701B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2E5595-D930-425C-BB91-7A22A278405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1AC832C-44AD-4939-8ECA-4CEE882D2B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8D37ED97-F05C-40DA-B39C-C6D5C0C57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2DA6DB4-F096-4592-BA0B-69BA1D9657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CBF23A7-1A45-402E-98A5-3E87E6BE4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F35CCCE-1154-4D74-9FEA-0DB39C5AA7F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0059C690-A76C-4210-9C9A-946307C13B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6BA01016-CB74-44AE-900D-9C892CBEB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Ograda številke diapozitiva 3">
            <a:extLst>
              <a:ext uri="{FF2B5EF4-FFF2-40B4-BE49-F238E27FC236}">
                <a16:creationId xmlns:a16="http://schemas.microsoft.com/office/drawing/2014/main" id="{09116C99-CCF6-4D0A-9025-DC58149CB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593F7F-47CA-4CC9-88E1-BD9723277D42}" type="slidenum">
              <a:rPr lang="sl-SI" altLang="sl-SI">
                <a:latin typeface="Calibri" panose="020F0502020204030204" pitchFamily="34" charset="0"/>
              </a:rPr>
              <a:pPr eaLnBrk="1" hangingPunct="1"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DA12F61-BB17-4E3C-BA53-C1C17C81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6156-273B-43C6-B2E9-80FFB36ECB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F4A4409-837B-4B61-861F-6EEFA412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8E18EEA-AFC0-494E-9E9E-08AB337F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FCA87-9DDB-4124-BCAF-91516A876C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633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99229D1-21BE-40C4-B06A-D7BEA7B4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F19A-7D26-43C3-BD8C-1F46A33CC0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1A0659F-7633-4ACA-B3F6-628B1FB0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DD9622F-56F1-4519-8228-98B02A96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8E330-2D69-49A4-BFC1-9459C01A65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732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A2AF36D-B9C2-4350-8E34-4C45E6C3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8DD4-C143-44A2-AEC8-E4619E99D9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3E664B6-08ED-4F2D-97FC-BA9A68C2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40B95FB-4457-45A7-8A14-B80A52B5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88309-759C-46C2-BE05-FCEDA620C8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57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27D3FA-1A29-498E-9D50-772A33E1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2294-821D-45AB-BF82-7B02AEB3EB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20C39F9-FAD0-4674-95F2-3878C003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C7CD510-1AF3-4424-BD4E-E1542843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453C9-2BF8-49FA-87C4-5BB53D9B84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50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2698D0D-5777-446C-85DD-21405015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4731-A25F-481D-8694-7B423E2B4A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6564D37-27D8-4F31-A39C-7A54AF91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28A85A2-585E-4C37-AF79-102B2AF1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E937-B265-443B-8DE9-4D5401B982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792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D9FFE8C-78D7-4A28-A981-47A877F4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3C93-4845-4FC8-838F-7353E34086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7FD0C6A-83F7-43D8-9BC5-43D0E2E1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918637B-8233-438B-8E49-1599AC90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2FCCD-6DE3-4151-8352-A745AE9B11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117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E3961F37-0955-48A1-9F0F-CD97CB41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134E-C52F-449E-A2ED-16DB5C3E99A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C674943C-88EF-4663-85B5-A32C5554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5B7B633-BDDF-4A02-8369-517D02B2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6938E-F928-42E7-8BED-1CE9FE0D6D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90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EC80679-F113-4BA8-8A3D-457BDB3A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E4AA-125C-430F-8D78-8C20BAA193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1896E9B-DA8E-4CCC-80EE-A293401A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212B52D1-EB27-4866-ACC5-5BDABB78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1D64F-8730-4C66-84FF-2492FCB47C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15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9AB4E32-0B17-4B4B-B69D-6FE05442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734A-67C0-43C6-B13C-057A0EB91A9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1529292-59CC-4E3D-8E07-62B707C5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A3E5BE0-D9CD-4B02-BDF9-608293F3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FA987-91E3-46AB-A7E4-DC23EE0171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075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A0C0622-4C71-4766-8A47-206E06D9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243D-DCA2-4D93-ACCD-6D2B2330272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061F180-B3E7-462C-97BE-EFBE8718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369D96C-1167-487E-86D6-81124A94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2587C-A028-4AD1-9351-059894D7E7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780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8960E07-9F52-44C8-A5C0-3597C193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7B8E-2879-4CEF-884B-5F71E39569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17A60A5-529F-48CE-BE9F-30A740DD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98DD90B-C0C4-4653-B956-CADB232F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5F99-C335-4FA4-9449-5362C86B91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503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700B64D-2BB1-4804-A686-A218DD6C1F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81969E4-87DA-4BEC-995B-F3C6DAAFF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FC9B602-C19C-4615-B42E-B8AB852B3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F8BE2-32AF-406D-A507-566D2F294CF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30AF5CC-9720-4C91-9F5A-A5949576C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E343A6C-3221-4125-9B70-2DE2D13CD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D46836-6F71-4CDA-896F-D8CED93572B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7DB85E1A-7337-4159-9A18-E5060CD7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2571750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Rolling Stones</a:t>
            </a:r>
          </a:p>
        </p:txBody>
      </p:sp>
      <p:pic>
        <p:nvPicPr>
          <p:cNvPr id="2051" name="Slika 9" descr="Rolling-stones-logo.jpg">
            <a:extLst>
              <a:ext uri="{FF2B5EF4-FFF2-40B4-BE49-F238E27FC236}">
                <a16:creationId xmlns:a16="http://schemas.microsoft.com/office/drawing/2014/main" id="{62BC4AB1-9627-4F3D-8106-D7D784322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75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Slika 10" descr="Rolling-stones-logo.jpg">
            <a:extLst>
              <a:ext uri="{FF2B5EF4-FFF2-40B4-BE49-F238E27FC236}">
                <a16:creationId xmlns:a16="http://schemas.microsoft.com/office/drawing/2014/main" id="{B789A97C-6BBD-4A32-97DB-8C297970A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35500"/>
            <a:ext cx="33575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1E67CA87-3B87-465F-B61D-9464473F7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30A20241-4AD8-49AF-AFEE-26A5E6C8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Njihovi dosežki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550DAFD-D12A-4944-9947-F7589327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Bigger Bang turneja z največjim</a:t>
            </a:r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zaslužkom                           437 miljonov dolarjev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izdanih albumov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zlatih in 60 platinastih                                               albumov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delovanja, najstarejši                                                     rock’n’roll bend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milijonov prodanih                                                  albumov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 kot 400 pesmi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C0E16FBC-B655-4502-90A5-512D7060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43125"/>
            <a:ext cx="48482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7EA63F74-D9AE-455A-935A-EF480613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Zanimivosti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2E7AC40C-6C40-47F2-9243-1BA8A9F55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Uvrstitev na lestvico “50 skupin, ki jih morate videti, preden umrete”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Leta 2003 Mick Jagger dobi naslov viteza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Melodijo pesmi </a:t>
            </a:r>
            <a:r>
              <a:rPr lang="sl-SI" altLang="sl-SI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me up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13 milijonov $ odkupil Microsoft ter uporabil ob zagonu Windows 95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Imajo največji oder na svetu, z dolžino 70 m in 30 m v višino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Transportirajo ga z kar 64 tovornjaki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V.I.P. karte za njihove koncerte stanejo 500 €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Riu de Janeiru je bilo na koncertu 2 milijona ljudi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CC92DD48-EE22-4515-B663-3DC7A5A9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E4F87815-B480-4795-BD18-DEAF56DF5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Vokal, električna kitara, močno poudarjen ritem (bas kitara), bobni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Najpopularnejša zvrst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Znani začetniki rocka: The Beatles, The Rolling Stones</a:t>
            </a:r>
          </a:p>
        </p:txBody>
      </p:sp>
      <p:pic>
        <p:nvPicPr>
          <p:cNvPr id="4" name="Slika 3" descr="The Beatles.bmp">
            <a:extLst>
              <a:ext uri="{FF2B5EF4-FFF2-40B4-BE49-F238E27FC236}">
                <a16:creationId xmlns:a16="http://schemas.microsoft.com/office/drawing/2014/main" id="{F9141A56-1034-45E1-93EA-60AB7F9F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86125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B79D52D4-F95B-4215-813D-199DAEA9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vprašanj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F8E6E0A-C12F-4A93-81C2-70EFF406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Katerega leta so ustanovili The Rolling Stones?</a:t>
            </a:r>
          </a:p>
          <a:p>
            <a:pPr lvl="1" eaLnBrk="1" hangingPunct="1"/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Katera turneja še traja?</a:t>
            </a:r>
          </a:p>
          <a:p>
            <a:pPr lvl="1" eaLnBrk="1" hangingPunct="1"/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Bigger Bang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Katero nagrado so dobili?</a:t>
            </a:r>
          </a:p>
          <a:p>
            <a:pPr lvl="1" eaLnBrk="1" hangingPunct="1"/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Grammy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albumov so posneli v karieri?</a:t>
            </a:r>
          </a:p>
          <a:p>
            <a:pPr lvl="1" eaLnBrk="1" hangingPunct="1"/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Kateri inštrumenti so značilni za Rock?</a:t>
            </a:r>
          </a:p>
          <a:p>
            <a:pPr lvl="1" eaLnBrk="1" hangingPunct="1"/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Električna kitara, bas kitara in bobni</a:t>
            </a:r>
          </a:p>
          <a:p>
            <a:pPr eaLnBrk="1" hangingPunct="1"/>
            <a:endParaRPr lang="sl-SI" altLang="sl-SI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1E1C3F57-F76B-450F-B426-3FE72717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27F877B9-6A89-48D3-8772-7031BC0A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4FF670F-FF7C-4783-992A-2B2BDCEB1F0A}"/>
              </a:ext>
            </a:extLst>
          </p:cNvPr>
          <p:cNvSpPr/>
          <p:nvPr/>
        </p:nvSpPr>
        <p:spPr>
          <a:xfrm>
            <a:off x="2428860" y="2500306"/>
            <a:ext cx="394691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Konec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295BED55-28B8-40D4-830B-53B95FAC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Začetki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A58DD131-F5E1-46D2-8C0F-35175DAA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Ustanovljeni 1962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Ustanovitelji: Brian Jones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Ostali člani: Mick Jagger, Keith Richards, Ian Stewart,     Charlie Watts, Bill Wyman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Njihov stil: Rock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Podzvrsti: blues,                                                         rock’n’roll, R&amp;B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Nastanek imena</a:t>
            </a:r>
          </a:p>
        </p:txBody>
      </p:sp>
      <p:pic>
        <p:nvPicPr>
          <p:cNvPr id="8" name="Slika 7" descr="The Rolling Stones stari.bmp">
            <a:extLst>
              <a:ext uri="{FF2B5EF4-FFF2-40B4-BE49-F238E27FC236}">
                <a16:creationId xmlns:a16="http://schemas.microsoft.com/office/drawing/2014/main" id="{CB6444E3-8C20-457A-BC81-D4A4D580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071813"/>
            <a:ext cx="43576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CDAF6676-AEF0-4D60-AAA6-DA63BD61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1960-1969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FA4E3A6B-DBDC-46B7-B9D8-09217D62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Can't Get No) Satisfaction , 1965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it Black, 1966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Ruby Tuesday, 1967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 najboljši blues bend šestdesetih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0089E48-D80C-4BFB-9350-C453E2D7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Težave z mamili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D2796479-A7CA-49F8-8A00-B5302DCC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 Brian Jones umrl 3. julija 1969, uporabljal </a:t>
            </a:r>
            <a:r>
              <a:rPr lang="sl-SI" altLang="sl-SI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 stil 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el. kitari</a:t>
            </a:r>
            <a:endParaRPr lang="sl-SI" altLang="sl-SI" sz="2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Keitha Richarda velikokrat ujet z mamili,                             nikoli prišel v zaporu</a:t>
            </a:r>
          </a:p>
        </p:txBody>
      </p:sp>
      <p:pic>
        <p:nvPicPr>
          <p:cNvPr id="7" name="Slika 6" descr="drugs fixed.bmp">
            <a:extLst>
              <a:ext uri="{FF2B5EF4-FFF2-40B4-BE49-F238E27FC236}">
                <a16:creationId xmlns:a16="http://schemas.microsoft.com/office/drawing/2014/main" id="{3D649AA5-4106-4657-BB72-6B2DA155A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357563"/>
            <a:ext cx="50577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A37D2EAB-3C9D-4691-9F37-49C19ECF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1970-1979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B6FE8744-0969-47DB-8FCF-95878380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pPr eaLnBrk="1" hangingPunct="1"/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Yer Ya-Ya’s Out! Live 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album, 1970</a:t>
            </a:r>
          </a:p>
          <a:p>
            <a:pPr eaLnBrk="1" hangingPunct="1"/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Sticky Fingers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album, 1971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Sugar, 1971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Odšli v Francijo na dvorec, album </a:t>
            </a:r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Exile on Main Street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1972, eden najboljših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Angie, 1973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You, 1978</a:t>
            </a:r>
          </a:p>
        </p:txBody>
      </p:sp>
      <p:pic>
        <p:nvPicPr>
          <p:cNvPr id="4" name="Slika 3" descr="stones_wideweb__470x449,0.jpg">
            <a:extLst>
              <a:ext uri="{FF2B5EF4-FFF2-40B4-BE49-F238E27FC236}">
                <a16:creationId xmlns:a16="http://schemas.microsoft.com/office/drawing/2014/main" id="{20F4E50A-48B5-4C5E-807B-AF3385F1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2990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j7641_500.jpg">
            <a:extLst>
              <a:ext uri="{FF2B5EF4-FFF2-40B4-BE49-F238E27FC236}">
                <a16:creationId xmlns:a16="http://schemas.microsoft.com/office/drawing/2014/main" id="{1DCE6A65-996D-49D2-9ADE-7307642D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71875"/>
            <a:ext cx="4143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44D6E240-E722-4CD2-A905-D098275D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1980-1989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3AD41110-B01C-40B2-A8F2-D653B357E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Prejetje nagrade grammy za glasbene dosežke, 1986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Vse večji spori med Richardsom in Jaggrom,                          tri leta samostojni albumi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Pobotanje 1989, </a:t>
            </a:r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Wheels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Sprejeti v dvorano slave rock and rolla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Splošno manj uspešni kot druga desetletja</a:t>
            </a:r>
          </a:p>
        </p:txBody>
      </p:sp>
      <p:pic>
        <p:nvPicPr>
          <p:cNvPr id="4" name="Slika 3" descr="Steel wheels.bmp">
            <a:extLst>
              <a:ext uri="{FF2B5EF4-FFF2-40B4-BE49-F238E27FC236}">
                <a16:creationId xmlns:a16="http://schemas.microsoft.com/office/drawing/2014/main" id="{9056E590-8EB5-43B6-B0CB-1597DDCF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75"/>
            <a:ext cx="3929063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D35BD70F-B8B1-449B-93F8-2335EE56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1990-1999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7097445-2388-4697-B98D-65682CB7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Voodoo Lounge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1994</a:t>
            </a:r>
          </a:p>
          <a:p>
            <a:pPr eaLnBrk="1" hangingPunct="1"/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Stripped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1995</a:t>
            </a:r>
            <a:endParaRPr lang="sl-SI" altLang="sl-SI" sz="2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Bridges to Babylon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1997</a:t>
            </a:r>
          </a:p>
        </p:txBody>
      </p:sp>
      <p:pic>
        <p:nvPicPr>
          <p:cNvPr id="4" name="Slika 3" descr="bridges-to-babylon-dvd-front.jpg">
            <a:extLst>
              <a:ext uri="{FF2B5EF4-FFF2-40B4-BE49-F238E27FC236}">
                <a16:creationId xmlns:a16="http://schemas.microsoft.com/office/drawing/2014/main" id="{05263B8F-5021-4F37-95FF-71BB5DF02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73388"/>
            <a:ext cx="26431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rolling_stones_-_voodoo_lounge_a.jpg">
            <a:extLst>
              <a:ext uri="{FF2B5EF4-FFF2-40B4-BE49-F238E27FC236}">
                <a16:creationId xmlns:a16="http://schemas.microsoft.com/office/drawing/2014/main" id="{9CF3242F-B15F-4421-BD30-0485B4E7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80193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tripped-VCD.jpg">
            <a:extLst>
              <a:ext uri="{FF2B5EF4-FFF2-40B4-BE49-F238E27FC236}">
                <a16:creationId xmlns:a16="http://schemas.microsoft.com/office/drawing/2014/main" id="{74AED3B2-1B23-44E2-885C-5643023D5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00375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E9C2FA0-01DD-46F7-BED9-FD83348D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2000-2008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C737F04E-2C3A-4A69-BC45-C6D2B8CC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Licks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</a:p>
          <a:p>
            <a:pPr eaLnBrk="1" hangingPunct="1"/>
            <a:r>
              <a:rPr lang="sl-SI" altLang="sl-SI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Bigger Bang</a:t>
            </a:r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2005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Bigger Bang turneja v poteku</a:t>
            </a:r>
            <a:endParaRPr lang="sl-SI" altLang="sl-SI" sz="2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6570ce8964.jpg">
            <a:extLst>
              <a:ext uri="{FF2B5EF4-FFF2-40B4-BE49-F238E27FC236}">
                <a16:creationId xmlns:a16="http://schemas.microsoft.com/office/drawing/2014/main" id="{23F9E88A-499C-402A-A5E0-758D4BF81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214438"/>
            <a:ext cx="32861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65018513_0rMX2cvE.jpg">
            <a:extLst>
              <a:ext uri="{FF2B5EF4-FFF2-40B4-BE49-F238E27FC236}">
                <a16:creationId xmlns:a16="http://schemas.microsoft.com/office/drawing/2014/main" id="{34406C25-2103-4E8C-976E-C4EEF9FAB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718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ABFAA85C-BA6C-47D6-9A93-B58D2D65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Sedanji člani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FECCAC08-C1AC-471B-B3F3-99D2883D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Charlie Watts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Keith Richards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Mick Jagger</a:t>
            </a:r>
          </a:p>
          <a:p>
            <a:pPr eaLnBrk="1" hangingPunct="1"/>
            <a:r>
              <a:rPr lang="sl-SI" altLang="sl-S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Ronnie Wood</a:t>
            </a:r>
          </a:p>
        </p:txBody>
      </p:sp>
      <p:pic>
        <p:nvPicPr>
          <p:cNvPr id="4" name="Slika 3" descr="vsi.bmp">
            <a:extLst>
              <a:ext uri="{FF2B5EF4-FFF2-40B4-BE49-F238E27FC236}">
                <a16:creationId xmlns:a16="http://schemas.microsoft.com/office/drawing/2014/main" id="{91D9C6A4-5B14-4B6A-BCCF-78326CAE5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14500"/>
            <a:ext cx="56197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Officeova tema</vt:lpstr>
      <vt:lpstr>The Rolling Stones</vt:lpstr>
      <vt:lpstr>Začetki</vt:lpstr>
      <vt:lpstr>1960-1969</vt:lpstr>
      <vt:lpstr>Težave z mamili</vt:lpstr>
      <vt:lpstr>1970-1979</vt:lpstr>
      <vt:lpstr>1980-1989</vt:lpstr>
      <vt:lpstr>1990-1999</vt:lpstr>
      <vt:lpstr>2000-2008</vt:lpstr>
      <vt:lpstr>Sedanji člani</vt:lpstr>
      <vt:lpstr>Njihovi dosežki</vt:lpstr>
      <vt:lpstr>Zanimivosti</vt:lpstr>
      <vt:lpstr>Rock</vt:lpstr>
      <vt:lpstr>5 vprašanj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2019-05-31T08:47:37Z</dcterms:created>
  <dcterms:modified xsi:type="dcterms:W3CDTF">2019-05-31T08:47:37Z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