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5" r:id="rId1"/>
  </p:sldMasterIdLst>
  <p:sldIdLst>
    <p:sldId id="256" r:id="rId2"/>
    <p:sldId id="257" r:id="rId3"/>
    <p:sldId id="262" r:id="rId4"/>
    <p:sldId id="258" r:id="rId5"/>
    <p:sldId id="259" r:id="rId6"/>
    <p:sldId id="260" r:id="rId7"/>
    <p:sldId id="261" r:id="rId8"/>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8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7762" name="Group 2">
            <a:extLst>
              <a:ext uri="{FF2B5EF4-FFF2-40B4-BE49-F238E27FC236}">
                <a16:creationId xmlns:a16="http://schemas.microsoft.com/office/drawing/2014/main" id="{AEA6BCB1-7BD9-43D9-8C35-4352ADB18C3A}"/>
              </a:ext>
            </a:extLst>
          </p:cNvPr>
          <p:cNvGrpSpPr>
            <a:grpSpLocks/>
          </p:cNvGrpSpPr>
          <p:nvPr/>
        </p:nvGrpSpPr>
        <p:grpSpPr bwMode="auto">
          <a:xfrm>
            <a:off x="0" y="0"/>
            <a:ext cx="9144000" cy="6858000"/>
            <a:chOff x="0" y="0"/>
            <a:chExt cx="5760" cy="4320"/>
          </a:xfrm>
        </p:grpSpPr>
        <p:sp>
          <p:nvSpPr>
            <p:cNvPr id="117763" name="Rectangle 3">
              <a:extLst>
                <a:ext uri="{FF2B5EF4-FFF2-40B4-BE49-F238E27FC236}">
                  <a16:creationId xmlns:a16="http://schemas.microsoft.com/office/drawing/2014/main" id="{5C5E5196-651B-4484-9313-D787193B2C84}"/>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117764" name="Rectangle 4">
              <a:extLst>
                <a:ext uri="{FF2B5EF4-FFF2-40B4-BE49-F238E27FC236}">
                  <a16:creationId xmlns:a16="http://schemas.microsoft.com/office/drawing/2014/main" id="{2DA56234-D9F7-43E8-AE4A-54C2DE43E16E}"/>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grpSp>
          <p:nvGrpSpPr>
            <p:cNvPr id="117765" name="Group 5">
              <a:extLst>
                <a:ext uri="{FF2B5EF4-FFF2-40B4-BE49-F238E27FC236}">
                  <a16:creationId xmlns:a16="http://schemas.microsoft.com/office/drawing/2014/main" id="{1F1B8EC6-F32C-4F3C-BBBC-40C75B787B9C}"/>
                </a:ext>
              </a:extLst>
            </p:cNvPr>
            <p:cNvGrpSpPr>
              <a:grpSpLocks/>
            </p:cNvGrpSpPr>
            <p:nvPr/>
          </p:nvGrpSpPr>
          <p:grpSpPr bwMode="auto">
            <a:xfrm>
              <a:off x="0" y="672"/>
              <a:ext cx="1806" cy="1989"/>
              <a:chOff x="0" y="672"/>
              <a:chExt cx="1806" cy="1989"/>
            </a:xfrm>
          </p:grpSpPr>
          <p:sp>
            <p:nvSpPr>
              <p:cNvPr id="117766" name="Rectangle 6">
                <a:extLst>
                  <a:ext uri="{FF2B5EF4-FFF2-40B4-BE49-F238E27FC236}">
                    <a16:creationId xmlns:a16="http://schemas.microsoft.com/office/drawing/2014/main" id="{6B3BC680-C80E-4AF6-9B5F-6C1856495993}"/>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7767" name="Rectangle 7">
                <a:extLst>
                  <a:ext uri="{FF2B5EF4-FFF2-40B4-BE49-F238E27FC236}">
                    <a16:creationId xmlns:a16="http://schemas.microsoft.com/office/drawing/2014/main" id="{EB107E79-E8DD-45D3-A23A-76E0BFD5EA98}"/>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7768" name="Rectangle 8">
                <a:extLst>
                  <a:ext uri="{FF2B5EF4-FFF2-40B4-BE49-F238E27FC236}">
                    <a16:creationId xmlns:a16="http://schemas.microsoft.com/office/drawing/2014/main" id="{FFBD8A76-1AD3-4A5C-A7DC-ED827D58A12C}"/>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7769" name="Rectangle 9">
                <a:extLst>
                  <a:ext uri="{FF2B5EF4-FFF2-40B4-BE49-F238E27FC236}">
                    <a16:creationId xmlns:a16="http://schemas.microsoft.com/office/drawing/2014/main" id="{51AC9D28-DBB7-47BD-970A-6C2CC28EDB53}"/>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7770" name="Rectangle 10">
                <a:extLst>
                  <a:ext uri="{FF2B5EF4-FFF2-40B4-BE49-F238E27FC236}">
                    <a16:creationId xmlns:a16="http://schemas.microsoft.com/office/drawing/2014/main" id="{383689CA-BAF4-4CAA-BBA0-254F515CCF42}"/>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7771" name="Rectangle 11">
                <a:extLst>
                  <a:ext uri="{FF2B5EF4-FFF2-40B4-BE49-F238E27FC236}">
                    <a16:creationId xmlns:a16="http://schemas.microsoft.com/office/drawing/2014/main" id="{B2B91162-E5FD-4008-8F1F-662105F2630E}"/>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7772" name="Rectangle 12">
                <a:extLst>
                  <a:ext uri="{FF2B5EF4-FFF2-40B4-BE49-F238E27FC236}">
                    <a16:creationId xmlns:a16="http://schemas.microsoft.com/office/drawing/2014/main" id="{41D52167-92FC-442D-BD7A-4C370C354282}"/>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7773" name="Rectangle 13">
                <a:extLst>
                  <a:ext uri="{FF2B5EF4-FFF2-40B4-BE49-F238E27FC236}">
                    <a16:creationId xmlns:a16="http://schemas.microsoft.com/office/drawing/2014/main" id="{B987E25A-CC9C-422B-B733-79E49B26E23A}"/>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7774" name="Rectangle 14">
                <a:extLst>
                  <a:ext uri="{FF2B5EF4-FFF2-40B4-BE49-F238E27FC236}">
                    <a16:creationId xmlns:a16="http://schemas.microsoft.com/office/drawing/2014/main" id="{40A12316-C222-493A-B571-8CED49A69EFD}"/>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7775" name="Rectangle 15">
                <a:extLst>
                  <a:ext uri="{FF2B5EF4-FFF2-40B4-BE49-F238E27FC236}">
                    <a16:creationId xmlns:a16="http://schemas.microsoft.com/office/drawing/2014/main" id="{B4C8C07A-57BD-4479-8277-5BC8EE6C4E0E}"/>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grpSp>
      </p:grpSp>
      <p:sp>
        <p:nvSpPr>
          <p:cNvPr id="117776" name="Rectangle 16">
            <a:extLst>
              <a:ext uri="{FF2B5EF4-FFF2-40B4-BE49-F238E27FC236}">
                <a16:creationId xmlns:a16="http://schemas.microsoft.com/office/drawing/2014/main" id="{4EF85754-FA92-4926-A3D6-A7FB2119321A}"/>
              </a:ext>
            </a:extLst>
          </p:cNvPr>
          <p:cNvSpPr>
            <a:spLocks noGrp="1" noChangeArrowheads="1"/>
          </p:cNvSpPr>
          <p:nvPr>
            <p:ph type="dt" sz="half" idx="2"/>
          </p:nvPr>
        </p:nvSpPr>
        <p:spPr>
          <a:xfrm>
            <a:off x="457200" y="6248400"/>
            <a:ext cx="2133600" cy="457200"/>
          </a:xfrm>
        </p:spPr>
        <p:txBody>
          <a:bodyPr/>
          <a:lstStyle>
            <a:lvl1pPr>
              <a:defRPr/>
            </a:lvl1pPr>
          </a:lstStyle>
          <a:p>
            <a:endParaRPr lang="sl-SI" altLang="sl-SI"/>
          </a:p>
        </p:txBody>
      </p:sp>
      <p:sp>
        <p:nvSpPr>
          <p:cNvPr id="117777" name="Rectangle 17">
            <a:extLst>
              <a:ext uri="{FF2B5EF4-FFF2-40B4-BE49-F238E27FC236}">
                <a16:creationId xmlns:a16="http://schemas.microsoft.com/office/drawing/2014/main" id="{1410B454-BC1C-4B4B-A953-6D80D1B4747D}"/>
              </a:ext>
            </a:extLst>
          </p:cNvPr>
          <p:cNvSpPr>
            <a:spLocks noGrp="1" noChangeArrowheads="1"/>
          </p:cNvSpPr>
          <p:nvPr>
            <p:ph type="ftr" sz="quarter" idx="3"/>
          </p:nvPr>
        </p:nvSpPr>
        <p:spPr/>
        <p:txBody>
          <a:bodyPr/>
          <a:lstStyle>
            <a:lvl1pPr>
              <a:defRPr/>
            </a:lvl1pPr>
          </a:lstStyle>
          <a:p>
            <a:endParaRPr lang="sl-SI" altLang="sl-SI"/>
          </a:p>
        </p:txBody>
      </p:sp>
      <p:sp>
        <p:nvSpPr>
          <p:cNvPr id="117778" name="Rectangle 18">
            <a:extLst>
              <a:ext uri="{FF2B5EF4-FFF2-40B4-BE49-F238E27FC236}">
                <a16:creationId xmlns:a16="http://schemas.microsoft.com/office/drawing/2014/main" id="{4958FBB9-9DF8-4B3E-B78D-87675A754A84}"/>
              </a:ext>
            </a:extLst>
          </p:cNvPr>
          <p:cNvSpPr>
            <a:spLocks noGrp="1" noChangeArrowheads="1"/>
          </p:cNvSpPr>
          <p:nvPr>
            <p:ph type="sldNum" sz="quarter" idx="4"/>
          </p:nvPr>
        </p:nvSpPr>
        <p:spPr/>
        <p:txBody>
          <a:bodyPr/>
          <a:lstStyle>
            <a:lvl1pPr>
              <a:defRPr/>
            </a:lvl1pPr>
          </a:lstStyle>
          <a:p>
            <a:fld id="{41EF3DDF-76A7-4C53-B78B-EA23798EBFC8}" type="slidenum">
              <a:rPr lang="sl-SI" altLang="sl-SI"/>
              <a:pPr/>
              <a:t>‹#›</a:t>
            </a:fld>
            <a:endParaRPr lang="sl-SI" altLang="sl-SI"/>
          </a:p>
        </p:txBody>
      </p:sp>
      <p:sp>
        <p:nvSpPr>
          <p:cNvPr id="117779" name="Rectangle 19">
            <a:extLst>
              <a:ext uri="{FF2B5EF4-FFF2-40B4-BE49-F238E27FC236}">
                <a16:creationId xmlns:a16="http://schemas.microsoft.com/office/drawing/2014/main" id="{78507025-3527-410A-8EBD-9B78B4F7177B}"/>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sl-SI" altLang="sl-SI" noProof="0"/>
              <a:t>Kliknite, če želite urediti slog naslova matrice</a:t>
            </a:r>
          </a:p>
        </p:txBody>
      </p:sp>
      <p:sp>
        <p:nvSpPr>
          <p:cNvPr id="117780" name="Rectangle 20">
            <a:extLst>
              <a:ext uri="{FF2B5EF4-FFF2-40B4-BE49-F238E27FC236}">
                <a16:creationId xmlns:a16="http://schemas.microsoft.com/office/drawing/2014/main" id="{EA7F8CC5-DAC3-42B0-8E86-B7D30EF2C86C}"/>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sl-SI" altLang="sl-SI" noProof="0"/>
              <a:t>Kliknite, če želite urediti slog podnaslova matrice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0BD8-2787-4FC8-A5E3-05460F2FDBD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7185097-EA8B-47E8-AAF8-F1685B4A52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Footer Placeholder 3">
            <a:extLst>
              <a:ext uri="{FF2B5EF4-FFF2-40B4-BE49-F238E27FC236}">
                <a16:creationId xmlns:a16="http://schemas.microsoft.com/office/drawing/2014/main" id="{2FF3B03B-7191-4C46-A620-BE07AAAD7B33}"/>
              </a:ext>
            </a:extLst>
          </p:cNvPr>
          <p:cNvSpPr>
            <a:spLocks noGrp="1"/>
          </p:cNvSpPr>
          <p:nvPr>
            <p:ph type="ftr" sz="quarter"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7B034C74-5A6B-479B-8E51-B45EECB3FF56}"/>
              </a:ext>
            </a:extLst>
          </p:cNvPr>
          <p:cNvSpPr>
            <a:spLocks noGrp="1"/>
          </p:cNvSpPr>
          <p:nvPr>
            <p:ph type="sldNum" sz="quarter" idx="11"/>
          </p:nvPr>
        </p:nvSpPr>
        <p:spPr/>
        <p:txBody>
          <a:bodyPr/>
          <a:lstStyle>
            <a:lvl1pPr>
              <a:defRPr/>
            </a:lvl1pPr>
          </a:lstStyle>
          <a:p>
            <a:fld id="{40E71360-962D-4200-9E81-BD682CD448D8}" type="slidenum">
              <a:rPr lang="sl-SI" altLang="sl-SI"/>
              <a:pPr/>
              <a:t>‹#›</a:t>
            </a:fld>
            <a:endParaRPr lang="sl-SI" altLang="sl-SI"/>
          </a:p>
        </p:txBody>
      </p:sp>
      <p:sp>
        <p:nvSpPr>
          <p:cNvPr id="6" name="Date Placeholder 5">
            <a:extLst>
              <a:ext uri="{FF2B5EF4-FFF2-40B4-BE49-F238E27FC236}">
                <a16:creationId xmlns:a16="http://schemas.microsoft.com/office/drawing/2014/main" id="{38EC5618-E116-4383-89C1-9E72F465ACFD}"/>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425165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A8A7E1-1F08-411F-965D-462EB2B3C6F5}"/>
              </a:ext>
            </a:extLst>
          </p:cNvPr>
          <p:cNvSpPr>
            <a:spLocks noGrp="1"/>
          </p:cNvSpPr>
          <p:nvPr>
            <p:ph type="title" orient="vert"/>
          </p:nvPr>
        </p:nvSpPr>
        <p:spPr>
          <a:xfrm>
            <a:off x="6629400" y="457200"/>
            <a:ext cx="2057400" cy="54102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7A83A98-244B-4CFE-A306-D367C034A22A}"/>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Footer Placeholder 3">
            <a:extLst>
              <a:ext uri="{FF2B5EF4-FFF2-40B4-BE49-F238E27FC236}">
                <a16:creationId xmlns:a16="http://schemas.microsoft.com/office/drawing/2014/main" id="{F2415471-69E3-456C-AD5E-1683EA2DBFA1}"/>
              </a:ext>
            </a:extLst>
          </p:cNvPr>
          <p:cNvSpPr>
            <a:spLocks noGrp="1"/>
          </p:cNvSpPr>
          <p:nvPr>
            <p:ph type="ftr" sz="quarter"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B4BFE21-7FF1-4E56-BD5D-8EC8EE70598D}"/>
              </a:ext>
            </a:extLst>
          </p:cNvPr>
          <p:cNvSpPr>
            <a:spLocks noGrp="1"/>
          </p:cNvSpPr>
          <p:nvPr>
            <p:ph type="sldNum" sz="quarter" idx="11"/>
          </p:nvPr>
        </p:nvSpPr>
        <p:spPr/>
        <p:txBody>
          <a:bodyPr/>
          <a:lstStyle>
            <a:lvl1pPr>
              <a:defRPr/>
            </a:lvl1pPr>
          </a:lstStyle>
          <a:p>
            <a:fld id="{64D6B2EA-EEEE-4688-B297-BEA648D274C0}" type="slidenum">
              <a:rPr lang="sl-SI" altLang="sl-SI"/>
              <a:pPr/>
              <a:t>‹#›</a:t>
            </a:fld>
            <a:endParaRPr lang="sl-SI" altLang="sl-SI"/>
          </a:p>
        </p:txBody>
      </p:sp>
      <p:sp>
        <p:nvSpPr>
          <p:cNvPr id="6" name="Date Placeholder 5">
            <a:extLst>
              <a:ext uri="{FF2B5EF4-FFF2-40B4-BE49-F238E27FC236}">
                <a16:creationId xmlns:a16="http://schemas.microsoft.com/office/drawing/2014/main" id="{122E845B-F64F-4EFA-A4C5-E4E36043B2DD}"/>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393432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9054F-2465-421D-9898-F8817D33813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7A381FD-F10A-4D3B-9890-5703570189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Footer Placeholder 3">
            <a:extLst>
              <a:ext uri="{FF2B5EF4-FFF2-40B4-BE49-F238E27FC236}">
                <a16:creationId xmlns:a16="http://schemas.microsoft.com/office/drawing/2014/main" id="{D25604DE-ECE5-4209-A15B-D5255E60537B}"/>
              </a:ext>
            </a:extLst>
          </p:cNvPr>
          <p:cNvSpPr>
            <a:spLocks noGrp="1"/>
          </p:cNvSpPr>
          <p:nvPr>
            <p:ph type="ftr" sz="quarter"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22C5DDB-7F24-448B-A8BB-B92E1FAAD318}"/>
              </a:ext>
            </a:extLst>
          </p:cNvPr>
          <p:cNvSpPr>
            <a:spLocks noGrp="1"/>
          </p:cNvSpPr>
          <p:nvPr>
            <p:ph type="sldNum" sz="quarter" idx="11"/>
          </p:nvPr>
        </p:nvSpPr>
        <p:spPr/>
        <p:txBody>
          <a:bodyPr/>
          <a:lstStyle>
            <a:lvl1pPr>
              <a:defRPr/>
            </a:lvl1pPr>
          </a:lstStyle>
          <a:p>
            <a:fld id="{A47DA3D6-321C-4424-956C-A1F704397527}" type="slidenum">
              <a:rPr lang="sl-SI" altLang="sl-SI"/>
              <a:pPr/>
              <a:t>‹#›</a:t>
            </a:fld>
            <a:endParaRPr lang="sl-SI" altLang="sl-SI"/>
          </a:p>
        </p:txBody>
      </p:sp>
      <p:sp>
        <p:nvSpPr>
          <p:cNvPr id="6" name="Date Placeholder 5">
            <a:extLst>
              <a:ext uri="{FF2B5EF4-FFF2-40B4-BE49-F238E27FC236}">
                <a16:creationId xmlns:a16="http://schemas.microsoft.com/office/drawing/2014/main" id="{3786807C-924C-4F85-B5AD-8DA392DAA5DD}"/>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175307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3722E-EDA6-4E38-9C1B-F3759A8FDBE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EA540940-884A-430F-B35E-977518A5B59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AA887192-7CFE-408C-A7DE-C8D4307F4F71}"/>
              </a:ext>
            </a:extLst>
          </p:cNvPr>
          <p:cNvSpPr>
            <a:spLocks noGrp="1"/>
          </p:cNvSpPr>
          <p:nvPr>
            <p:ph type="ftr" sz="quarter"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31880E23-AA6F-4ED5-936B-CE02FED3BA3C}"/>
              </a:ext>
            </a:extLst>
          </p:cNvPr>
          <p:cNvSpPr>
            <a:spLocks noGrp="1"/>
          </p:cNvSpPr>
          <p:nvPr>
            <p:ph type="sldNum" sz="quarter" idx="11"/>
          </p:nvPr>
        </p:nvSpPr>
        <p:spPr/>
        <p:txBody>
          <a:bodyPr/>
          <a:lstStyle>
            <a:lvl1pPr>
              <a:defRPr/>
            </a:lvl1pPr>
          </a:lstStyle>
          <a:p>
            <a:fld id="{731CF365-225C-4A53-A97C-D57508D312DB}" type="slidenum">
              <a:rPr lang="sl-SI" altLang="sl-SI"/>
              <a:pPr/>
              <a:t>‹#›</a:t>
            </a:fld>
            <a:endParaRPr lang="sl-SI" altLang="sl-SI"/>
          </a:p>
        </p:txBody>
      </p:sp>
      <p:sp>
        <p:nvSpPr>
          <p:cNvPr id="6" name="Date Placeholder 5">
            <a:extLst>
              <a:ext uri="{FF2B5EF4-FFF2-40B4-BE49-F238E27FC236}">
                <a16:creationId xmlns:a16="http://schemas.microsoft.com/office/drawing/2014/main" id="{91F0D098-4947-4C0B-A816-C71CE581EDA5}"/>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1707888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BD90F-4697-49F0-BF1B-46C66F9F50F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0DBFB32-4303-4D2C-AAB4-C7AD85A92437}"/>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72DD3499-64BC-4493-8F4A-04833B8B37EA}"/>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Footer Placeholder 4">
            <a:extLst>
              <a:ext uri="{FF2B5EF4-FFF2-40B4-BE49-F238E27FC236}">
                <a16:creationId xmlns:a16="http://schemas.microsoft.com/office/drawing/2014/main" id="{3ED3514D-C8EE-4C1C-B328-6119902FAE71}"/>
              </a:ext>
            </a:extLst>
          </p:cNvPr>
          <p:cNvSpPr>
            <a:spLocks noGrp="1"/>
          </p:cNvSpPr>
          <p:nvPr>
            <p:ph type="ftr" sz="quarter"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34CE1E2-3E32-4565-A186-98AECF15AACE}"/>
              </a:ext>
            </a:extLst>
          </p:cNvPr>
          <p:cNvSpPr>
            <a:spLocks noGrp="1"/>
          </p:cNvSpPr>
          <p:nvPr>
            <p:ph type="sldNum" sz="quarter" idx="11"/>
          </p:nvPr>
        </p:nvSpPr>
        <p:spPr/>
        <p:txBody>
          <a:bodyPr/>
          <a:lstStyle>
            <a:lvl1pPr>
              <a:defRPr/>
            </a:lvl1pPr>
          </a:lstStyle>
          <a:p>
            <a:fld id="{24A1C666-F7E0-4ED1-9338-57CF94BE9F19}" type="slidenum">
              <a:rPr lang="sl-SI" altLang="sl-SI"/>
              <a:pPr/>
              <a:t>‹#›</a:t>
            </a:fld>
            <a:endParaRPr lang="sl-SI" altLang="sl-SI"/>
          </a:p>
        </p:txBody>
      </p:sp>
      <p:sp>
        <p:nvSpPr>
          <p:cNvPr id="7" name="Date Placeholder 6">
            <a:extLst>
              <a:ext uri="{FF2B5EF4-FFF2-40B4-BE49-F238E27FC236}">
                <a16:creationId xmlns:a16="http://schemas.microsoft.com/office/drawing/2014/main" id="{47B20204-EBC3-44DC-A1C1-E42D906F9765}"/>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3423703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FFAA9-876E-4862-B35E-158BCF33DB3F}"/>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0126DD2-09B4-4C36-9314-E21E4A563CE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8E6461-0C5B-48AF-BA38-6A1FEECB939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7909E06F-9B17-4C99-B5CC-550B5403B86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450EEB-9EF5-479C-BAC0-057B6DA35F5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Footer Placeholder 6">
            <a:extLst>
              <a:ext uri="{FF2B5EF4-FFF2-40B4-BE49-F238E27FC236}">
                <a16:creationId xmlns:a16="http://schemas.microsoft.com/office/drawing/2014/main" id="{9B9271D4-6675-485A-BF37-2295963DEC1F}"/>
              </a:ext>
            </a:extLst>
          </p:cNvPr>
          <p:cNvSpPr>
            <a:spLocks noGrp="1"/>
          </p:cNvSpPr>
          <p:nvPr>
            <p:ph type="ftr" sz="quarter" idx="10"/>
          </p:nvPr>
        </p:nvSpPr>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38BCEF7F-EE28-4532-8EDE-800D3C8A75DD}"/>
              </a:ext>
            </a:extLst>
          </p:cNvPr>
          <p:cNvSpPr>
            <a:spLocks noGrp="1"/>
          </p:cNvSpPr>
          <p:nvPr>
            <p:ph type="sldNum" sz="quarter" idx="11"/>
          </p:nvPr>
        </p:nvSpPr>
        <p:spPr/>
        <p:txBody>
          <a:bodyPr/>
          <a:lstStyle>
            <a:lvl1pPr>
              <a:defRPr/>
            </a:lvl1pPr>
          </a:lstStyle>
          <a:p>
            <a:fld id="{16CF5CC7-ADC8-47DF-B9E8-B75E33D72403}" type="slidenum">
              <a:rPr lang="sl-SI" altLang="sl-SI"/>
              <a:pPr/>
              <a:t>‹#›</a:t>
            </a:fld>
            <a:endParaRPr lang="sl-SI" altLang="sl-SI"/>
          </a:p>
        </p:txBody>
      </p:sp>
      <p:sp>
        <p:nvSpPr>
          <p:cNvPr id="9" name="Date Placeholder 8">
            <a:extLst>
              <a:ext uri="{FF2B5EF4-FFF2-40B4-BE49-F238E27FC236}">
                <a16:creationId xmlns:a16="http://schemas.microsoft.com/office/drawing/2014/main" id="{2F5FFF0A-417D-4F52-8E8E-9046839C3F2D}"/>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1617768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C87D-C098-4844-A376-4B20D3DFB085}"/>
              </a:ext>
            </a:extLst>
          </p:cNvPr>
          <p:cNvSpPr>
            <a:spLocks noGrp="1"/>
          </p:cNvSpPr>
          <p:nvPr>
            <p:ph type="title"/>
          </p:nvPr>
        </p:nvSpPr>
        <p:spPr/>
        <p:txBody>
          <a:bodyPr/>
          <a:lstStyle/>
          <a:p>
            <a:r>
              <a:rPr lang="en-US"/>
              <a:t>Click to edit Master title style</a:t>
            </a:r>
            <a:endParaRPr lang="sl-SI"/>
          </a:p>
        </p:txBody>
      </p:sp>
      <p:sp>
        <p:nvSpPr>
          <p:cNvPr id="3" name="Footer Placeholder 2">
            <a:extLst>
              <a:ext uri="{FF2B5EF4-FFF2-40B4-BE49-F238E27FC236}">
                <a16:creationId xmlns:a16="http://schemas.microsoft.com/office/drawing/2014/main" id="{CB41CD97-CD34-466A-903E-A51A33D4396A}"/>
              </a:ext>
            </a:extLst>
          </p:cNvPr>
          <p:cNvSpPr>
            <a:spLocks noGrp="1"/>
          </p:cNvSpPr>
          <p:nvPr>
            <p:ph type="ftr" sz="quarter" idx="10"/>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6000AE1A-B9F1-43BF-85CE-88E1D0C09452}"/>
              </a:ext>
            </a:extLst>
          </p:cNvPr>
          <p:cNvSpPr>
            <a:spLocks noGrp="1"/>
          </p:cNvSpPr>
          <p:nvPr>
            <p:ph type="sldNum" sz="quarter" idx="11"/>
          </p:nvPr>
        </p:nvSpPr>
        <p:spPr/>
        <p:txBody>
          <a:bodyPr/>
          <a:lstStyle>
            <a:lvl1pPr>
              <a:defRPr/>
            </a:lvl1pPr>
          </a:lstStyle>
          <a:p>
            <a:fld id="{10BFC933-0FD8-4252-8B25-EE3AA6AF7F96}" type="slidenum">
              <a:rPr lang="sl-SI" altLang="sl-SI"/>
              <a:pPr/>
              <a:t>‹#›</a:t>
            </a:fld>
            <a:endParaRPr lang="sl-SI" altLang="sl-SI"/>
          </a:p>
        </p:txBody>
      </p:sp>
      <p:sp>
        <p:nvSpPr>
          <p:cNvPr id="5" name="Date Placeholder 4">
            <a:extLst>
              <a:ext uri="{FF2B5EF4-FFF2-40B4-BE49-F238E27FC236}">
                <a16:creationId xmlns:a16="http://schemas.microsoft.com/office/drawing/2014/main" id="{A2E2EAFE-9401-44DE-B1EB-438CD7F8F69C}"/>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175703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E44381-42CA-4361-981E-C9185C0078D3}"/>
              </a:ext>
            </a:extLst>
          </p:cNvPr>
          <p:cNvSpPr>
            <a:spLocks noGrp="1"/>
          </p:cNvSpPr>
          <p:nvPr>
            <p:ph type="ftr" sz="quarter" idx="10"/>
          </p:nvPr>
        </p:nvSpPr>
        <p:spPr/>
        <p:txBody>
          <a:bodyPr/>
          <a:lstStyle>
            <a:lvl1pPr>
              <a:defRPr/>
            </a:lvl1pPr>
          </a:lstStyle>
          <a:p>
            <a:endParaRPr lang="sl-SI" altLang="sl-SI"/>
          </a:p>
        </p:txBody>
      </p:sp>
      <p:sp>
        <p:nvSpPr>
          <p:cNvPr id="3" name="Slide Number Placeholder 2">
            <a:extLst>
              <a:ext uri="{FF2B5EF4-FFF2-40B4-BE49-F238E27FC236}">
                <a16:creationId xmlns:a16="http://schemas.microsoft.com/office/drawing/2014/main" id="{9754AB3D-8948-44DD-9F50-0BC5EAD46804}"/>
              </a:ext>
            </a:extLst>
          </p:cNvPr>
          <p:cNvSpPr>
            <a:spLocks noGrp="1"/>
          </p:cNvSpPr>
          <p:nvPr>
            <p:ph type="sldNum" sz="quarter" idx="11"/>
          </p:nvPr>
        </p:nvSpPr>
        <p:spPr/>
        <p:txBody>
          <a:bodyPr/>
          <a:lstStyle>
            <a:lvl1pPr>
              <a:defRPr/>
            </a:lvl1pPr>
          </a:lstStyle>
          <a:p>
            <a:fld id="{7AF2ED0A-708F-4E4C-99C4-2156D913880A}" type="slidenum">
              <a:rPr lang="sl-SI" altLang="sl-SI"/>
              <a:pPr/>
              <a:t>‹#›</a:t>
            </a:fld>
            <a:endParaRPr lang="sl-SI" altLang="sl-SI"/>
          </a:p>
        </p:txBody>
      </p:sp>
      <p:sp>
        <p:nvSpPr>
          <p:cNvPr id="4" name="Date Placeholder 3">
            <a:extLst>
              <a:ext uri="{FF2B5EF4-FFF2-40B4-BE49-F238E27FC236}">
                <a16:creationId xmlns:a16="http://schemas.microsoft.com/office/drawing/2014/main" id="{4ACAFA64-1543-46A0-B53B-8E76B258DA01}"/>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208792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A8ED6-80D0-4D30-847F-C4860C5AC7A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B10DCF3B-1A03-469B-B2C1-F94D2EC43B6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4DF9B601-B9A4-47C9-934D-B27E7E93C29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8EF23A13-D18A-4823-B163-5304565E146C}"/>
              </a:ext>
            </a:extLst>
          </p:cNvPr>
          <p:cNvSpPr>
            <a:spLocks noGrp="1"/>
          </p:cNvSpPr>
          <p:nvPr>
            <p:ph type="ftr" sz="quarter"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A314345-1F1A-4832-8C7E-688E0E0F6D01}"/>
              </a:ext>
            </a:extLst>
          </p:cNvPr>
          <p:cNvSpPr>
            <a:spLocks noGrp="1"/>
          </p:cNvSpPr>
          <p:nvPr>
            <p:ph type="sldNum" sz="quarter" idx="11"/>
          </p:nvPr>
        </p:nvSpPr>
        <p:spPr/>
        <p:txBody>
          <a:bodyPr/>
          <a:lstStyle>
            <a:lvl1pPr>
              <a:defRPr/>
            </a:lvl1pPr>
          </a:lstStyle>
          <a:p>
            <a:fld id="{DE0F055D-92FF-4790-A865-4559B22D3502}" type="slidenum">
              <a:rPr lang="sl-SI" altLang="sl-SI"/>
              <a:pPr/>
              <a:t>‹#›</a:t>
            </a:fld>
            <a:endParaRPr lang="sl-SI" altLang="sl-SI"/>
          </a:p>
        </p:txBody>
      </p:sp>
      <p:sp>
        <p:nvSpPr>
          <p:cNvPr id="7" name="Date Placeholder 6">
            <a:extLst>
              <a:ext uri="{FF2B5EF4-FFF2-40B4-BE49-F238E27FC236}">
                <a16:creationId xmlns:a16="http://schemas.microsoft.com/office/drawing/2014/main" id="{71F25AA8-4D98-42D3-8343-3A15B7A7CB3A}"/>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16194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46721-8D82-4342-90EA-842640D1250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F68CA31-5734-45E7-8166-9A3E471376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F250DCEA-A13A-4BFB-9428-75AF2874705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7404D3EA-2834-42C5-9BD4-10664B76EA7A}"/>
              </a:ext>
            </a:extLst>
          </p:cNvPr>
          <p:cNvSpPr>
            <a:spLocks noGrp="1"/>
          </p:cNvSpPr>
          <p:nvPr>
            <p:ph type="ftr" sz="quarter"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8B6AE05-89B6-4887-8B7A-0F6ED6C857DE}"/>
              </a:ext>
            </a:extLst>
          </p:cNvPr>
          <p:cNvSpPr>
            <a:spLocks noGrp="1"/>
          </p:cNvSpPr>
          <p:nvPr>
            <p:ph type="sldNum" sz="quarter" idx="11"/>
          </p:nvPr>
        </p:nvSpPr>
        <p:spPr/>
        <p:txBody>
          <a:bodyPr/>
          <a:lstStyle>
            <a:lvl1pPr>
              <a:defRPr/>
            </a:lvl1pPr>
          </a:lstStyle>
          <a:p>
            <a:fld id="{0356DA45-941C-4E30-9E59-B3B7496D09A2}" type="slidenum">
              <a:rPr lang="sl-SI" altLang="sl-SI"/>
              <a:pPr/>
              <a:t>‹#›</a:t>
            </a:fld>
            <a:endParaRPr lang="sl-SI" altLang="sl-SI"/>
          </a:p>
        </p:txBody>
      </p:sp>
      <p:sp>
        <p:nvSpPr>
          <p:cNvPr id="7" name="Date Placeholder 6">
            <a:extLst>
              <a:ext uri="{FF2B5EF4-FFF2-40B4-BE49-F238E27FC236}">
                <a16:creationId xmlns:a16="http://schemas.microsoft.com/office/drawing/2014/main" id="{653F6252-7C35-4E05-A671-F64DAA84CCBD}"/>
              </a:ext>
            </a:extLst>
          </p:cNvPr>
          <p:cNvSpPr>
            <a:spLocks noGrp="1"/>
          </p:cNvSpPr>
          <p:nvPr>
            <p:ph type="dt" sz="half" idx="12"/>
          </p:nvPr>
        </p:nvSpPr>
        <p:spPr/>
        <p:txBody>
          <a:bodyPr/>
          <a:lstStyle>
            <a:lvl1pPr>
              <a:defRPr/>
            </a:lvl1pPr>
          </a:lstStyle>
          <a:p>
            <a:endParaRPr lang="sl-SI" altLang="sl-SI"/>
          </a:p>
        </p:txBody>
      </p:sp>
    </p:spTree>
    <p:extLst>
      <p:ext uri="{BB962C8B-B14F-4D97-AF65-F5344CB8AC3E}">
        <p14:creationId xmlns:p14="http://schemas.microsoft.com/office/powerpoint/2010/main" val="336754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037B5BDB-0F55-4C6D-B718-34D9BF90452F}"/>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sl-SI" altLang="sl-SI"/>
          </a:p>
        </p:txBody>
      </p:sp>
      <p:sp>
        <p:nvSpPr>
          <p:cNvPr id="116739" name="Rectangle 3">
            <a:extLst>
              <a:ext uri="{FF2B5EF4-FFF2-40B4-BE49-F238E27FC236}">
                <a16:creationId xmlns:a16="http://schemas.microsoft.com/office/drawing/2014/main" id="{2F1CE2CF-D832-41A2-A52E-7B63A0B06B0A}"/>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7CEC81CC-5BE4-4BC4-B88A-0366B8130678}" type="slidenum">
              <a:rPr lang="sl-SI" altLang="sl-SI"/>
              <a:pPr/>
              <a:t>‹#›</a:t>
            </a:fld>
            <a:endParaRPr lang="sl-SI" altLang="sl-SI"/>
          </a:p>
        </p:txBody>
      </p:sp>
      <p:grpSp>
        <p:nvGrpSpPr>
          <p:cNvPr id="116740" name="Group 4">
            <a:extLst>
              <a:ext uri="{FF2B5EF4-FFF2-40B4-BE49-F238E27FC236}">
                <a16:creationId xmlns:a16="http://schemas.microsoft.com/office/drawing/2014/main" id="{E5E7B8C4-A390-4A89-8E0C-EB2141FD704E}"/>
              </a:ext>
            </a:extLst>
          </p:cNvPr>
          <p:cNvGrpSpPr>
            <a:grpSpLocks/>
          </p:cNvGrpSpPr>
          <p:nvPr/>
        </p:nvGrpSpPr>
        <p:grpSpPr bwMode="auto">
          <a:xfrm>
            <a:off x="0" y="0"/>
            <a:ext cx="9144000" cy="546100"/>
            <a:chOff x="0" y="0"/>
            <a:chExt cx="5760" cy="344"/>
          </a:xfrm>
        </p:grpSpPr>
        <p:sp>
          <p:nvSpPr>
            <p:cNvPr id="116741" name="Rectangle 5">
              <a:extLst>
                <a:ext uri="{FF2B5EF4-FFF2-40B4-BE49-F238E27FC236}">
                  <a16:creationId xmlns:a16="http://schemas.microsoft.com/office/drawing/2014/main" id="{36685667-F902-4402-8140-CAA8A3313F97}"/>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sl-SI" altLang="sl-SI" sz="2400">
                <a:latin typeface="Times New Roman" panose="02020603050405020304" pitchFamily="18" charset="0"/>
              </a:endParaRPr>
            </a:p>
          </p:txBody>
        </p:sp>
        <p:sp>
          <p:nvSpPr>
            <p:cNvPr id="116742" name="Rectangle 6">
              <a:extLst>
                <a:ext uri="{FF2B5EF4-FFF2-40B4-BE49-F238E27FC236}">
                  <a16:creationId xmlns:a16="http://schemas.microsoft.com/office/drawing/2014/main" id="{8B75B220-3CE5-4386-BFC9-87C2D1BBEF76}"/>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6743" name="Rectangle 7">
              <a:extLst>
                <a:ext uri="{FF2B5EF4-FFF2-40B4-BE49-F238E27FC236}">
                  <a16:creationId xmlns:a16="http://schemas.microsoft.com/office/drawing/2014/main" id="{44C8CFDE-B0AB-4DDC-A2BA-B3F86CBEB191}"/>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solidFill>
                  <a:schemeClr val="hlink"/>
                </a:solidFill>
              </a:endParaRPr>
            </a:p>
          </p:txBody>
        </p:sp>
        <p:sp>
          <p:nvSpPr>
            <p:cNvPr id="116744" name="Rectangle 8">
              <a:extLst>
                <a:ext uri="{FF2B5EF4-FFF2-40B4-BE49-F238E27FC236}">
                  <a16:creationId xmlns:a16="http://schemas.microsoft.com/office/drawing/2014/main" id="{2D302B2A-DE96-4513-B63A-2D49D0A4BC27}"/>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solidFill>
                  <a:schemeClr val="hlink"/>
                </a:solidFill>
              </a:endParaRPr>
            </a:p>
          </p:txBody>
        </p:sp>
        <p:sp>
          <p:nvSpPr>
            <p:cNvPr id="116745" name="Rectangle 9">
              <a:extLst>
                <a:ext uri="{FF2B5EF4-FFF2-40B4-BE49-F238E27FC236}">
                  <a16:creationId xmlns:a16="http://schemas.microsoft.com/office/drawing/2014/main" id="{EC9B0F50-1378-4399-BEA1-A40F0FAADCF9}"/>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solidFill>
                  <a:schemeClr val="accent2"/>
                </a:solidFill>
              </a:endParaRPr>
            </a:p>
          </p:txBody>
        </p:sp>
        <p:sp>
          <p:nvSpPr>
            <p:cNvPr id="116746" name="Rectangle 10">
              <a:extLst>
                <a:ext uri="{FF2B5EF4-FFF2-40B4-BE49-F238E27FC236}">
                  <a16:creationId xmlns:a16="http://schemas.microsoft.com/office/drawing/2014/main" id="{E2FC2AC0-9987-4074-A434-BDE3B6FC0CDC}"/>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solidFill>
                  <a:schemeClr val="hlink"/>
                </a:solidFill>
              </a:endParaRPr>
            </a:p>
          </p:txBody>
        </p:sp>
        <p:sp>
          <p:nvSpPr>
            <p:cNvPr id="116747" name="Rectangle 11">
              <a:extLst>
                <a:ext uri="{FF2B5EF4-FFF2-40B4-BE49-F238E27FC236}">
                  <a16:creationId xmlns:a16="http://schemas.microsoft.com/office/drawing/2014/main" id="{5147E9E2-2DB1-4B86-8CA4-F75E0001A5D2}"/>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sz="2400">
                <a:latin typeface="Times New Roman" panose="02020603050405020304" pitchFamily="18" charset="0"/>
              </a:endParaRPr>
            </a:p>
          </p:txBody>
        </p:sp>
        <p:sp>
          <p:nvSpPr>
            <p:cNvPr id="116748" name="Rectangle 12">
              <a:extLst>
                <a:ext uri="{FF2B5EF4-FFF2-40B4-BE49-F238E27FC236}">
                  <a16:creationId xmlns:a16="http://schemas.microsoft.com/office/drawing/2014/main" id="{C0E6D763-9B0A-4063-99E9-BC19AC48788D}"/>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solidFill>
                  <a:schemeClr val="accent2"/>
                </a:solidFill>
              </a:endParaRPr>
            </a:p>
          </p:txBody>
        </p:sp>
        <p:sp>
          <p:nvSpPr>
            <p:cNvPr id="116749" name="Rectangle 13">
              <a:extLst>
                <a:ext uri="{FF2B5EF4-FFF2-40B4-BE49-F238E27FC236}">
                  <a16:creationId xmlns:a16="http://schemas.microsoft.com/office/drawing/2014/main" id="{147D5E2D-FBC3-4A99-9D6F-765FD536935D}"/>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l-SI" altLang="sl-SI">
                <a:solidFill>
                  <a:schemeClr val="accent2"/>
                </a:solidFill>
              </a:endParaRPr>
            </a:p>
          </p:txBody>
        </p:sp>
      </p:grpSp>
      <p:sp>
        <p:nvSpPr>
          <p:cNvPr id="116750" name="Rectangle 14">
            <a:extLst>
              <a:ext uri="{FF2B5EF4-FFF2-40B4-BE49-F238E27FC236}">
                <a16:creationId xmlns:a16="http://schemas.microsoft.com/office/drawing/2014/main" id="{B7C96D60-6B65-4ECE-A685-71A21799F188}"/>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16751" name="Rectangle 15">
            <a:extLst>
              <a:ext uri="{FF2B5EF4-FFF2-40B4-BE49-F238E27FC236}">
                <a16:creationId xmlns:a16="http://schemas.microsoft.com/office/drawing/2014/main" id="{D56B38BB-A6D8-4AF6-9303-40E362691DAC}"/>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16752" name="Rectangle 16">
            <a:extLst>
              <a:ext uri="{FF2B5EF4-FFF2-40B4-BE49-F238E27FC236}">
                <a16:creationId xmlns:a16="http://schemas.microsoft.com/office/drawing/2014/main" id="{5A5F4239-9614-4327-97CE-42BFA2BA2AF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nbd.com/" TargetMode="External"/><Relationship Id="rId2" Type="http://schemas.openxmlformats.org/officeDocument/2006/relationships/hyperlink" Target="http://www.wikipedija.com/" TargetMode="External"/><Relationship Id="rId1" Type="http://schemas.openxmlformats.org/officeDocument/2006/relationships/slideLayout" Target="../slideLayouts/slideLayout2.xml"/><Relationship Id="rId4" Type="http://schemas.openxmlformats.org/officeDocument/2006/relationships/hyperlink" Target="http://www.allmusic.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77A2970-AE4C-437B-93F9-FBE7F57842AA}"/>
              </a:ext>
            </a:extLst>
          </p:cNvPr>
          <p:cNvSpPr>
            <a:spLocks noGrp="1" noChangeArrowheads="1"/>
          </p:cNvSpPr>
          <p:nvPr>
            <p:ph type="ctrTitle"/>
          </p:nvPr>
        </p:nvSpPr>
        <p:spPr>
          <a:xfrm>
            <a:off x="4356100" y="2420938"/>
            <a:ext cx="4427538" cy="1541462"/>
          </a:xfrm>
        </p:spPr>
        <p:txBody>
          <a:bodyPr/>
          <a:lstStyle/>
          <a:p>
            <a:r>
              <a:rPr lang="sl-SI" altLang="sl-SI" sz="4200" b="1">
                <a:latin typeface="Kristen ITC" panose="03050502040202030202" pitchFamily="66" charset="0"/>
              </a:rPr>
              <a:t>ROBERT SCHUMANN</a:t>
            </a:r>
            <a:br>
              <a:rPr lang="sl-SI" altLang="sl-SI" sz="4200">
                <a:latin typeface="Kristen ITC" panose="03050502040202030202" pitchFamily="66" charset="0"/>
              </a:rPr>
            </a:br>
            <a:endParaRPr lang="sl-SI" altLang="sl-SI" sz="4200">
              <a:latin typeface="Kristen ITC" panose="03050502040202030202" pitchFamily="66" charset="0"/>
            </a:endParaRPr>
          </a:p>
        </p:txBody>
      </p:sp>
      <p:sp>
        <p:nvSpPr>
          <p:cNvPr id="2057" name="Rectangle 9">
            <a:extLst>
              <a:ext uri="{FF2B5EF4-FFF2-40B4-BE49-F238E27FC236}">
                <a16:creationId xmlns:a16="http://schemas.microsoft.com/office/drawing/2014/main" id="{1A516B25-50C2-4AB7-87D1-3DC122566C74}"/>
              </a:ext>
            </a:extLst>
          </p:cNvPr>
          <p:cNvSpPr>
            <a:spLocks noChangeArrowheads="1"/>
          </p:cNvSpPr>
          <p:nvPr/>
        </p:nvSpPr>
        <p:spPr bwMode="auto">
          <a:xfrm>
            <a:off x="468313" y="188913"/>
            <a:ext cx="223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sz="2400">
                <a:solidFill>
                  <a:schemeClr val="bg2"/>
                </a:solidFill>
                <a:latin typeface="Kristen ITC" panose="03050502040202030202" pitchFamily="66" charset="0"/>
              </a:rPr>
              <a:t>OŠ. Livade</a:t>
            </a:r>
          </a:p>
        </p:txBody>
      </p:sp>
      <p:pic>
        <p:nvPicPr>
          <p:cNvPr id="2059" name="Picture 11" descr="ANd9GcRqRNkO2e_a58fLtde3d6g4pPF3k1Rf6YOY_qo8LapCOb5lFDrA">
            <a:extLst>
              <a:ext uri="{FF2B5EF4-FFF2-40B4-BE49-F238E27FC236}">
                <a16:creationId xmlns:a16="http://schemas.microsoft.com/office/drawing/2014/main" id="{B6ECE614-7C60-4D8A-95ED-4D9E4AA9A9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8525" y="4292600"/>
            <a:ext cx="1895475" cy="2409825"/>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a:extLst>
              <a:ext uri="{FF2B5EF4-FFF2-40B4-BE49-F238E27FC236}">
                <a16:creationId xmlns:a16="http://schemas.microsoft.com/office/drawing/2014/main" id="{B9E7515F-92F7-4EDF-BDF1-E4B6C4DFED3F}"/>
              </a:ext>
            </a:extLst>
          </p:cNvPr>
          <p:cNvSpPr>
            <a:spLocks noGrp="1"/>
          </p:cNvSpPr>
          <p:nvPr>
            <p:ph type="subTitle" idx="1"/>
          </p:nvPr>
        </p:nvSpPr>
        <p:spPr/>
        <p:txBody>
          <a:bodyPr/>
          <a:lstStyle/>
          <a:p>
            <a:endParaRPr lang="sl-SI"/>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par>
                          <p:cTn id="8" fill="hold" nodeType="afterGroup">
                            <p:stCondLst>
                              <p:cond delay="500"/>
                            </p:stCondLst>
                            <p:childTnLst>
                              <p:par>
                                <p:cTn id="9" presetID="35" presetClass="entr" presetSubtype="0" fill="hold" grpId="0" nodeType="afterEffect">
                                  <p:stCondLst>
                                    <p:cond delay="0"/>
                                  </p:stCondLst>
                                  <p:childTnLst>
                                    <p:set>
                                      <p:cBhvr>
                                        <p:cTn id="10" dur="1" fill="hold">
                                          <p:stCondLst>
                                            <p:cond delay="0"/>
                                          </p:stCondLst>
                                        </p:cTn>
                                        <p:tgtEl>
                                          <p:spTgt spid="2057"/>
                                        </p:tgtEl>
                                        <p:attrNameLst>
                                          <p:attrName>style.visibility</p:attrName>
                                        </p:attrNameLst>
                                      </p:cBhvr>
                                      <p:to>
                                        <p:strVal val="visible"/>
                                      </p:to>
                                    </p:set>
                                    <p:animEffect transition="in" filter="fade">
                                      <p:cBhvr>
                                        <p:cTn id="11" dur="500"/>
                                        <p:tgtEl>
                                          <p:spTgt spid="2057"/>
                                        </p:tgtEl>
                                      </p:cBhvr>
                                    </p:animEffect>
                                    <p:anim calcmode="lin" valueType="num">
                                      <p:cBhvr>
                                        <p:cTn id="12" dur="500" fill="hold"/>
                                        <p:tgtEl>
                                          <p:spTgt spid="2057"/>
                                        </p:tgtEl>
                                        <p:attrNameLst>
                                          <p:attrName>style.rotation</p:attrName>
                                        </p:attrNameLst>
                                      </p:cBhvr>
                                      <p:tavLst>
                                        <p:tav tm="0">
                                          <p:val>
                                            <p:fltVal val="720"/>
                                          </p:val>
                                        </p:tav>
                                        <p:tav tm="100000">
                                          <p:val>
                                            <p:fltVal val="0"/>
                                          </p:val>
                                        </p:tav>
                                      </p:tavLst>
                                    </p:anim>
                                    <p:anim calcmode="lin" valueType="num">
                                      <p:cBhvr>
                                        <p:cTn id="13" dur="500" fill="hold"/>
                                        <p:tgtEl>
                                          <p:spTgt spid="2057"/>
                                        </p:tgtEl>
                                        <p:attrNameLst>
                                          <p:attrName>ppt_h</p:attrName>
                                        </p:attrNameLst>
                                      </p:cBhvr>
                                      <p:tavLst>
                                        <p:tav tm="0">
                                          <p:val>
                                            <p:fltVal val="0"/>
                                          </p:val>
                                        </p:tav>
                                        <p:tav tm="100000">
                                          <p:val>
                                            <p:strVal val="#ppt_h"/>
                                          </p:val>
                                        </p:tav>
                                      </p:tavLst>
                                    </p:anim>
                                    <p:anim calcmode="lin" valueType="num">
                                      <p:cBhvr>
                                        <p:cTn id="14" dur="500" fill="hold"/>
                                        <p:tgtEl>
                                          <p:spTgt spid="205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FBD7E97-C7AE-444B-8DAF-F2CAFDF29CE9}"/>
              </a:ext>
            </a:extLst>
          </p:cNvPr>
          <p:cNvSpPr>
            <a:spLocks noGrp="1" noChangeArrowheads="1"/>
          </p:cNvSpPr>
          <p:nvPr>
            <p:ph type="title"/>
          </p:nvPr>
        </p:nvSpPr>
        <p:spPr/>
        <p:txBody>
          <a:bodyPr/>
          <a:lstStyle/>
          <a:p>
            <a:r>
              <a:rPr lang="sl-SI" altLang="sl-SI" sz="3600">
                <a:solidFill>
                  <a:schemeClr val="bg2"/>
                </a:solidFill>
                <a:latin typeface="Kristen ITC" panose="03050502040202030202" pitchFamily="66" charset="0"/>
              </a:rPr>
              <a:t>OSNOVNI  PODATKI</a:t>
            </a:r>
          </a:p>
        </p:txBody>
      </p:sp>
      <p:sp>
        <p:nvSpPr>
          <p:cNvPr id="4099" name="Rectangle 3">
            <a:extLst>
              <a:ext uri="{FF2B5EF4-FFF2-40B4-BE49-F238E27FC236}">
                <a16:creationId xmlns:a16="http://schemas.microsoft.com/office/drawing/2014/main" id="{14F7F534-0E58-4303-8883-A9950C03BA7A}"/>
              </a:ext>
            </a:extLst>
          </p:cNvPr>
          <p:cNvSpPr>
            <a:spLocks noGrp="1" noChangeArrowheads="1"/>
          </p:cNvSpPr>
          <p:nvPr>
            <p:ph type="body" idx="1"/>
          </p:nvPr>
        </p:nvSpPr>
        <p:spPr/>
        <p:txBody>
          <a:bodyPr/>
          <a:lstStyle/>
          <a:p>
            <a:pPr marL="609600" indent="-609600"/>
            <a:r>
              <a:rPr lang="sl-SI" altLang="sl-SI"/>
              <a:t>Nemški skladatelj in pianist</a:t>
            </a:r>
          </a:p>
          <a:p>
            <a:pPr marL="609600" indent="-609600"/>
            <a:r>
              <a:rPr lang="sl-SI" altLang="sl-SI"/>
              <a:t>Rojen 8. junij 1810 v Zwickau- Nemčiji</a:t>
            </a:r>
          </a:p>
          <a:p>
            <a:pPr marL="609600" indent="-609600"/>
            <a:r>
              <a:rPr lang="sl-SI" altLang="sl-SI"/>
              <a:t>Umrl pa je 29. julij 1856 Endenich v Nemčiji</a:t>
            </a:r>
          </a:p>
          <a:p>
            <a:pPr marL="609600" indent="-609600"/>
            <a:r>
              <a:rPr lang="sl-SI" altLang="sl-SI"/>
              <a:t>Umrl zaradi bolezni Sifilis</a:t>
            </a:r>
          </a:p>
          <a:p>
            <a:pPr marL="609600" indent="-609600">
              <a:buFont typeface="Wingdings" panose="05000000000000000000" pitchFamily="2" charset="2"/>
              <a:buNone/>
            </a:pPr>
            <a:r>
              <a:rPr lang="sl-SI" altLang="sl-SI"/>
              <a:t>   </a:t>
            </a:r>
          </a:p>
        </p:txBody>
      </p:sp>
      <p:pic>
        <p:nvPicPr>
          <p:cNvPr id="4103" name="Picture 7" descr="ANd9GcRQyBbEG64XKGKLcI4fYjUm8wQ66T176r747dG5EhocRq7LCHPlbQ">
            <a:extLst>
              <a:ext uri="{FF2B5EF4-FFF2-40B4-BE49-F238E27FC236}">
                <a16:creationId xmlns:a16="http://schemas.microsoft.com/office/drawing/2014/main" id="{FE41802D-0092-47EE-B693-EAFEDEA6F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4076700"/>
            <a:ext cx="1895475" cy="2409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par>
                          <p:cTn id="10" fill="hold" nodeType="afterGroup">
                            <p:stCondLst>
                              <p:cond delay="500"/>
                            </p:stCondLst>
                            <p:childTnLst>
                              <p:par>
                                <p:cTn id="11" presetID="58" presetClass="entr" presetSubtype="0" accel="100000" fill="hold" grpId="0" nodeType="after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p:cTn id="13" dur="500" fill="hold"/>
                                        <p:tgtEl>
                                          <p:spTgt spid="4099">
                                            <p:txEl>
                                              <p:pRg st="0" end="0"/>
                                            </p:txEl>
                                          </p:spTgt>
                                        </p:tgtEl>
                                        <p:attrNameLst>
                                          <p:attrName>ppt_w</p:attrName>
                                        </p:attrNameLst>
                                      </p:cBhvr>
                                      <p:tavLst>
                                        <p:tav tm="0">
                                          <p:val>
                                            <p:strVal val="#ppt_w*2.5"/>
                                          </p:val>
                                        </p:tav>
                                        <p:tav tm="100000">
                                          <p:val>
                                            <p:strVal val="#ppt_w"/>
                                          </p:val>
                                        </p:tav>
                                      </p:tavLst>
                                    </p:anim>
                                    <p:anim calcmode="lin" valueType="num">
                                      <p:cBhvr>
                                        <p:cTn id="14" dur="500" fill="hold"/>
                                        <p:tgtEl>
                                          <p:spTgt spid="4099">
                                            <p:txEl>
                                              <p:pRg st="0" end="0"/>
                                            </p:txEl>
                                          </p:spTgt>
                                        </p:tgtEl>
                                        <p:attrNameLst>
                                          <p:attrName>ppt_h</p:attrName>
                                        </p:attrNameLst>
                                      </p:cBhvr>
                                      <p:tavLst>
                                        <p:tav tm="0">
                                          <p:val>
                                            <p:strVal val="#ppt_h*0.01"/>
                                          </p:val>
                                        </p:tav>
                                        <p:tav tm="100000">
                                          <p:val>
                                            <p:strVal val="#ppt_h"/>
                                          </p:val>
                                        </p:tav>
                                      </p:tavLst>
                                    </p:anim>
                                    <p:anim calcmode="lin" valueType="num">
                                      <p:cBhvr>
                                        <p:cTn id="15"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99">
                                            <p:txEl>
                                              <p:pRg st="0" end="0"/>
                                            </p:txEl>
                                          </p:spTgt>
                                        </p:tgtEl>
                                        <p:attrNameLst>
                                          <p:attrName>ppt_y</p:attrName>
                                        </p:attrNameLst>
                                      </p:cBhvr>
                                      <p:tavLst>
                                        <p:tav tm="0">
                                          <p:val>
                                            <p:strVal val="#ppt_h+1"/>
                                          </p:val>
                                        </p:tav>
                                        <p:tav tm="100000">
                                          <p:val>
                                            <p:strVal val="#ppt_y"/>
                                          </p:val>
                                        </p:tav>
                                      </p:tavLst>
                                    </p:anim>
                                    <p:animEffect transition="in" filter="fade">
                                      <p:cBhvr>
                                        <p:cTn id="17" dur="500"/>
                                        <p:tgtEl>
                                          <p:spTgt spid="4099">
                                            <p:txEl>
                                              <p:pRg st="0" end="0"/>
                                            </p:txEl>
                                          </p:spTgt>
                                        </p:tgtEl>
                                      </p:cBhvr>
                                    </p:animEffect>
                                  </p:childTnLst>
                                </p:cTn>
                              </p:par>
                            </p:childTnLst>
                          </p:cTn>
                        </p:par>
                        <p:par>
                          <p:cTn id="18" fill="hold" nodeType="afterGroup">
                            <p:stCondLst>
                              <p:cond delay="1000"/>
                            </p:stCondLst>
                            <p:childTnLst>
                              <p:par>
                                <p:cTn id="19" presetID="58" presetClass="entr" presetSubtype="0" accel="100000" fill="hold" grpId="0" nodeType="afterEffect">
                                  <p:stCondLst>
                                    <p:cond delay="0"/>
                                  </p:stCondLst>
                                  <p:childTnLst>
                                    <p:set>
                                      <p:cBhvr>
                                        <p:cTn id="20" dur="1" fill="hold">
                                          <p:stCondLst>
                                            <p:cond delay="0"/>
                                          </p:stCondLst>
                                        </p:cTn>
                                        <p:tgtEl>
                                          <p:spTgt spid="4099">
                                            <p:txEl>
                                              <p:pRg st="1" end="1"/>
                                            </p:txEl>
                                          </p:spTgt>
                                        </p:tgtEl>
                                        <p:attrNameLst>
                                          <p:attrName>style.visibility</p:attrName>
                                        </p:attrNameLst>
                                      </p:cBhvr>
                                      <p:to>
                                        <p:strVal val="visible"/>
                                      </p:to>
                                    </p:set>
                                    <p:anim calcmode="lin" valueType="num">
                                      <p:cBhvr>
                                        <p:cTn id="21" dur="500" fill="hold"/>
                                        <p:tgtEl>
                                          <p:spTgt spid="4099">
                                            <p:txEl>
                                              <p:pRg st="1" end="1"/>
                                            </p:txEl>
                                          </p:spTgt>
                                        </p:tgtEl>
                                        <p:attrNameLst>
                                          <p:attrName>ppt_w</p:attrName>
                                        </p:attrNameLst>
                                      </p:cBhvr>
                                      <p:tavLst>
                                        <p:tav tm="0">
                                          <p:val>
                                            <p:strVal val="#ppt_w*2.5"/>
                                          </p:val>
                                        </p:tav>
                                        <p:tav tm="100000">
                                          <p:val>
                                            <p:strVal val="#ppt_w"/>
                                          </p:val>
                                        </p:tav>
                                      </p:tavLst>
                                    </p:anim>
                                    <p:anim calcmode="lin" valueType="num">
                                      <p:cBhvr>
                                        <p:cTn id="22" dur="500" fill="hold"/>
                                        <p:tgtEl>
                                          <p:spTgt spid="4099">
                                            <p:txEl>
                                              <p:pRg st="1" end="1"/>
                                            </p:txEl>
                                          </p:spTgt>
                                        </p:tgtEl>
                                        <p:attrNameLst>
                                          <p:attrName>ppt_h</p:attrName>
                                        </p:attrNameLst>
                                      </p:cBhvr>
                                      <p:tavLst>
                                        <p:tav tm="0">
                                          <p:val>
                                            <p:strVal val="#ppt_h*0.01"/>
                                          </p:val>
                                        </p:tav>
                                        <p:tav tm="100000">
                                          <p:val>
                                            <p:strVal val="#ppt_h"/>
                                          </p:val>
                                        </p:tav>
                                      </p:tavLst>
                                    </p:anim>
                                    <p:anim calcmode="lin" valueType="num">
                                      <p:cBhvr>
                                        <p:cTn id="2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4099">
                                            <p:txEl>
                                              <p:pRg st="1" end="1"/>
                                            </p:txEl>
                                          </p:spTgt>
                                        </p:tgtEl>
                                        <p:attrNameLst>
                                          <p:attrName>ppt_y</p:attrName>
                                        </p:attrNameLst>
                                      </p:cBhvr>
                                      <p:tavLst>
                                        <p:tav tm="0">
                                          <p:val>
                                            <p:strVal val="#ppt_h+1"/>
                                          </p:val>
                                        </p:tav>
                                        <p:tav tm="100000">
                                          <p:val>
                                            <p:strVal val="#ppt_y"/>
                                          </p:val>
                                        </p:tav>
                                      </p:tavLst>
                                    </p:anim>
                                    <p:animEffect transition="in" filter="fade">
                                      <p:cBhvr>
                                        <p:cTn id="25" dur="500"/>
                                        <p:tgtEl>
                                          <p:spTgt spid="4099">
                                            <p:txEl>
                                              <p:pRg st="1" end="1"/>
                                            </p:txEl>
                                          </p:spTgt>
                                        </p:tgtEl>
                                      </p:cBhvr>
                                    </p:animEffect>
                                  </p:childTnLst>
                                </p:cTn>
                              </p:par>
                            </p:childTnLst>
                          </p:cTn>
                        </p:par>
                        <p:par>
                          <p:cTn id="26" fill="hold" nodeType="afterGroup">
                            <p:stCondLst>
                              <p:cond delay="1500"/>
                            </p:stCondLst>
                            <p:childTnLst>
                              <p:par>
                                <p:cTn id="27" presetID="58" presetClass="entr" presetSubtype="0" accel="100000" fill="hold" grpId="0" nodeType="afterEffect">
                                  <p:stCondLst>
                                    <p:cond delay="0"/>
                                  </p:stCondLst>
                                  <p:childTnLst>
                                    <p:set>
                                      <p:cBhvr>
                                        <p:cTn id="28" dur="1" fill="hold">
                                          <p:stCondLst>
                                            <p:cond delay="0"/>
                                          </p:stCondLst>
                                        </p:cTn>
                                        <p:tgtEl>
                                          <p:spTgt spid="4099">
                                            <p:txEl>
                                              <p:pRg st="2" end="2"/>
                                            </p:txEl>
                                          </p:spTgt>
                                        </p:tgtEl>
                                        <p:attrNameLst>
                                          <p:attrName>style.visibility</p:attrName>
                                        </p:attrNameLst>
                                      </p:cBhvr>
                                      <p:to>
                                        <p:strVal val="visible"/>
                                      </p:to>
                                    </p:set>
                                    <p:anim calcmode="lin" valueType="num">
                                      <p:cBhvr>
                                        <p:cTn id="29" dur="500" fill="hold"/>
                                        <p:tgtEl>
                                          <p:spTgt spid="4099">
                                            <p:txEl>
                                              <p:pRg st="2" end="2"/>
                                            </p:txEl>
                                          </p:spTgt>
                                        </p:tgtEl>
                                        <p:attrNameLst>
                                          <p:attrName>ppt_w</p:attrName>
                                        </p:attrNameLst>
                                      </p:cBhvr>
                                      <p:tavLst>
                                        <p:tav tm="0">
                                          <p:val>
                                            <p:strVal val="#ppt_w*2.5"/>
                                          </p:val>
                                        </p:tav>
                                        <p:tav tm="100000">
                                          <p:val>
                                            <p:strVal val="#ppt_w"/>
                                          </p:val>
                                        </p:tav>
                                      </p:tavLst>
                                    </p:anim>
                                    <p:anim calcmode="lin" valueType="num">
                                      <p:cBhvr>
                                        <p:cTn id="30" dur="500" fill="hold"/>
                                        <p:tgtEl>
                                          <p:spTgt spid="4099">
                                            <p:txEl>
                                              <p:pRg st="2" end="2"/>
                                            </p:txEl>
                                          </p:spTgt>
                                        </p:tgtEl>
                                        <p:attrNameLst>
                                          <p:attrName>ppt_h</p:attrName>
                                        </p:attrNameLst>
                                      </p:cBhvr>
                                      <p:tavLst>
                                        <p:tav tm="0">
                                          <p:val>
                                            <p:strVal val="#ppt_h*0.01"/>
                                          </p:val>
                                        </p:tav>
                                        <p:tav tm="100000">
                                          <p:val>
                                            <p:strVal val="#ppt_h"/>
                                          </p:val>
                                        </p:tav>
                                      </p:tavLst>
                                    </p:anim>
                                    <p:anim calcmode="lin" valueType="num">
                                      <p:cBhvr>
                                        <p:cTn id="31"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2" dur="500" fill="hold"/>
                                        <p:tgtEl>
                                          <p:spTgt spid="4099">
                                            <p:txEl>
                                              <p:pRg st="2" end="2"/>
                                            </p:txEl>
                                          </p:spTgt>
                                        </p:tgtEl>
                                        <p:attrNameLst>
                                          <p:attrName>ppt_y</p:attrName>
                                        </p:attrNameLst>
                                      </p:cBhvr>
                                      <p:tavLst>
                                        <p:tav tm="0">
                                          <p:val>
                                            <p:strVal val="#ppt_h+1"/>
                                          </p:val>
                                        </p:tav>
                                        <p:tav tm="100000">
                                          <p:val>
                                            <p:strVal val="#ppt_y"/>
                                          </p:val>
                                        </p:tav>
                                      </p:tavLst>
                                    </p:anim>
                                    <p:animEffect transition="in" filter="fade">
                                      <p:cBhvr>
                                        <p:cTn id="33" dur="500"/>
                                        <p:tgtEl>
                                          <p:spTgt spid="4099">
                                            <p:txEl>
                                              <p:pRg st="2" end="2"/>
                                            </p:txEl>
                                          </p:spTgt>
                                        </p:tgtEl>
                                      </p:cBhvr>
                                    </p:animEffect>
                                  </p:childTnLst>
                                </p:cTn>
                              </p:par>
                            </p:childTnLst>
                          </p:cTn>
                        </p:par>
                        <p:par>
                          <p:cTn id="34" fill="hold" nodeType="afterGroup">
                            <p:stCondLst>
                              <p:cond delay="2000"/>
                            </p:stCondLst>
                            <p:childTnLst>
                              <p:par>
                                <p:cTn id="35" presetID="58" presetClass="entr" presetSubtype="0" accel="100000" fill="hold" grpId="0" nodeType="afterEffect">
                                  <p:stCondLst>
                                    <p:cond delay="0"/>
                                  </p:stCondLst>
                                  <p:childTnLst>
                                    <p:set>
                                      <p:cBhvr>
                                        <p:cTn id="36" dur="1" fill="hold">
                                          <p:stCondLst>
                                            <p:cond delay="0"/>
                                          </p:stCondLst>
                                        </p:cTn>
                                        <p:tgtEl>
                                          <p:spTgt spid="4099">
                                            <p:txEl>
                                              <p:pRg st="3" end="3"/>
                                            </p:txEl>
                                          </p:spTgt>
                                        </p:tgtEl>
                                        <p:attrNameLst>
                                          <p:attrName>style.visibility</p:attrName>
                                        </p:attrNameLst>
                                      </p:cBhvr>
                                      <p:to>
                                        <p:strVal val="visible"/>
                                      </p:to>
                                    </p:set>
                                    <p:anim calcmode="lin" valueType="num">
                                      <p:cBhvr>
                                        <p:cTn id="37" dur="500" fill="hold"/>
                                        <p:tgtEl>
                                          <p:spTgt spid="4099">
                                            <p:txEl>
                                              <p:pRg st="3" end="3"/>
                                            </p:txEl>
                                          </p:spTgt>
                                        </p:tgtEl>
                                        <p:attrNameLst>
                                          <p:attrName>ppt_w</p:attrName>
                                        </p:attrNameLst>
                                      </p:cBhvr>
                                      <p:tavLst>
                                        <p:tav tm="0">
                                          <p:val>
                                            <p:strVal val="#ppt_w*2.5"/>
                                          </p:val>
                                        </p:tav>
                                        <p:tav tm="100000">
                                          <p:val>
                                            <p:strVal val="#ppt_w"/>
                                          </p:val>
                                        </p:tav>
                                      </p:tavLst>
                                    </p:anim>
                                    <p:anim calcmode="lin" valueType="num">
                                      <p:cBhvr>
                                        <p:cTn id="38" dur="500" fill="hold"/>
                                        <p:tgtEl>
                                          <p:spTgt spid="4099">
                                            <p:txEl>
                                              <p:pRg st="3" end="3"/>
                                            </p:txEl>
                                          </p:spTgt>
                                        </p:tgtEl>
                                        <p:attrNameLst>
                                          <p:attrName>ppt_h</p:attrName>
                                        </p:attrNameLst>
                                      </p:cBhvr>
                                      <p:tavLst>
                                        <p:tav tm="0">
                                          <p:val>
                                            <p:strVal val="#ppt_h*0.01"/>
                                          </p:val>
                                        </p:tav>
                                        <p:tav tm="100000">
                                          <p:val>
                                            <p:strVal val="#ppt_h"/>
                                          </p:val>
                                        </p:tav>
                                      </p:tavLst>
                                    </p:anim>
                                    <p:anim calcmode="lin" valueType="num">
                                      <p:cBhvr>
                                        <p:cTn id="3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40" dur="500" fill="hold"/>
                                        <p:tgtEl>
                                          <p:spTgt spid="4099">
                                            <p:txEl>
                                              <p:pRg st="3" end="3"/>
                                            </p:txEl>
                                          </p:spTgt>
                                        </p:tgtEl>
                                        <p:attrNameLst>
                                          <p:attrName>ppt_y</p:attrName>
                                        </p:attrNameLst>
                                      </p:cBhvr>
                                      <p:tavLst>
                                        <p:tav tm="0">
                                          <p:val>
                                            <p:strVal val="#ppt_h+1"/>
                                          </p:val>
                                        </p:tav>
                                        <p:tav tm="100000">
                                          <p:val>
                                            <p:strVal val="#ppt_y"/>
                                          </p:val>
                                        </p:tav>
                                      </p:tavLst>
                                    </p:anim>
                                    <p:animEffect transition="in" filter="fade">
                                      <p:cBhvr>
                                        <p:cTn id="41" dur="500"/>
                                        <p:tgtEl>
                                          <p:spTgt spid="4099">
                                            <p:txEl>
                                              <p:pRg st="3" end="3"/>
                                            </p:txEl>
                                          </p:spTgt>
                                        </p:tgtEl>
                                      </p:cBhvr>
                                    </p:animEffect>
                                  </p:childTnLst>
                                </p:cTn>
                              </p:par>
                            </p:childTnLst>
                          </p:cTn>
                        </p:par>
                        <p:par>
                          <p:cTn id="42" fill="hold" nodeType="afterGroup">
                            <p:stCondLst>
                              <p:cond delay="2500"/>
                            </p:stCondLst>
                            <p:childTnLst>
                              <p:par>
                                <p:cTn id="43" presetID="58" presetClass="entr" presetSubtype="0" accel="100000" fill="hold" grpId="0" nodeType="afterEffect">
                                  <p:stCondLst>
                                    <p:cond delay="0"/>
                                  </p:stCondLst>
                                  <p:childTnLst>
                                    <p:set>
                                      <p:cBhvr>
                                        <p:cTn id="44" dur="1" fill="hold">
                                          <p:stCondLst>
                                            <p:cond delay="0"/>
                                          </p:stCondLst>
                                        </p:cTn>
                                        <p:tgtEl>
                                          <p:spTgt spid="4099">
                                            <p:txEl>
                                              <p:pRg st="4" end="4"/>
                                            </p:txEl>
                                          </p:spTgt>
                                        </p:tgtEl>
                                        <p:attrNameLst>
                                          <p:attrName>style.visibility</p:attrName>
                                        </p:attrNameLst>
                                      </p:cBhvr>
                                      <p:to>
                                        <p:strVal val="visible"/>
                                      </p:to>
                                    </p:set>
                                    <p:anim calcmode="lin" valueType="num">
                                      <p:cBhvr>
                                        <p:cTn id="45" dur="500" fill="hold"/>
                                        <p:tgtEl>
                                          <p:spTgt spid="4099">
                                            <p:txEl>
                                              <p:pRg st="4" end="4"/>
                                            </p:txEl>
                                          </p:spTgt>
                                        </p:tgtEl>
                                        <p:attrNameLst>
                                          <p:attrName>ppt_w</p:attrName>
                                        </p:attrNameLst>
                                      </p:cBhvr>
                                      <p:tavLst>
                                        <p:tav tm="0">
                                          <p:val>
                                            <p:strVal val="#ppt_w*2.5"/>
                                          </p:val>
                                        </p:tav>
                                        <p:tav tm="100000">
                                          <p:val>
                                            <p:strVal val="#ppt_w"/>
                                          </p:val>
                                        </p:tav>
                                      </p:tavLst>
                                    </p:anim>
                                    <p:anim calcmode="lin" valueType="num">
                                      <p:cBhvr>
                                        <p:cTn id="46" dur="500" fill="hold"/>
                                        <p:tgtEl>
                                          <p:spTgt spid="4099">
                                            <p:txEl>
                                              <p:pRg st="4" end="4"/>
                                            </p:txEl>
                                          </p:spTgt>
                                        </p:tgtEl>
                                        <p:attrNameLst>
                                          <p:attrName>ppt_h</p:attrName>
                                        </p:attrNameLst>
                                      </p:cBhvr>
                                      <p:tavLst>
                                        <p:tav tm="0">
                                          <p:val>
                                            <p:strVal val="#ppt_h*0.01"/>
                                          </p:val>
                                        </p:tav>
                                        <p:tav tm="100000">
                                          <p:val>
                                            <p:strVal val="#ppt_h"/>
                                          </p:val>
                                        </p:tav>
                                      </p:tavLst>
                                    </p:anim>
                                    <p:anim calcmode="lin" valueType="num">
                                      <p:cBhvr>
                                        <p:cTn id="47"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8" dur="500" fill="hold"/>
                                        <p:tgtEl>
                                          <p:spTgt spid="4099">
                                            <p:txEl>
                                              <p:pRg st="4" end="4"/>
                                            </p:txEl>
                                          </p:spTgt>
                                        </p:tgtEl>
                                        <p:attrNameLst>
                                          <p:attrName>ppt_y</p:attrName>
                                        </p:attrNameLst>
                                      </p:cBhvr>
                                      <p:tavLst>
                                        <p:tav tm="0">
                                          <p:val>
                                            <p:strVal val="#ppt_h+1"/>
                                          </p:val>
                                        </p:tav>
                                        <p:tav tm="100000">
                                          <p:val>
                                            <p:strVal val="#ppt_y"/>
                                          </p:val>
                                        </p:tav>
                                      </p:tavLst>
                                    </p:anim>
                                    <p:animEffect transition="in" filter="fade">
                                      <p:cBhvr>
                                        <p:cTn id="49"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08FC9848-F332-46BC-8C14-FD26FF417E60}"/>
              </a:ext>
            </a:extLst>
          </p:cNvPr>
          <p:cNvSpPr>
            <a:spLocks noGrp="1" noChangeArrowheads="1"/>
          </p:cNvSpPr>
          <p:nvPr>
            <p:ph type="title"/>
          </p:nvPr>
        </p:nvSpPr>
        <p:spPr/>
        <p:txBody>
          <a:bodyPr/>
          <a:lstStyle/>
          <a:p>
            <a:r>
              <a:rPr lang="sl-SI" altLang="sl-SI"/>
              <a:t>             ZANIMIVOSTI</a:t>
            </a:r>
          </a:p>
        </p:txBody>
      </p:sp>
      <p:sp>
        <p:nvSpPr>
          <p:cNvPr id="123907" name="Rectangle 3">
            <a:extLst>
              <a:ext uri="{FF2B5EF4-FFF2-40B4-BE49-F238E27FC236}">
                <a16:creationId xmlns:a16="http://schemas.microsoft.com/office/drawing/2014/main" id="{227DF0C6-81F1-453E-836C-6E4EB87B32DE}"/>
              </a:ext>
            </a:extLst>
          </p:cNvPr>
          <p:cNvSpPr>
            <a:spLocks noGrp="1" noChangeArrowheads="1"/>
          </p:cNvSpPr>
          <p:nvPr>
            <p:ph type="body" idx="1"/>
          </p:nvPr>
        </p:nvSpPr>
        <p:spPr/>
        <p:txBody>
          <a:bodyPr/>
          <a:lstStyle/>
          <a:p>
            <a:pPr>
              <a:lnSpc>
                <a:spcPct val="80000"/>
              </a:lnSpc>
            </a:pPr>
            <a:r>
              <a:rPr lang="sl-SI" altLang="sl-SI" sz="2400"/>
              <a:t>Po 1831, ko mu je ohromel prst na roki, pa se je posvetil lastnemu kompozicijskemu ustvarjanju. Leta 1834 je začel izdajati Neue Zeitschrift für Musik in bil glavni urednik do 1842. Leta 1840 se je poročil s Claro Wieck; 1844 so je preselil v Dresden, nato od 1850 mestni glasbeni ravnatelj v Düsseldorfu, 1854 poskus samomora in po lastni želji interniran v umobolnico. Po mnogih stranpoteh (Študij prava, literarna dela, glasbene kritike, klavir) je Schuman končno uspela pot do komponiranja, pri čemer se je zaradi svoje dvojne nadarjenosti - glasbene in literarne - dolgo časa ukvarjal s kompozicijo in glasbeno kritiko.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5" fill="hold" grpId="0" nodeType="after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checkerboard(down)">
                                      <p:cBhvr>
                                        <p:cTn id="7" dur="500"/>
                                        <p:tgtEl>
                                          <p:spTgt spid="1239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7" name="Picture 9" descr="ANd9GcQKKC4oyc2NvvfycCLWdxyTBpR_6HoeT2HFwKydw6rPG078exJVbA">
            <a:extLst>
              <a:ext uri="{FF2B5EF4-FFF2-40B4-BE49-F238E27FC236}">
                <a16:creationId xmlns:a16="http://schemas.microsoft.com/office/drawing/2014/main" id="{B37F7E89-D3C5-4C5E-B21C-D1AA66358B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688" y="404813"/>
            <a:ext cx="2390775" cy="1914525"/>
          </a:xfrm>
          <a:prstGeom prst="rect">
            <a:avLst/>
          </a:prstGeom>
          <a:noFill/>
          <a:extLst>
            <a:ext uri="{909E8E84-426E-40DD-AFC4-6F175D3DCCD1}">
              <a14:hiddenFill xmlns:a14="http://schemas.microsoft.com/office/drawing/2010/main">
                <a:solidFill>
                  <a:srgbClr val="FFFFFF"/>
                </a:solidFill>
              </a14:hiddenFill>
            </a:ext>
          </a:extLst>
        </p:spPr>
      </p:pic>
      <p:pic>
        <p:nvPicPr>
          <p:cNvPr id="119815" name="Picture 7" descr="scum073a">
            <a:extLst>
              <a:ext uri="{FF2B5EF4-FFF2-40B4-BE49-F238E27FC236}">
                <a16:creationId xmlns:a16="http://schemas.microsoft.com/office/drawing/2014/main" id="{8C6EB8BB-1DB3-4A61-B5B5-22B3237544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4437063"/>
            <a:ext cx="2165350" cy="2420937"/>
          </a:xfrm>
          <a:prstGeom prst="rect">
            <a:avLst/>
          </a:prstGeom>
          <a:noFill/>
          <a:extLst>
            <a:ext uri="{909E8E84-426E-40DD-AFC4-6F175D3DCCD1}">
              <a14:hiddenFill xmlns:a14="http://schemas.microsoft.com/office/drawing/2010/main">
                <a:solidFill>
                  <a:srgbClr val="FFFFFF"/>
                </a:solidFill>
              </a14:hiddenFill>
            </a:ext>
          </a:extLst>
        </p:spPr>
      </p:pic>
      <p:sp>
        <p:nvSpPr>
          <p:cNvPr id="119810" name="Rectangle 2">
            <a:extLst>
              <a:ext uri="{FF2B5EF4-FFF2-40B4-BE49-F238E27FC236}">
                <a16:creationId xmlns:a16="http://schemas.microsoft.com/office/drawing/2014/main" id="{08130ECC-5F78-46EA-A6B7-81C9896DD350}"/>
              </a:ext>
            </a:extLst>
          </p:cNvPr>
          <p:cNvSpPr>
            <a:spLocks noGrp="1" noChangeArrowheads="1"/>
          </p:cNvSpPr>
          <p:nvPr>
            <p:ph type="title"/>
          </p:nvPr>
        </p:nvSpPr>
        <p:spPr/>
        <p:txBody>
          <a:bodyPr/>
          <a:lstStyle/>
          <a:p>
            <a:r>
              <a:rPr lang="sl-SI" altLang="sl-SI">
                <a:solidFill>
                  <a:schemeClr val="bg2"/>
                </a:solidFill>
                <a:latin typeface="Kristen ITC" panose="03050502040202030202" pitchFamily="66" charset="0"/>
              </a:rPr>
              <a:t>GLASBA</a:t>
            </a:r>
          </a:p>
        </p:txBody>
      </p:sp>
      <p:sp>
        <p:nvSpPr>
          <p:cNvPr id="119811" name="Rectangle 3">
            <a:extLst>
              <a:ext uri="{FF2B5EF4-FFF2-40B4-BE49-F238E27FC236}">
                <a16:creationId xmlns:a16="http://schemas.microsoft.com/office/drawing/2014/main" id="{D05F3EF0-ABE3-4EE2-ACF8-D18FDE5C375A}"/>
              </a:ext>
            </a:extLst>
          </p:cNvPr>
          <p:cNvSpPr>
            <a:spLocks noGrp="1" noChangeArrowheads="1"/>
          </p:cNvSpPr>
          <p:nvPr>
            <p:ph type="body" idx="1"/>
          </p:nvPr>
        </p:nvSpPr>
        <p:spPr/>
        <p:txBody>
          <a:bodyPr/>
          <a:lstStyle/>
          <a:p>
            <a:r>
              <a:rPr lang="sl-SI" altLang="sl-SI"/>
              <a:t>Pri desetih leti se je začel učiti klavir</a:t>
            </a:r>
          </a:p>
          <a:p>
            <a:r>
              <a:rPr lang="sl-SI" altLang="sl-SI"/>
              <a:t>Njegova hči Klara je hranila njegove simfonije</a:t>
            </a:r>
          </a:p>
          <a:p>
            <a:r>
              <a:rPr lang="sl-SI" altLang="sl-SI"/>
              <a:t>Imel je zelo bogato domišlijo</a:t>
            </a:r>
          </a:p>
          <a:p>
            <a:r>
              <a:rPr lang="sl-SI" altLang="sl-SI"/>
              <a:t>Po 1831 letu, ko mu je ohromel prst na roki, pa se je posvetil lastnemu kompozicijskemu ustvarjanju </a:t>
            </a:r>
          </a:p>
          <a:p>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afterEffect">
                                  <p:stCondLst>
                                    <p:cond delay="0"/>
                                  </p:stCondLst>
                                  <p:childTnLst>
                                    <p:animClr clrSpc="rgb" dir="cw">
                                      <p:cBhvr override="childStyle">
                                        <p:cTn id="6" dur="500" fill="hold"/>
                                        <p:tgtEl>
                                          <p:spTgt spid="119810"/>
                                        </p:tgtEl>
                                        <p:attrNameLst>
                                          <p:attrName>style.color</p:attrName>
                                        </p:attrNameLst>
                                      </p:cBhvr>
                                      <p:to>
                                        <a:schemeClr val="accent2"/>
                                      </p:to>
                                    </p:animClr>
                                  </p:childTnLst>
                                </p:cTn>
                              </p:par>
                            </p:childTnLst>
                          </p:cTn>
                        </p:par>
                        <p:par>
                          <p:cTn id="7" fill="hold" nodeType="afterGroup">
                            <p:stCondLst>
                              <p:cond delay="500"/>
                            </p:stCondLst>
                            <p:childTnLst>
                              <p:par>
                                <p:cTn id="8" presetID="34" presetClass="entr" presetSubtype="0" fill="hold" grpId="0" nodeType="afterEffect">
                                  <p:stCondLst>
                                    <p:cond delay="0"/>
                                  </p:stCondLst>
                                  <p:childTnLst>
                                    <p:set>
                                      <p:cBhvr>
                                        <p:cTn id="9" dur="1" fill="hold">
                                          <p:stCondLst>
                                            <p:cond delay="0"/>
                                          </p:stCondLst>
                                        </p:cTn>
                                        <p:tgtEl>
                                          <p:spTgt spid="119811">
                                            <p:txEl>
                                              <p:pRg st="0" end="0"/>
                                            </p:txEl>
                                          </p:spTgt>
                                        </p:tgtEl>
                                        <p:attrNameLst>
                                          <p:attrName>style.visibility</p:attrName>
                                        </p:attrNameLst>
                                      </p:cBhvr>
                                      <p:to>
                                        <p:strVal val="visible"/>
                                      </p:to>
                                    </p:set>
                                    <p:anim from="(-#ppt_w/2)" to="(#ppt_x)" calcmode="lin" valueType="num">
                                      <p:cBhvr>
                                        <p:cTn id="10" dur="300" fill="hold">
                                          <p:stCondLst>
                                            <p:cond delay="0"/>
                                          </p:stCondLst>
                                        </p:cTn>
                                        <p:tgtEl>
                                          <p:spTgt spid="119811">
                                            <p:txEl>
                                              <p:pRg st="0" end="0"/>
                                            </p:txEl>
                                          </p:spTgt>
                                        </p:tgtEl>
                                        <p:attrNameLst>
                                          <p:attrName>ppt_x</p:attrName>
                                        </p:attrNameLst>
                                      </p:cBhvr>
                                    </p:anim>
                                    <p:anim from="0" to="-1.0" calcmode="lin" valueType="num">
                                      <p:cBhvr>
                                        <p:cTn id="11" dur="100" decel="50000" autoRev="1" fill="hold">
                                          <p:stCondLst>
                                            <p:cond delay="300"/>
                                          </p:stCondLst>
                                        </p:cTn>
                                        <p:tgtEl>
                                          <p:spTgt spid="119811">
                                            <p:txEl>
                                              <p:pRg st="0" end="0"/>
                                            </p:txEl>
                                          </p:spTgt>
                                        </p:tgtEl>
                                        <p:attrNameLst>
                                          <p:attrName>xshear</p:attrName>
                                        </p:attrNameLst>
                                      </p:cBhvr>
                                    </p:anim>
                                    <p:animScale>
                                      <p:cBhvr>
                                        <p:cTn id="12" dur="100" decel="100000" autoRev="1" fill="hold">
                                          <p:stCondLst>
                                            <p:cond delay="300"/>
                                          </p:stCondLst>
                                        </p:cTn>
                                        <p:tgtEl>
                                          <p:spTgt spid="119811">
                                            <p:txEl>
                                              <p:pRg st="0" end="0"/>
                                            </p:txEl>
                                          </p:spTgt>
                                        </p:tgtEl>
                                      </p:cBhvr>
                                      <p:from x="100000" y="100000"/>
                                      <p:to x="80000" y="100000"/>
                                    </p:animScale>
                                    <p:anim by="(#ppt_h/3+#ppt_w*0.1)" calcmode="lin" valueType="num">
                                      <p:cBhvr additive="sum">
                                        <p:cTn id="13" dur="100" decel="100000" autoRev="1" fill="hold">
                                          <p:stCondLst>
                                            <p:cond delay="300"/>
                                          </p:stCondLst>
                                        </p:cTn>
                                        <p:tgtEl>
                                          <p:spTgt spid="119811">
                                            <p:txEl>
                                              <p:pRg st="0" end="0"/>
                                            </p:txEl>
                                          </p:spTgt>
                                        </p:tgtEl>
                                        <p:attrNameLst>
                                          <p:attrName>ppt_x</p:attrName>
                                        </p:attrNameLst>
                                      </p:cBhvr>
                                    </p:anim>
                                  </p:childTnLst>
                                </p:cTn>
                              </p:par>
                            </p:childTnLst>
                          </p:cTn>
                        </p:par>
                        <p:par>
                          <p:cTn id="14" fill="hold" nodeType="afterGroup">
                            <p:stCondLst>
                              <p:cond delay="1000"/>
                            </p:stCondLst>
                            <p:childTnLst>
                              <p:par>
                                <p:cTn id="15" presetID="34" presetClass="entr" presetSubtype="0" fill="hold" grpId="0" nodeType="afterEffect">
                                  <p:stCondLst>
                                    <p:cond delay="0"/>
                                  </p:stCondLst>
                                  <p:childTnLst>
                                    <p:set>
                                      <p:cBhvr>
                                        <p:cTn id="16" dur="1" fill="hold">
                                          <p:stCondLst>
                                            <p:cond delay="0"/>
                                          </p:stCondLst>
                                        </p:cTn>
                                        <p:tgtEl>
                                          <p:spTgt spid="119811">
                                            <p:txEl>
                                              <p:pRg st="1" end="1"/>
                                            </p:txEl>
                                          </p:spTgt>
                                        </p:tgtEl>
                                        <p:attrNameLst>
                                          <p:attrName>style.visibility</p:attrName>
                                        </p:attrNameLst>
                                      </p:cBhvr>
                                      <p:to>
                                        <p:strVal val="visible"/>
                                      </p:to>
                                    </p:set>
                                    <p:anim from="(-#ppt_w/2)" to="(#ppt_x)" calcmode="lin" valueType="num">
                                      <p:cBhvr>
                                        <p:cTn id="17" dur="300" fill="hold">
                                          <p:stCondLst>
                                            <p:cond delay="0"/>
                                          </p:stCondLst>
                                        </p:cTn>
                                        <p:tgtEl>
                                          <p:spTgt spid="119811">
                                            <p:txEl>
                                              <p:pRg st="1" end="1"/>
                                            </p:txEl>
                                          </p:spTgt>
                                        </p:tgtEl>
                                        <p:attrNameLst>
                                          <p:attrName>ppt_x</p:attrName>
                                        </p:attrNameLst>
                                      </p:cBhvr>
                                    </p:anim>
                                    <p:anim from="0" to="-1.0" calcmode="lin" valueType="num">
                                      <p:cBhvr>
                                        <p:cTn id="18" dur="100" decel="50000" autoRev="1" fill="hold">
                                          <p:stCondLst>
                                            <p:cond delay="300"/>
                                          </p:stCondLst>
                                        </p:cTn>
                                        <p:tgtEl>
                                          <p:spTgt spid="119811">
                                            <p:txEl>
                                              <p:pRg st="1" end="1"/>
                                            </p:txEl>
                                          </p:spTgt>
                                        </p:tgtEl>
                                        <p:attrNameLst>
                                          <p:attrName>xshear</p:attrName>
                                        </p:attrNameLst>
                                      </p:cBhvr>
                                    </p:anim>
                                    <p:animScale>
                                      <p:cBhvr>
                                        <p:cTn id="19" dur="100" decel="100000" autoRev="1" fill="hold">
                                          <p:stCondLst>
                                            <p:cond delay="300"/>
                                          </p:stCondLst>
                                        </p:cTn>
                                        <p:tgtEl>
                                          <p:spTgt spid="119811">
                                            <p:txEl>
                                              <p:pRg st="1" end="1"/>
                                            </p:txEl>
                                          </p:spTgt>
                                        </p:tgtEl>
                                      </p:cBhvr>
                                      <p:from x="100000" y="100000"/>
                                      <p:to x="80000" y="100000"/>
                                    </p:animScale>
                                    <p:anim by="(#ppt_h/3+#ppt_w*0.1)" calcmode="lin" valueType="num">
                                      <p:cBhvr additive="sum">
                                        <p:cTn id="20" dur="100" decel="100000" autoRev="1" fill="hold">
                                          <p:stCondLst>
                                            <p:cond delay="300"/>
                                          </p:stCondLst>
                                        </p:cTn>
                                        <p:tgtEl>
                                          <p:spTgt spid="119811">
                                            <p:txEl>
                                              <p:pRg st="1" end="1"/>
                                            </p:txEl>
                                          </p:spTgt>
                                        </p:tgtEl>
                                        <p:attrNameLst>
                                          <p:attrName>ppt_x</p:attrName>
                                        </p:attrNameLst>
                                      </p:cBhvr>
                                    </p:anim>
                                  </p:childTnLst>
                                </p:cTn>
                              </p:par>
                            </p:childTnLst>
                          </p:cTn>
                        </p:par>
                        <p:par>
                          <p:cTn id="21" fill="hold" nodeType="afterGroup">
                            <p:stCondLst>
                              <p:cond delay="1500"/>
                            </p:stCondLst>
                            <p:childTnLst>
                              <p:par>
                                <p:cTn id="22" presetID="34" presetClass="entr" presetSubtype="0" fill="hold" grpId="0" nodeType="afterEffect">
                                  <p:stCondLst>
                                    <p:cond delay="0"/>
                                  </p:stCondLst>
                                  <p:childTnLst>
                                    <p:set>
                                      <p:cBhvr>
                                        <p:cTn id="23" dur="1" fill="hold">
                                          <p:stCondLst>
                                            <p:cond delay="0"/>
                                          </p:stCondLst>
                                        </p:cTn>
                                        <p:tgtEl>
                                          <p:spTgt spid="119811">
                                            <p:txEl>
                                              <p:pRg st="2" end="2"/>
                                            </p:txEl>
                                          </p:spTgt>
                                        </p:tgtEl>
                                        <p:attrNameLst>
                                          <p:attrName>style.visibility</p:attrName>
                                        </p:attrNameLst>
                                      </p:cBhvr>
                                      <p:to>
                                        <p:strVal val="visible"/>
                                      </p:to>
                                    </p:set>
                                    <p:anim from="(-#ppt_w/2)" to="(#ppt_x)" calcmode="lin" valueType="num">
                                      <p:cBhvr>
                                        <p:cTn id="24" dur="300" fill="hold">
                                          <p:stCondLst>
                                            <p:cond delay="0"/>
                                          </p:stCondLst>
                                        </p:cTn>
                                        <p:tgtEl>
                                          <p:spTgt spid="119811">
                                            <p:txEl>
                                              <p:pRg st="2" end="2"/>
                                            </p:txEl>
                                          </p:spTgt>
                                        </p:tgtEl>
                                        <p:attrNameLst>
                                          <p:attrName>ppt_x</p:attrName>
                                        </p:attrNameLst>
                                      </p:cBhvr>
                                    </p:anim>
                                    <p:anim from="0" to="-1.0" calcmode="lin" valueType="num">
                                      <p:cBhvr>
                                        <p:cTn id="25" dur="100" decel="50000" autoRev="1" fill="hold">
                                          <p:stCondLst>
                                            <p:cond delay="300"/>
                                          </p:stCondLst>
                                        </p:cTn>
                                        <p:tgtEl>
                                          <p:spTgt spid="119811">
                                            <p:txEl>
                                              <p:pRg st="2" end="2"/>
                                            </p:txEl>
                                          </p:spTgt>
                                        </p:tgtEl>
                                        <p:attrNameLst>
                                          <p:attrName>xshear</p:attrName>
                                        </p:attrNameLst>
                                      </p:cBhvr>
                                    </p:anim>
                                    <p:animScale>
                                      <p:cBhvr>
                                        <p:cTn id="26" dur="100" decel="100000" autoRev="1" fill="hold">
                                          <p:stCondLst>
                                            <p:cond delay="300"/>
                                          </p:stCondLst>
                                        </p:cTn>
                                        <p:tgtEl>
                                          <p:spTgt spid="119811">
                                            <p:txEl>
                                              <p:pRg st="2" end="2"/>
                                            </p:txEl>
                                          </p:spTgt>
                                        </p:tgtEl>
                                      </p:cBhvr>
                                      <p:from x="100000" y="100000"/>
                                      <p:to x="80000" y="100000"/>
                                    </p:animScale>
                                    <p:anim by="(#ppt_h/3+#ppt_w*0.1)" calcmode="lin" valueType="num">
                                      <p:cBhvr additive="sum">
                                        <p:cTn id="27" dur="100" decel="100000" autoRev="1" fill="hold">
                                          <p:stCondLst>
                                            <p:cond delay="300"/>
                                          </p:stCondLst>
                                        </p:cTn>
                                        <p:tgtEl>
                                          <p:spTgt spid="119811">
                                            <p:txEl>
                                              <p:pRg st="2" end="2"/>
                                            </p:txEl>
                                          </p:spTgt>
                                        </p:tgtEl>
                                        <p:attrNameLst>
                                          <p:attrName>ppt_x</p:attrName>
                                        </p:attrNameLst>
                                      </p:cBhvr>
                                    </p:anim>
                                  </p:childTnLst>
                                </p:cTn>
                              </p:par>
                            </p:childTnLst>
                          </p:cTn>
                        </p:par>
                        <p:par>
                          <p:cTn id="28" fill="hold" nodeType="afterGroup">
                            <p:stCondLst>
                              <p:cond delay="2000"/>
                            </p:stCondLst>
                            <p:childTnLst>
                              <p:par>
                                <p:cTn id="29" presetID="34" presetClass="entr" presetSubtype="0" fill="hold" grpId="0" nodeType="afterEffect">
                                  <p:stCondLst>
                                    <p:cond delay="0"/>
                                  </p:stCondLst>
                                  <p:childTnLst>
                                    <p:set>
                                      <p:cBhvr>
                                        <p:cTn id="30" dur="1" fill="hold">
                                          <p:stCondLst>
                                            <p:cond delay="0"/>
                                          </p:stCondLst>
                                        </p:cTn>
                                        <p:tgtEl>
                                          <p:spTgt spid="119811">
                                            <p:txEl>
                                              <p:pRg st="3" end="3"/>
                                            </p:txEl>
                                          </p:spTgt>
                                        </p:tgtEl>
                                        <p:attrNameLst>
                                          <p:attrName>style.visibility</p:attrName>
                                        </p:attrNameLst>
                                      </p:cBhvr>
                                      <p:to>
                                        <p:strVal val="visible"/>
                                      </p:to>
                                    </p:set>
                                    <p:anim from="(-#ppt_w/2)" to="(#ppt_x)" calcmode="lin" valueType="num">
                                      <p:cBhvr>
                                        <p:cTn id="31" dur="300" fill="hold">
                                          <p:stCondLst>
                                            <p:cond delay="0"/>
                                          </p:stCondLst>
                                        </p:cTn>
                                        <p:tgtEl>
                                          <p:spTgt spid="119811">
                                            <p:txEl>
                                              <p:pRg st="3" end="3"/>
                                            </p:txEl>
                                          </p:spTgt>
                                        </p:tgtEl>
                                        <p:attrNameLst>
                                          <p:attrName>ppt_x</p:attrName>
                                        </p:attrNameLst>
                                      </p:cBhvr>
                                    </p:anim>
                                    <p:anim from="0" to="-1.0" calcmode="lin" valueType="num">
                                      <p:cBhvr>
                                        <p:cTn id="32" dur="100" decel="50000" autoRev="1" fill="hold">
                                          <p:stCondLst>
                                            <p:cond delay="300"/>
                                          </p:stCondLst>
                                        </p:cTn>
                                        <p:tgtEl>
                                          <p:spTgt spid="119811">
                                            <p:txEl>
                                              <p:pRg st="3" end="3"/>
                                            </p:txEl>
                                          </p:spTgt>
                                        </p:tgtEl>
                                        <p:attrNameLst>
                                          <p:attrName>xshear</p:attrName>
                                        </p:attrNameLst>
                                      </p:cBhvr>
                                    </p:anim>
                                    <p:animScale>
                                      <p:cBhvr>
                                        <p:cTn id="33" dur="100" decel="100000" autoRev="1" fill="hold">
                                          <p:stCondLst>
                                            <p:cond delay="300"/>
                                          </p:stCondLst>
                                        </p:cTn>
                                        <p:tgtEl>
                                          <p:spTgt spid="119811">
                                            <p:txEl>
                                              <p:pRg st="3" end="3"/>
                                            </p:txEl>
                                          </p:spTgt>
                                        </p:tgtEl>
                                      </p:cBhvr>
                                      <p:from x="100000" y="100000"/>
                                      <p:to x="80000" y="100000"/>
                                    </p:animScale>
                                    <p:anim by="(#ppt_h/3+#ppt_w*0.1)" calcmode="lin" valueType="num">
                                      <p:cBhvr additive="sum">
                                        <p:cTn id="34" dur="100" decel="100000" autoRev="1" fill="hold">
                                          <p:stCondLst>
                                            <p:cond delay="300"/>
                                          </p:stCondLst>
                                        </p:cTn>
                                        <p:tgtEl>
                                          <p:spTgt spid="119811">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3342C8D9-2C1B-4D50-9BBA-E90C16E00229}"/>
              </a:ext>
            </a:extLst>
          </p:cNvPr>
          <p:cNvSpPr>
            <a:spLocks noGrp="1" noChangeArrowheads="1"/>
          </p:cNvSpPr>
          <p:nvPr>
            <p:ph type="title"/>
          </p:nvPr>
        </p:nvSpPr>
        <p:spPr/>
        <p:txBody>
          <a:bodyPr/>
          <a:lstStyle/>
          <a:p>
            <a:r>
              <a:rPr lang="sl-SI" altLang="sl-SI">
                <a:solidFill>
                  <a:schemeClr val="bg2"/>
                </a:solidFill>
                <a:latin typeface="Kristen ITC" panose="03050502040202030202" pitchFamily="66" charset="0"/>
              </a:rPr>
              <a:t>ROMANTIKA</a:t>
            </a:r>
          </a:p>
        </p:txBody>
      </p:sp>
      <p:sp>
        <p:nvSpPr>
          <p:cNvPr id="120835" name="Rectangle 3">
            <a:extLst>
              <a:ext uri="{FF2B5EF4-FFF2-40B4-BE49-F238E27FC236}">
                <a16:creationId xmlns:a16="http://schemas.microsoft.com/office/drawing/2014/main" id="{028F3C5C-13DB-4D81-AF1F-B199FFEDF656}"/>
              </a:ext>
            </a:extLst>
          </p:cNvPr>
          <p:cNvSpPr>
            <a:spLocks noGrp="1" noChangeArrowheads="1"/>
          </p:cNvSpPr>
          <p:nvPr>
            <p:ph type="body" idx="1"/>
          </p:nvPr>
        </p:nvSpPr>
        <p:spPr/>
        <p:txBody>
          <a:bodyPr/>
          <a:lstStyle/>
          <a:p>
            <a:pPr>
              <a:lnSpc>
                <a:spcPct val="90000"/>
              </a:lnSpc>
            </a:pPr>
            <a:r>
              <a:rPr lang="sl-SI" altLang="sl-SI"/>
              <a:t>v glasbeni umetnosti pomeni izredno bogato obdobje</a:t>
            </a:r>
          </a:p>
          <a:p>
            <a:pPr>
              <a:lnSpc>
                <a:spcPct val="90000"/>
              </a:lnSpc>
            </a:pPr>
            <a:r>
              <a:rPr lang="sl-SI" altLang="sl-SI"/>
              <a:t> Značilnosti romantične glasbe se kažejo v nemirnih ritmih, polnih različnih nasprotij. </a:t>
            </a:r>
          </a:p>
          <a:p>
            <a:pPr>
              <a:lnSpc>
                <a:spcPct val="90000"/>
              </a:lnSpc>
            </a:pPr>
            <a:r>
              <a:rPr lang="sl-SI" altLang="sl-SI"/>
              <a:t>Melodije so zelo razgibane, oblikovane v širokih melodičnih lokih, pogosto nesimetrične, v njih zasledimo tudi kromatiko.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p:cTn id="7" dur="500" fill="hold"/>
                                        <p:tgtEl>
                                          <p:spTgt spid="12083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2083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2083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20834"/>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120835">
                                            <p:txEl>
                                              <p:pRg st="0" end="0"/>
                                            </p:txEl>
                                          </p:spTgt>
                                        </p:tgtEl>
                                        <p:attrNameLst>
                                          <p:attrName>style.visibility</p:attrName>
                                        </p:attrNameLst>
                                      </p:cBhvr>
                                      <p:to>
                                        <p:strVal val="visible"/>
                                      </p:to>
                                    </p:set>
                                    <p:anim calcmode="lin" valueType="num">
                                      <p:cBhvr>
                                        <p:cTn id="14" dur="500" fill="hold"/>
                                        <p:tgtEl>
                                          <p:spTgt spid="12083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20835">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12083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2083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20835">
                                            <p:txEl>
                                              <p:pRg st="0" end="0"/>
                                            </p:txEl>
                                          </p:spTgt>
                                        </p:tgtEl>
                                      </p:cBhvr>
                                    </p:animEffect>
                                  </p:childTnLst>
                                </p:cTn>
                              </p:par>
                            </p:childTnLst>
                          </p:cTn>
                        </p:par>
                        <p:par>
                          <p:cTn id="19" fill="hold" nodeType="afterGroup">
                            <p:stCondLst>
                              <p:cond delay="315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120835">
                                            <p:txEl>
                                              <p:pRg st="1" end="1"/>
                                            </p:txEl>
                                          </p:spTgt>
                                        </p:tgtEl>
                                        <p:attrNameLst>
                                          <p:attrName>style.visibility</p:attrName>
                                        </p:attrNameLst>
                                      </p:cBhvr>
                                      <p:to>
                                        <p:strVal val="visible"/>
                                      </p:to>
                                    </p:set>
                                    <p:anim calcmode="lin" valueType="num">
                                      <p:cBhvr>
                                        <p:cTn id="22" dur="500" fill="hold"/>
                                        <p:tgtEl>
                                          <p:spTgt spid="12083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20835">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12083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2083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20835">
                                            <p:txEl>
                                              <p:pRg st="1" end="1"/>
                                            </p:txEl>
                                          </p:spTgt>
                                        </p:tgtEl>
                                      </p:cBhvr>
                                    </p:animEffect>
                                  </p:childTnLst>
                                </p:cTn>
                              </p:par>
                            </p:childTnLst>
                          </p:cTn>
                        </p:par>
                        <p:par>
                          <p:cTn id="27" fill="hold" nodeType="afterGroup">
                            <p:stCondLst>
                              <p:cond delay="7400"/>
                            </p:stCondLst>
                            <p:childTnLst>
                              <p:par>
                                <p:cTn id="28" presetID="41" presetClass="entr" presetSubtype="0" fill="hold" grpId="0" nodeType="afterEffect">
                                  <p:stCondLst>
                                    <p:cond delay="0"/>
                                  </p:stCondLst>
                                  <p:iterate type="lt">
                                    <p:tmPct val="10000"/>
                                  </p:iterate>
                                  <p:childTnLst>
                                    <p:set>
                                      <p:cBhvr>
                                        <p:cTn id="29" dur="1" fill="hold">
                                          <p:stCondLst>
                                            <p:cond delay="0"/>
                                          </p:stCondLst>
                                        </p:cTn>
                                        <p:tgtEl>
                                          <p:spTgt spid="120835">
                                            <p:txEl>
                                              <p:pRg st="2" end="2"/>
                                            </p:txEl>
                                          </p:spTgt>
                                        </p:tgtEl>
                                        <p:attrNameLst>
                                          <p:attrName>style.visibility</p:attrName>
                                        </p:attrNameLst>
                                      </p:cBhvr>
                                      <p:to>
                                        <p:strVal val="visible"/>
                                      </p:to>
                                    </p:set>
                                    <p:anim calcmode="lin" valueType="num">
                                      <p:cBhvr>
                                        <p:cTn id="30" dur="500" fill="hold"/>
                                        <p:tgtEl>
                                          <p:spTgt spid="12083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20835">
                                            <p:txEl>
                                              <p:pRg st="2" end="2"/>
                                            </p:txEl>
                                          </p:spTgt>
                                        </p:tgtEl>
                                        <p:attrNameLst>
                                          <p:attrName>ppt_y</p:attrName>
                                        </p:attrNameLst>
                                      </p:cBhvr>
                                      <p:tavLst>
                                        <p:tav tm="0">
                                          <p:val>
                                            <p:strVal val="#ppt_y"/>
                                          </p:val>
                                        </p:tav>
                                        <p:tav tm="100000">
                                          <p:val>
                                            <p:strVal val="#ppt_y"/>
                                          </p:val>
                                        </p:tav>
                                      </p:tavLst>
                                    </p:anim>
                                    <p:anim calcmode="lin" valueType="num">
                                      <p:cBhvr>
                                        <p:cTn id="32" dur="500" fill="hold"/>
                                        <p:tgtEl>
                                          <p:spTgt spid="12083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2083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20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92D2E208-AEDD-4027-AC4B-3CD54FAB9097}"/>
              </a:ext>
            </a:extLst>
          </p:cNvPr>
          <p:cNvSpPr>
            <a:spLocks noGrp="1" noChangeArrowheads="1"/>
          </p:cNvSpPr>
          <p:nvPr>
            <p:ph type="title"/>
          </p:nvPr>
        </p:nvSpPr>
        <p:spPr/>
        <p:txBody>
          <a:bodyPr/>
          <a:lstStyle/>
          <a:p>
            <a:r>
              <a:rPr lang="sl-SI" altLang="sl-SI" sz="4000">
                <a:solidFill>
                  <a:schemeClr val="bg2"/>
                </a:solidFill>
                <a:latin typeface="Kristen ITC" panose="03050502040202030202" pitchFamily="66" charset="0"/>
              </a:rPr>
              <a:t>NJEGOVE ZNANE SKLADBE</a:t>
            </a:r>
          </a:p>
        </p:txBody>
      </p:sp>
      <p:sp>
        <p:nvSpPr>
          <p:cNvPr id="121859" name="Rectangle 3">
            <a:extLst>
              <a:ext uri="{FF2B5EF4-FFF2-40B4-BE49-F238E27FC236}">
                <a16:creationId xmlns:a16="http://schemas.microsoft.com/office/drawing/2014/main" id="{15BBFF13-15DE-487B-B7C1-7EA372980A6A}"/>
              </a:ext>
            </a:extLst>
          </p:cNvPr>
          <p:cNvSpPr>
            <a:spLocks noGrp="1" noChangeArrowheads="1"/>
          </p:cNvSpPr>
          <p:nvPr>
            <p:ph type="body" idx="1"/>
          </p:nvPr>
        </p:nvSpPr>
        <p:spPr/>
        <p:txBody>
          <a:bodyPr/>
          <a:lstStyle/>
          <a:p>
            <a:r>
              <a:rPr lang="sl-SI" altLang="sl-SI"/>
              <a:t>Carnaval</a:t>
            </a:r>
          </a:p>
          <a:p>
            <a:r>
              <a:rPr lang="sl-SI" altLang="sl-SI"/>
              <a:t>Träumerei</a:t>
            </a:r>
          </a:p>
          <a:p>
            <a:r>
              <a:rPr lang="sl-SI" altLang="sl-SI"/>
              <a:t>Toccata </a:t>
            </a:r>
          </a:p>
          <a:p>
            <a:r>
              <a:rPr lang="sl-SI" altLang="sl-SI"/>
              <a:t>Im Wunderschonen Monat Mai</a:t>
            </a:r>
          </a:p>
          <a:p>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afterEffect">
                                  <p:stCondLst>
                                    <p:cond delay="0"/>
                                  </p:stCondLst>
                                  <p:childTnLst>
                                    <p:animClr clrSpc="rgb" dir="cw">
                                      <p:cBhvr override="childStyle">
                                        <p:cTn id="6" dur="500" fill="hold"/>
                                        <p:tgtEl>
                                          <p:spTgt spid="121858"/>
                                        </p:tgtEl>
                                        <p:attrNameLst>
                                          <p:attrName>style.color</p:attrName>
                                        </p:attrNameLst>
                                      </p:cBhvr>
                                      <p:to>
                                        <a:schemeClr val="accent2"/>
                                      </p:to>
                                    </p:animClr>
                                  </p:childTnLst>
                                </p:cTn>
                              </p:par>
                            </p:childTnLst>
                          </p:cTn>
                        </p:par>
                        <p:par>
                          <p:cTn id="7" fill="hold" nodeType="afterGroup">
                            <p:stCondLst>
                              <p:cond delay="500"/>
                            </p:stCondLst>
                            <p:childTnLst>
                              <p:par>
                                <p:cTn id="8" presetID="14" presetClass="entr" presetSubtype="10" fill="hold" grpId="0" nodeType="afterEffect">
                                  <p:stCondLst>
                                    <p:cond delay="0"/>
                                  </p:stCondLst>
                                  <p:childTnLst>
                                    <p:set>
                                      <p:cBhvr>
                                        <p:cTn id="9" dur="1" fill="hold">
                                          <p:stCondLst>
                                            <p:cond delay="0"/>
                                          </p:stCondLst>
                                        </p:cTn>
                                        <p:tgtEl>
                                          <p:spTgt spid="121859">
                                            <p:txEl>
                                              <p:pRg st="0" end="0"/>
                                            </p:txEl>
                                          </p:spTgt>
                                        </p:tgtEl>
                                        <p:attrNameLst>
                                          <p:attrName>style.visibility</p:attrName>
                                        </p:attrNameLst>
                                      </p:cBhvr>
                                      <p:to>
                                        <p:strVal val="visible"/>
                                      </p:to>
                                    </p:set>
                                    <p:animEffect transition="in" filter="randombar(horizontal)">
                                      <p:cBhvr>
                                        <p:cTn id="10" dur="500"/>
                                        <p:tgtEl>
                                          <p:spTgt spid="121859">
                                            <p:txEl>
                                              <p:pRg st="0" end="0"/>
                                            </p:txEl>
                                          </p:spTgt>
                                        </p:tgtEl>
                                      </p:cBhvr>
                                    </p:animEffect>
                                  </p:childTnLst>
                                </p:cTn>
                              </p:par>
                            </p:childTnLst>
                          </p:cTn>
                        </p:par>
                        <p:par>
                          <p:cTn id="11" fill="hold" nodeType="afterGroup">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121859">
                                            <p:txEl>
                                              <p:pRg st="1" end="1"/>
                                            </p:txEl>
                                          </p:spTgt>
                                        </p:tgtEl>
                                        <p:attrNameLst>
                                          <p:attrName>style.visibility</p:attrName>
                                        </p:attrNameLst>
                                      </p:cBhvr>
                                      <p:to>
                                        <p:strVal val="visible"/>
                                      </p:to>
                                    </p:set>
                                    <p:animEffect transition="in" filter="randombar(horizontal)">
                                      <p:cBhvr>
                                        <p:cTn id="14" dur="500"/>
                                        <p:tgtEl>
                                          <p:spTgt spid="121859">
                                            <p:txEl>
                                              <p:pRg st="1" end="1"/>
                                            </p:txEl>
                                          </p:spTgt>
                                        </p:tgtEl>
                                      </p:cBhvr>
                                    </p:animEffect>
                                  </p:childTnLst>
                                </p:cTn>
                              </p:par>
                            </p:childTnLst>
                          </p:cTn>
                        </p:par>
                        <p:par>
                          <p:cTn id="15" fill="hold" nodeType="afterGroup">
                            <p:stCondLst>
                              <p:cond delay="1500"/>
                            </p:stCondLst>
                            <p:childTnLst>
                              <p:par>
                                <p:cTn id="16" presetID="14" presetClass="entr" presetSubtype="10" fill="hold" grpId="0" nodeType="afterEffect">
                                  <p:stCondLst>
                                    <p:cond delay="0"/>
                                  </p:stCondLst>
                                  <p:childTnLst>
                                    <p:set>
                                      <p:cBhvr>
                                        <p:cTn id="17" dur="1" fill="hold">
                                          <p:stCondLst>
                                            <p:cond delay="0"/>
                                          </p:stCondLst>
                                        </p:cTn>
                                        <p:tgtEl>
                                          <p:spTgt spid="121859">
                                            <p:txEl>
                                              <p:pRg st="2" end="2"/>
                                            </p:txEl>
                                          </p:spTgt>
                                        </p:tgtEl>
                                        <p:attrNameLst>
                                          <p:attrName>style.visibility</p:attrName>
                                        </p:attrNameLst>
                                      </p:cBhvr>
                                      <p:to>
                                        <p:strVal val="visible"/>
                                      </p:to>
                                    </p:set>
                                    <p:animEffect transition="in" filter="randombar(horizontal)">
                                      <p:cBhvr>
                                        <p:cTn id="18" dur="500"/>
                                        <p:tgtEl>
                                          <p:spTgt spid="121859">
                                            <p:txEl>
                                              <p:pRg st="2" end="2"/>
                                            </p:txEl>
                                          </p:spTgt>
                                        </p:tgtEl>
                                      </p:cBhvr>
                                    </p:animEffect>
                                  </p:childTnLst>
                                </p:cTn>
                              </p:par>
                            </p:childTnLst>
                          </p:cTn>
                        </p:par>
                        <p:par>
                          <p:cTn id="19" fill="hold" nodeType="afterGroup">
                            <p:stCondLst>
                              <p:cond delay="2000"/>
                            </p:stCondLst>
                            <p:childTnLst>
                              <p:par>
                                <p:cTn id="20" presetID="14" presetClass="entr" presetSubtype="10" fill="hold" grpId="0" nodeType="afterEffect">
                                  <p:stCondLst>
                                    <p:cond delay="0"/>
                                  </p:stCondLst>
                                  <p:childTnLst>
                                    <p:set>
                                      <p:cBhvr>
                                        <p:cTn id="21" dur="1" fill="hold">
                                          <p:stCondLst>
                                            <p:cond delay="0"/>
                                          </p:stCondLst>
                                        </p:cTn>
                                        <p:tgtEl>
                                          <p:spTgt spid="121859">
                                            <p:txEl>
                                              <p:pRg st="3" end="3"/>
                                            </p:txEl>
                                          </p:spTgt>
                                        </p:tgtEl>
                                        <p:attrNameLst>
                                          <p:attrName>style.visibility</p:attrName>
                                        </p:attrNameLst>
                                      </p:cBhvr>
                                      <p:to>
                                        <p:strVal val="visible"/>
                                      </p:to>
                                    </p:set>
                                    <p:animEffect transition="in" filter="randombar(horizontal)">
                                      <p:cBhvr>
                                        <p:cTn id="22" dur="500"/>
                                        <p:tgtEl>
                                          <p:spTgt spid="1218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218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C058FE2A-FCBA-4E91-981B-C768EAF2F32B}"/>
              </a:ext>
            </a:extLst>
          </p:cNvPr>
          <p:cNvSpPr>
            <a:spLocks noGrp="1" noChangeArrowheads="1"/>
          </p:cNvSpPr>
          <p:nvPr>
            <p:ph type="title"/>
          </p:nvPr>
        </p:nvSpPr>
        <p:spPr/>
        <p:txBody>
          <a:bodyPr/>
          <a:lstStyle/>
          <a:p>
            <a:r>
              <a:rPr lang="sl-SI" altLang="sl-SI">
                <a:solidFill>
                  <a:schemeClr val="bg2"/>
                </a:solidFill>
                <a:latin typeface="Kristen ITC" panose="03050502040202030202" pitchFamily="66" charset="0"/>
              </a:rPr>
              <a:t>VIRI</a:t>
            </a:r>
          </a:p>
        </p:txBody>
      </p:sp>
      <p:sp>
        <p:nvSpPr>
          <p:cNvPr id="122883" name="Rectangle 3">
            <a:extLst>
              <a:ext uri="{FF2B5EF4-FFF2-40B4-BE49-F238E27FC236}">
                <a16:creationId xmlns:a16="http://schemas.microsoft.com/office/drawing/2014/main" id="{D3733740-B6FA-4911-84B4-FF650BCA7ADA}"/>
              </a:ext>
            </a:extLst>
          </p:cNvPr>
          <p:cNvSpPr>
            <a:spLocks noGrp="1" noChangeArrowheads="1"/>
          </p:cNvSpPr>
          <p:nvPr>
            <p:ph type="body" idx="1"/>
          </p:nvPr>
        </p:nvSpPr>
        <p:spPr/>
        <p:txBody>
          <a:bodyPr/>
          <a:lstStyle/>
          <a:p>
            <a:r>
              <a:rPr lang="sl-SI" altLang="sl-SI">
                <a:hlinkClick r:id="rId2"/>
              </a:rPr>
              <a:t>www.wikipedija.com</a:t>
            </a:r>
            <a:endParaRPr lang="sl-SI" altLang="sl-SI"/>
          </a:p>
          <a:p>
            <a:r>
              <a:rPr lang="sl-SI" altLang="sl-SI">
                <a:hlinkClick r:id="rId3"/>
              </a:rPr>
              <a:t>www.NNBD.com</a:t>
            </a:r>
            <a:endParaRPr lang="sl-SI" altLang="sl-SI"/>
          </a:p>
          <a:p>
            <a:r>
              <a:rPr lang="sl-SI" altLang="sl-SI">
                <a:hlinkClick r:id="rId4"/>
              </a:rPr>
              <a:t>www.allmusic.com</a:t>
            </a:r>
            <a:endParaRPr lang="sl-SI" altLang="sl-SI"/>
          </a:p>
          <a:p>
            <a:r>
              <a:rPr lang="sl-SI" altLang="sl-SI"/>
              <a:t>Enciklopedija skladateljev </a:t>
            </a:r>
          </a:p>
          <a:p>
            <a:endParaRPr lang="sl-SI" altLang="sl-SI"/>
          </a:p>
          <a:p>
            <a:pPr>
              <a:buFont typeface="Wingdings" panose="05000000000000000000" pitchFamily="2" charset="2"/>
              <a:buNone/>
            </a:pPr>
            <a:endParaRPr lang="sl-SI" altLang="sl-SI"/>
          </a:p>
        </p:txBody>
      </p:sp>
    </p:spTree>
  </p:cSld>
  <p:clrMapOvr>
    <a:masterClrMapping/>
  </p:clrMapOvr>
</p:sld>
</file>

<file path=ppt/theme/theme1.xml><?xml version="1.0" encoding="utf-8"?>
<a:theme xmlns:a="http://schemas.openxmlformats.org/drawingml/2006/main" name="Pika">
  <a:themeElements>
    <a:clrScheme name="Pika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k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ka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ka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ka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ka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ka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ka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ka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ka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ka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ka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ka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ka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0</TotalTime>
  <Words>262</Words>
  <Application>Microsoft Office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Kristen ITC</vt:lpstr>
      <vt:lpstr>Times New Roman</vt:lpstr>
      <vt:lpstr>Wingdings</vt:lpstr>
      <vt:lpstr>Pika</vt:lpstr>
      <vt:lpstr>ROBERT SCHUMANN </vt:lpstr>
      <vt:lpstr>OSNOVNI  PODATKI</vt:lpstr>
      <vt:lpstr>             ZANIMIVOSTI</vt:lpstr>
      <vt:lpstr>GLASBA</vt:lpstr>
      <vt:lpstr>ROMANTIKA</vt:lpstr>
      <vt:lpstr>NJEGOVE ZNANE SKLADBE</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2019-05-31T08:47:38Z</dcterms:created>
  <dcterms:modified xsi:type="dcterms:W3CDTF">2019-05-31T08:47:38Z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