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9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4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2C06BB61-9FED-49DC-B966-A2C1943F36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>
            <a:extLst>
              <a:ext uri="{FF2B5EF4-FFF2-40B4-BE49-F238E27FC236}">
                <a16:creationId xmlns:a16="http://schemas.microsoft.com/office/drawing/2014/main" id="{047B62F3-F52A-4FFE-93B2-1529DDC69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144E-DCAF-4815-91D4-990CCAD01EB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D0291126-0291-4894-B147-40AE12453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ADB0CDA7-F73F-4F7C-B77D-ABEB8BA23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7CE6A2A5-8EE8-4842-9773-185872D50B2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59076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>
            <a:extLst>
              <a:ext uri="{FF2B5EF4-FFF2-40B4-BE49-F238E27FC236}">
                <a16:creationId xmlns:a16="http://schemas.microsoft.com/office/drawing/2014/main" id="{86855F5A-4A4C-4C29-8800-5E7F72897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75736-A3A6-4134-8BA8-B58BFE95D80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27">
            <a:extLst>
              <a:ext uri="{FF2B5EF4-FFF2-40B4-BE49-F238E27FC236}">
                <a16:creationId xmlns:a16="http://schemas.microsoft.com/office/drawing/2014/main" id="{97A74A13-8FB1-4BA2-8D8C-5FDAA0DE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5D5A66A-2520-4868-B340-2D1718740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995CB-9AC8-473F-A3FE-F4FDB22871B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8685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16743-E3A0-4C21-8791-C19D3F17C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E0393-9A57-4AD3-B619-11A7847AA45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ACE6A-1DC4-4C2F-8C67-CD8D99A36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2569E-B41D-4DD0-830B-81A81B8A4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E5AD3-23F1-4DAC-8F2F-1A5350F5CF4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9933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03561148-91C1-494F-AB5C-BF86B1284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00A09-3BEE-4443-B005-E79F1FCB4B0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90BC6143-F84E-4EB8-8704-7A0ECA2F9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ADE7809A-2BE4-439B-B83E-3B3F48F4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CF3DF33E-5F6B-4758-9E42-C84709DE702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28051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A43DC6BE-ADE9-4DFF-9322-4172C33FAED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>
            <a:extLst>
              <a:ext uri="{FF2B5EF4-FFF2-40B4-BE49-F238E27FC236}">
                <a16:creationId xmlns:a16="http://schemas.microsoft.com/office/drawing/2014/main" id="{1D3B8DBB-FF28-4202-A6CF-671712BFA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A01FC-2DEA-484B-8B63-1FE8FE39FA0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1EA029DA-7774-43B8-9748-A1D80DF97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EB4703EF-7914-4D4E-B8C3-BD7A84D8A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3E892-8907-44DB-9E84-5BAACC09088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04887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9926900A-153D-4215-A819-0034C336D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CFCBD-3975-4527-BC13-C73613C4F2C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27">
            <a:extLst>
              <a:ext uri="{FF2B5EF4-FFF2-40B4-BE49-F238E27FC236}">
                <a16:creationId xmlns:a16="http://schemas.microsoft.com/office/drawing/2014/main" id="{C214F8F0-BF6D-450C-9F19-7CCDAF884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124BC66-DB1F-4B92-8110-D2E815A97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F5E31-4AEF-45E4-AF43-91E5200B52C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8089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C18B8EEB-A8B1-4CEC-B99F-1DFD122606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>
            <a:extLst>
              <a:ext uri="{FF2B5EF4-FFF2-40B4-BE49-F238E27FC236}">
                <a16:creationId xmlns:a16="http://schemas.microsoft.com/office/drawing/2014/main" id="{DAFFA56B-F3BE-4B52-ADB4-A80C7A2A6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B536A-F848-49A1-8F98-D3169AF4AA5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A204F4C4-3E36-44F1-9565-C5B7A7D80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AB19082-2B89-4CDA-AA51-4E221D908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7D264759-7CBE-46DF-AC9F-AAAC301A145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5458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>
            <a:extLst>
              <a:ext uri="{FF2B5EF4-FFF2-40B4-BE49-F238E27FC236}">
                <a16:creationId xmlns:a16="http://schemas.microsoft.com/office/drawing/2014/main" id="{21386A0D-9650-4182-9790-FBE3D85FA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F5F93-572E-4E4E-89D0-A0AB3ED2BEE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Footer Placeholder 27">
            <a:extLst>
              <a:ext uri="{FF2B5EF4-FFF2-40B4-BE49-F238E27FC236}">
                <a16:creationId xmlns:a16="http://schemas.microsoft.com/office/drawing/2014/main" id="{6CABF893-B2AC-41D7-8474-17F34F172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254441-F8D3-49B9-BA97-02D167978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51767-5148-4769-B965-30F77EBE66B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30692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0016FE46-8504-43EA-B837-293819B04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E4404-5DB1-4788-9733-5703EF461E3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Footer Placeholder 23">
            <a:extLst>
              <a:ext uri="{FF2B5EF4-FFF2-40B4-BE49-F238E27FC236}">
                <a16:creationId xmlns:a16="http://schemas.microsoft.com/office/drawing/2014/main" id="{A23F14F1-252D-43CD-961B-78DF4F27A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7B6A732-47DC-4D24-BA10-FA16C216E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05FA3-439B-4C60-A434-B5776CC9D9E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0238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66020A74-42E6-47F6-B771-E13D6A9A88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>
            <a:extLst>
              <a:ext uri="{FF2B5EF4-FFF2-40B4-BE49-F238E27FC236}">
                <a16:creationId xmlns:a16="http://schemas.microsoft.com/office/drawing/2014/main" id="{A1F84143-FB20-4A07-B39E-840C82569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238AF-2B13-420B-822D-AEC8142172F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Footer Placeholder 28">
            <a:extLst>
              <a:ext uri="{FF2B5EF4-FFF2-40B4-BE49-F238E27FC236}">
                <a16:creationId xmlns:a16="http://schemas.microsoft.com/office/drawing/2014/main" id="{7F437667-4F36-4C04-B79C-A94B7C208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F730353-659E-419F-A15F-D75C5E158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BD74F-F3D5-4263-BD81-5C769F28D3D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3249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679CDE5B-A91F-43A3-8AE8-566067C2A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FDBC3-00BF-4F22-8123-871341649D5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6115A4-6535-4205-ABC4-FFD2A229E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30">
            <a:extLst>
              <a:ext uri="{FF2B5EF4-FFF2-40B4-BE49-F238E27FC236}">
                <a16:creationId xmlns:a16="http://schemas.microsoft.com/office/drawing/2014/main" id="{76928A87-EDBE-4C58-B8FD-4C9327C6E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50D92-E8B6-42B6-AE18-FBF279057AD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86780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A49990F1-640B-4F51-9B69-37CC038E36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Text Placeholder 7">
            <a:extLst>
              <a:ext uri="{FF2B5EF4-FFF2-40B4-BE49-F238E27FC236}">
                <a16:creationId xmlns:a16="http://schemas.microsoft.com/office/drawing/2014/main" id="{6090EA38-EC9A-41F4-B008-A8F4F43213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B3C7F28-A340-4C88-BF04-7D01F9C459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152213-CD79-4C28-80D1-47F9B50689D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662E8B1A-519A-49A5-A401-3680AA97A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14E389-199A-4AB0-B81F-6FFFFC2F3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C61AE"/>
                </a:solidFill>
              </a:defRPr>
            </a:lvl1pPr>
          </a:lstStyle>
          <a:p>
            <a:fld id="{89D4B9A5-2586-453D-87F1-9D4E6337737C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B29DF91-EB1F-43B2-A104-3E012A0C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43869868-2F87-47E0-ABDF-03E8C6B2AC7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5F51B6C0-D331-4225-86F3-3E23C7E5A6D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0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2" r:id="rId10"/>
    <p:sldLayoutId id="21474836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KWPQvlpc_s" TargetMode="External"/><Relationship Id="rId2" Type="http://schemas.openxmlformats.org/officeDocument/2006/relationships/hyperlink" Target="https://www.youtube.com/watch?v=iTe5lL5i3n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ApO6JTEFOqo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sl.wikipedia.org/wiki/Robert_Schuman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dpCGCtK9GA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n9XukB12l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0905-FC60-4BAA-AE1C-8E55D39D1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8458200" cy="1222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5400" dirty="0"/>
              <a:t>ROBERT SCHUMANN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2016CD-9454-4D97-B4AF-11E70C4D97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FCB22-CD3E-46C1-8E4A-26F7EB15E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Ostala dela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E215B-0AD8-479D-BAE7-8E075F98A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sz="2400" dirty="0"/>
              <a:t>Sanjarjenje: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dirty="0"/>
              <a:t>         </a:t>
            </a:r>
            <a:r>
              <a:rPr lang="sl-SI" sz="2400" dirty="0">
                <a:hlinkClick r:id="rId2"/>
              </a:rPr>
              <a:t>https://www.youtube.com/watch?v=iTe5lL5i3nc</a:t>
            </a:r>
            <a:r>
              <a:rPr lang="sl-SI" sz="2400" dirty="0"/>
              <a:t>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l-SI" sz="240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sz="2400" dirty="0"/>
              <a:t>Divji jezec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dirty="0"/>
              <a:t>          </a:t>
            </a:r>
            <a:r>
              <a:rPr lang="sl-SI" sz="2400" dirty="0">
                <a:hlinkClick r:id="rId3"/>
              </a:rPr>
              <a:t>https://www.youtube.com/watch?v=XKWPQvlpc_s</a:t>
            </a:r>
            <a:r>
              <a:rPr lang="sl-SI" sz="2400" dirty="0"/>
              <a:t>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l-SI" sz="240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sz="2400" dirty="0"/>
              <a:t>Karneval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dirty="0"/>
              <a:t>          </a:t>
            </a:r>
            <a:r>
              <a:rPr lang="sl-SI" sz="2400" dirty="0">
                <a:hlinkClick r:id="rId4"/>
              </a:rPr>
              <a:t>https://www.youtube.com/watch?v=ApO6JTEFOqo</a:t>
            </a:r>
            <a:r>
              <a:rPr lang="sl-SI" sz="2400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ED8FD-F107-4C32-8EF0-E45E3E528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zanimivosti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4775E-8563-4841-BA11-FB93C65ED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lnSpc>
                <a:spcPct val="115000"/>
              </a:lnSpc>
              <a:spcAft>
                <a:spcPts val="0"/>
              </a:spcAft>
              <a:buFont typeface="Calibri"/>
              <a:buChar char="-"/>
              <a:defRPr/>
            </a:pPr>
            <a:r>
              <a:rPr lang="sl-SI" sz="2400" dirty="0">
                <a:latin typeface="Calibri"/>
                <a:ea typeface="Calibri"/>
                <a:cs typeface="Times New Roman"/>
              </a:rPr>
              <a:t>O Bachu je nekoč dejal:”Vse, kar ima novejša glasba globoko prepletenega, pesniškega in humorističnega, ima svoj izvor predvsem v -Bachu!”</a:t>
            </a:r>
          </a:p>
          <a:p>
            <a:pPr fontAlgn="auto">
              <a:lnSpc>
                <a:spcPct val="115000"/>
              </a:lnSpc>
              <a:spcAft>
                <a:spcPts val="1000"/>
              </a:spcAft>
              <a:buFont typeface="Calibri"/>
              <a:buChar char="-"/>
              <a:defRPr/>
            </a:pPr>
            <a:r>
              <a:rPr lang="sl-SI" sz="2400" dirty="0">
                <a:latin typeface="Calibri"/>
                <a:ea typeface="Calibri"/>
                <a:cs typeface="Times New Roman"/>
              </a:rPr>
              <a:t>Nagrade Roberta Schumanna za poezijo in glasbo.</a:t>
            </a:r>
          </a:p>
          <a:p>
            <a:pPr marL="0" indent="0" fontAlgn="auto">
              <a:lnSpc>
                <a:spcPct val="115000"/>
              </a:lnSpc>
              <a:spcAft>
                <a:spcPts val="1000"/>
              </a:spcAft>
              <a:buFont typeface="Wingdings 2"/>
              <a:buNone/>
              <a:defRPr/>
            </a:pPr>
            <a:r>
              <a:rPr lang="sl-SI" sz="2400" dirty="0">
                <a:latin typeface="Calibri"/>
                <a:ea typeface="Calibri"/>
                <a:cs typeface="Times New Roman"/>
              </a:rPr>
              <a:t> 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8022C-AEB7-4CB5-AEEE-3354A7136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SMRT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15354-0728-48C3-BC37-3E2FFDEDA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sz="2400" dirty="0"/>
              <a:t>29. julij 1856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sz="2400" dirty="0"/>
              <a:t>Umobolnici blizu Bonna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sz="2400" dirty="0"/>
              <a:t>Posledica njegove bolezni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sz="2400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dirty="0"/>
              <a:t>               </a:t>
            </a:r>
            <a:r>
              <a:rPr lang="sl-SI" sz="1800" dirty="0"/>
              <a:t>grob</a:t>
            </a:r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id="{5E2BE67D-446F-4357-BE4A-3DE546508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2419350"/>
            <a:ext cx="2586038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67BA51E-FC00-4178-BA02-83171751F83A}"/>
              </a:ext>
            </a:extLst>
          </p:cNvPr>
          <p:cNvCxnSpPr/>
          <p:nvPr/>
        </p:nvCxnSpPr>
        <p:spPr>
          <a:xfrm>
            <a:off x="1908175" y="3716338"/>
            <a:ext cx="447675" cy="144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0" name="Picture 4">
            <a:extLst>
              <a:ext uri="{FF2B5EF4-FFF2-40B4-BE49-F238E27FC236}">
                <a16:creationId xmlns:a16="http://schemas.microsoft.com/office/drawing/2014/main" id="{0BB6E83D-AB96-4953-9508-689EEB8DF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75" y="16749713"/>
            <a:ext cx="2894013" cy="434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2572E260-8662-486B-A241-81F7C4439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3419475"/>
            <a:ext cx="2000250" cy="300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23176-D20C-4402-824B-A29FB21D7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Spominska obeležja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79632-62DA-4EFD-85FD-4903351B4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sz="2400" dirty="0"/>
              <a:t>Njemu in njegovi ženi postavili mnogo obeležij v Leipzigu, Bonnu, Zwickau, Dresdnu,...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l-SI" sz="2400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l-SI" sz="2400" dirty="0"/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id="{BDAFF56F-39B8-4025-9AED-BF027EFF9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00438"/>
            <a:ext cx="1439862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>
            <a:extLst>
              <a:ext uri="{FF2B5EF4-FFF2-40B4-BE49-F238E27FC236}">
                <a16:creationId xmlns:a16="http://schemas.microsoft.com/office/drawing/2014/main" id="{52A99B59-5BC3-4357-BBB2-726753EE9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500438"/>
            <a:ext cx="1228725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5">
            <a:extLst>
              <a:ext uri="{FF2B5EF4-FFF2-40B4-BE49-F238E27FC236}">
                <a16:creationId xmlns:a16="http://schemas.microsoft.com/office/drawing/2014/main" id="{BBCCA4F4-A993-4993-8529-ED95739F2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2708275"/>
            <a:ext cx="2392362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6">
            <a:extLst>
              <a:ext uri="{FF2B5EF4-FFF2-40B4-BE49-F238E27FC236}">
                <a16:creationId xmlns:a16="http://schemas.microsoft.com/office/drawing/2014/main" id="{6AB69030-6CFB-4FE6-AD0D-D0049C32D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833688"/>
            <a:ext cx="1871662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7">
            <a:extLst>
              <a:ext uri="{FF2B5EF4-FFF2-40B4-BE49-F238E27FC236}">
                <a16:creationId xmlns:a16="http://schemas.microsoft.com/office/drawing/2014/main" id="{54DFA361-3C99-4425-9B76-60DA7D3DE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4575175"/>
            <a:ext cx="1652588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0F429-7B7B-4D30-98A6-DB7A693C8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VIRI IN LITERATURA: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6456B792-078D-4FEA-B3C4-04E5AE9A7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400"/>
              <a:t>Glasba danes in nekoč 8, (Albinca Pesek, Ljubljana 2013, Rokus Klett) str. 49</a:t>
            </a:r>
          </a:p>
          <a:p>
            <a:r>
              <a:rPr lang="sl-SI" altLang="sl-SI" sz="2400">
                <a:hlinkClick r:id="rId2"/>
              </a:rPr>
              <a:t>http://sl.wikipedia.org/wiki/Robert_Schumann</a:t>
            </a:r>
            <a:r>
              <a:rPr lang="sl-SI" altLang="sl-SI" sz="2400"/>
              <a:t> </a:t>
            </a:r>
          </a:p>
          <a:p>
            <a:r>
              <a:rPr lang="sl-SI" altLang="sl-SI" sz="2400"/>
              <a:t>Youtube (videoposnetki)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2457A-F7C3-40D0-B077-77E436A9B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Življenje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8DBD68D7-1276-492D-A7E2-C9CFD7083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400"/>
              <a:t>Robert Alexander Schumann</a:t>
            </a:r>
          </a:p>
          <a:p>
            <a:r>
              <a:rPr lang="sl-SI" altLang="sl-SI" sz="2400"/>
              <a:t>Predstavnik nemške glasbene romantike</a:t>
            </a:r>
          </a:p>
          <a:p>
            <a:r>
              <a:rPr lang="sl-SI" altLang="sl-SI" sz="2400"/>
              <a:t>*8. junija, 1810 v Zwickau</a:t>
            </a:r>
          </a:p>
          <a:p>
            <a:r>
              <a:rPr lang="sl-SI" altLang="sl-SI" sz="2400"/>
              <a:t>+29. julij, 1856, Bonn</a:t>
            </a:r>
          </a:p>
          <a:p>
            <a:r>
              <a:rPr lang="sl-SI" altLang="sl-SI" sz="2400"/>
              <a:t>Oče August, mati Johanna Christiana</a:t>
            </a:r>
          </a:p>
          <a:p>
            <a:endParaRPr lang="sl-SI" altLang="sl-SI" sz="2400"/>
          </a:p>
          <a:p>
            <a:endParaRPr lang="sl-SI" altLang="sl-SI" sz="2800"/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6617F315-2929-4F24-990A-25B54EF6D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557338"/>
            <a:ext cx="14795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2566D34-86E9-460E-837A-4B499633587A}"/>
              </a:ext>
            </a:extLst>
          </p:cNvPr>
          <p:cNvCxnSpPr>
            <a:endCxn id="11268" idx="1"/>
          </p:cNvCxnSpPr>
          <p:nvPr/>
        </p:nvCxnSpPr>
        <p:spPr>
          <a:xfrm flipV="1">
            <a:off x="2195513" y="2465388"/>
            <a:ext cx="4752975" cy="1035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0" name="AutoShape 4" descr="data:image/jpeg;base64,/9j/4AAQSkZJRgABAQAAAQABAAD/2wCEAAkGBxISEhQUEhQWFhQUFBQUFRQUFBQUFBUUFRUWFhQUFRQYHCggGBolHBQUITEhJSkrLi4uFx8zODMsNygtLisBCgoKDg0OFxAQFywgHxwsLCwsLCwsLCwsLCwsLCwsLCwsLCwsNywsLCwsLCwrNywsKywsLCsrKywrKysrKysrK//AABEIAOEA4AMBIgACEQEDEQH/xAAcAAABBQEBAQAAAAAAAAAAAAACAAEDBAUGBwj/xAA+EAACAQIEBAMFBQYEBwAAAAAAAQIDEQQhMUEFElFhBnGBEyKRofAHMrHB0UJScpPh8RYjJGIUFRczNESS/8QAGQEAAwEBAQAAAAAAAAAAAAAAAAECAwQF/8QAIhEBAQACAwEAAgIDAAAAAAAAAAECEQMSITEiQUJRBDJx/9oADAMBAAIRAxEAPwDzrnH5mRzuNN2sSpYjUZMqhRUiSMwC6qiY0pFbnBlUYBYuBNkCqjqdxAYkDKokrvYo1sW5aZIWgvSmlq/mCsTHr8jNUX0J1g5Wu8guoci9/wAbDv8ABfqHDGw7/XqUaWCX7Ukn03YUsK1qml1sTuK01KWKg/2vjkWo9nfyMVYVNZSv5A06VRP3ea62X6BuDToYodRM7A453Uais3kn37mmwB1EZoSkIRGHsJD2GDiaEIIRrBWEkOg0RJBIYVwDl2wWxpMfI0Bx0wQkAKUhmx2NYAKKHQ0RMQDiPusrYehdpvKN/iW0k9dAqdC/ux0vZMm5aOTazOEFHvtFbLa/chw9V3tFXby8l2CpxjFvmza0SHw9KUptJ8uWdvwMf+tUWKlKLT6PoiVqc4XlL4sjxlCz1v63aI8Lrm/irl/rY/YsLKabUdN7JfMONW8/fuu8f0GSallLV7F+tw9Ne4s7Xbvp2bJuU/YkU8TCN01LK67s1MLiVO63WeW5gyhyu0tCbDVlB3Ts1+HQqTxNrfSHYOGq88VL6ug2BGQQkEBBsK44w5QeKHQyYmxpO2A5CYDAOZbQ9xmJI0AgooFBJgDiFEQA6GY6QmIEkHTm0tdHZW+bBsKm9bbojKLxS1qea5c5W0S9cw8Nh5Xzko365FzhNTl3V5Npt7JFviODXLfJJ9btvuY3LV01kYOJjKD5W7rPNb73HwU3yyvbl5cr7t/mRVr6PvYtLCJQUs09k80/Loa3UiJvaXB4R1Mo59EaFCs6KcZLPPXe+5p+CYOcnFq7tllt0ub/AB3gkZfeyVnmkr3OTPknbVb44fjuPNKsvaSs2o8zyysu12BUwU4tpx0fLl8dfI1eI4aPskkn7SD97urO2RnYzEuclK+ltL/E6cMt/GGXl9SYLGOGW180/mbjZzlapzSctm1+H9zU4Vf0tp06BU6XUgkJIdoYMwQ2gQI1xhMTRUIzBbCuBcCcxcVxXCNAUQ0AFcAKLCTBQhAeQ6ASDSAHsSUaaI0iaEkkZ5LxPUXK7rRZluvWi4pTvKTSyV7RX5IbE0Y1LKkvX9SKFOSlZtXdo9U89GZ+X60+IMPh059V/VL8zs6PgyvKydOXnzLlt3eyfQ1PCPgj31VrKyTTUdb2d8+x6Jy/BZZL6+rHPy8tt8XjJPrmvDfhpYaLcnecrXa0S2ijVxGCjJOMlftlr1RemtfryI5Kyulcw/bSVx2O8E0J5+8n2bMXjPhKnCDVPJ/vO/4noVZ5P69ChxGipwkupUzyn7FkrxuvhZQWXK15K69StRxLXvK6admuqLniDCTjO0tFdLo89UVcLFTko6K9229fI7sfm3Pl9b1OV1frmExrWy6BAkDAsSMjkyiC2C5DSGTKiToBjyYMmBOakDzCuI0A4hIFMQBLFibAuMmIJYMlRFBhoVA0SQSy5tLgJFl4SUZRVSLipNNbXj2+tzPKxeMTYzGU3ZUW1ZJNpOOab+JDgqM60lGKcn276fOxo47DJQ5rxjHSK+vJ+djrfs1VJxnde/F3btk09Gv0MLnrDxtrd9egcPounShF6xglJ97ZsOpjox6/PfoUcdxJRWSu27Rit2crjuLxlK066jK/Ly0oyqWeWTkk1fNHL7fi5jPtunYrHQe/fPX1H9qno9jiacJLP2jkr75Pumtn5nQx5oU7vS1yfWlwk+VPicRGKu2rLe5SXFKcllp5O34HMVMW6ylVnNQpJ2V03vrbdsfA8apRbUZzf8dP3dt4/d1WpXS34d6zy1l+NaHNa27tp13OTr4XkkorN6ep1/ivFqcFy5NtNdn57nMx5oyjyycpNq+/mjq4bern5JqtmEHyxvrZX8wrEriCzVkhZFJksiGZRUFQj5gpMiZUTRTmBcUgLgTnhMYdGgPEJMBMJABXGBYSAJIE0SCLJoCpxq8App4ilfTmu+9lf8js+PcMnXoN3V4vnTlbJrO1+lvyOCwtZwnGS1i016HpWHxEcTheVP7ys1v5Pqtji59yyurhsuNjzmlLmnHnTcY3y6X0fl+h6l4E4aoQcsnzJaWb87nDYxyU6lNwbm3ayustnltY7T7O5OnR97dvLpnoRyXcPGa26atw2mnmnK6tm3buvrqYcfBtKFX2kM+zSulfm5Ob92/qddFpoF0Y9/rqZY5WfE2b+sSlgl7W7zb16b2L+KwnNTlC2qtr8WWrJaK3bIj59npaxMXvbkPD/DoVKMqc9Y/5bV7K173XR9x5+H6dBScN076ftavJZtlnhdRQxFeOmktvU0q+JVs9R3Kzeq0uG8t6cF4i4ao0Y3VnfbZdDm8DRftV7K/Ks2306HYeJ6yaz0Wb8jEwLjFNKSd80lZ8q7s34b56jnx1UsmRtBtgSN45kMmQyZYqRK0kVCqGoRksiKRcRTSZG2FIBhSYDYhmhWNANPYIjQaYAIYNx7gEkSWJDEljIVCxE3vCnEXTrRg37s3bybWT+RgRJISs01qs0ZZ49pYvHKy7ercS4VzThOEnGSavu3a/wZJgKXs273u22+/kYvhHxFOvWjTmllF531atsdjiMImzzs5cbqu3HOWjo4jL6uTrFZamf7Flyhh0s3mJplpKk5Jyeizt1KM+N0lPkaku7i+XyuaGGxN8sumv5lTiShJNO3N/bcGc++xzlTH05Yy8HtZ97vP4X+Re4hUsrlKvh6cal4uP9tfPQLGV1ODael0F9dGPjm8bP2kmpZrO/wCRVo0FBe6WKf7T6v5L6Y0onXhNRw82fbKomNceSI5SNIyDUZBIkbIZlQqhqETkSVGQsqIppSBFIVhkwGhkJjI0AohojiGgBWCACACRLEhDixBYhIkiyvGRNCRNN1X2er/Vxf8Atl+R61Ue/wBep5X9nVNvEX6Qf4o9TnHL1yPP/wAj/Z0cXxFb6sFUjzRtfXf9CN1UtQ6VaO25i3qlLhFOKbTmnu1OWfmrmNjLRfKlJvtJnYXT+vMgnRhfTtorWHNnjyWOHpcP9o801Fa3k7sDilWNOHLBJXysjpOLVIU4tpJf1OInN1Z32j+JWGParz5Px2k5LRS7fMhkTzIah2ODaKbIJskkyGTKgBMhmSyZDMpNQ1WRth1CNjiDDXEmJsA59sa4kMagUWEAgwBIIEcAcdAj3AJISLVGDemZd4VwZytKV7Pax1HCuFKU1CMV/udtOz79jDPkkXMbW39nXDHCDqS1np5HeuORm4HD8kUkrJLYuwmefll2u3RJqaVsZh+5l1nbVG7PP46FDE0UyF41nPifLv8AHUzeIcZls7ebL2JwKZh8S4Za7Kx1Wkqli8XUrb+6nn38gYpJKwqKtG3d6kbZ2YYyTxy5521JN5WK1ZkkmQTNNM0UmQTJZyIKjHACUiNhOQDZSUdRkbkFNkUhpPcTYNxMAwWMJgmgGgyO4QA44I6QgcmwlNSnFN2TlFN9LsGjScmlFXb0R3PhbwvyuNSoveVmuiaZHJnMZ6rGbroOF8NjZXSvpluje4Tg4Rvy7t/Nh4aja1lf877k9CnyrJpW+aPPytrojUhAZoGFXIdv8DPSgTltutcupVrrPzLLzRWqprXyW4qcQ1l/UyOJx2NNy+PUy8U7tvoGKnO1rJteZA8yOvUfM+l3n6kaqO/mduN8c1nqSRDOQ8pEczRIZMrVGSSmQTZRUPMA2JyI2xo2aTA5hSBuMExhnIZMAw5DDjGgOEgUFcAJEuHouclFK7ZVdQ0uEcW9hLm9nGXnk/iK714I7zwt4dULSkveZ3GFwljl/Dfi3DVmo35JWyjOyXoztqdVfX5dTzs+1v5Oma14gdPl9Og6SVvT+pOlfW2v16jRVm+mWer9F8CTDGSi9fdvZa5fVizCTt6Zld5bX6u3foBGTvvntpbuibBtblPyGcLkLqPpnnllsw+dWvZ5bXWX1cWqe2fi6T9czNx1FqnLqbtZp+RFUpRtd6Py+CFpXaOFpcPlv3K9fATWcE3fJ5P1sd66NNJXWT66LIzsVUislmtvPyNccrE3VcZRwdS12rLv65ENeKTauvjc2MZw+U23fl7aaaficL4jXs5xtdPOzvssrWOjj/K/WOfjYqlecjEocYmvve8uu5q06ykk1ozayxnaTYDkKRGwI8mCmK4wwGQkJiTAMSTGbHbIpM0A/aAXFYcegQSkCx0gJNTnutTuvCHjaVJxp13eGik9V2ZwCDUiM8JlPVS2fH0bhK8ZpSi8mk7r8ieppnnbP4Hlf2d+Imn7Gby/ZvnZHqdKfNv8jgywuN03l3Ng0v0876kbtZXdm9L6/MupAyoJ6r5fAg1Jvvn9Z28h6dTvrZpfHfqTVqEb6Iinh727dMreoGBZ6X3889fMCqo28rb99+hJLCrdfMgqYWP7q9frMRopyhu0r6cz1sVKlSF0nZO1/N7Zl2OChb7q+ROsFG10lbawG5rH4nVRTvm+ba9jjPEHDvae823JLJ/kek4rh6ay/sYHEeHNGmGXW7KyWaeTV6Ti7NWa+si1w3Fcr5W8mdJxrhamtLNaM46pTabT1R3YZzOObLHq6JsG5T4fi+ZWeq+aLjFYkLYhDACYgUwkBMKbI0Ju4jWQzj3BHGDoK4kgY7iI8WO0Mh0xhPhMQ6c1KOqdz2Xwvxn2tOLveyXU8TOm8JeIY4d2m2l2V8jDm4+08aceWq9up1Lk3PY47B+MsG7f50O6bcWjQoeJcNNZV6f/ANJP5nH1y/pr43nLv59xSMn/AJ3hl/7FL+ZH9SR+IMIlf29L+ZH9Rdb/AEfjRk8rEFaCKP8AifBtf+RS/mIp4jxRhLP/AFNLt7yYdb/Q3Ggqtn62uWsPUTyschiPFmDWlaL8rspf49w0X96Uv4YSd/jYc48r+h2jvJwKWJo3yaOY/wCp2ES/7dd+UYJfOZSxf2oUnf2dCellzuEfjZsqcOd/Rd5F/iuAUVJ7K78up5RjKnNOUlo5Nryu7Gvx3xZXxScZNRh+7G+fS76GC2dXDx3H6z5M+xJmhgcY2+WXozOFTlZrzRtYyb7BuT16FrNZxeaZXMpZfirLPpDoBhRYyYCEIRqCHiMPFgQ5MGOjHYMAB4j3GiIAVxJjDXAJOYJSIbhXYBL7QZ1CO41xaA3MTYFx7jB+ZiuNzCuAPca4wwAdxNgiQA4yEhL8wN0HDMddcr2VixUoJ6ZMx5YGpDlb3S08i7gqlRW37as58pJe0ay7nWlUi1qK5dq0srz30S1KdSNnYMc9pzw6sAZiEdCDiQhAQgUIQA6HEIAYYQgBDoQgB2MxCAGCYhAAjiEBkMIQESEhCAHQeH+/D+KP4oQgvwR1HE9EV8DrEQjj/g6P5ruO/Y/iM6v95+YhC4T5/wBP/9k=">
            <a:extLst>
              <a:ext uri="{FF2B5EF4-FFF2-40B4-BE49-F238E27FC236}">
                <a16:creationId xmlns:a16="http://schemas.microsoft.com/office/drawing/2014/main" id="{0E054701-8B0F-4D1B-AD85-790935A746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11271" name="AutoShape 6" descr="data:image/jpeg;base64,/9j/4AAQSkZJRgABAQAAAQABAAD/2wCEAAkGBxISEhQUEhQWFhQUFBQUFRQUFBQUFBUUFRUWFhQUFRQYHCggGBolHBQUITEhJSkrLi4uFx8zODMsNygtLisBCgoKDg0OFxAQFywgHxwsLCwsLCwsLCwsLCwsLCwsLCwsLCwsNywsLCwsLCwrNywsKywsLCsrKywrKysrKysrK//AABEIAOEA4AMBIgACEQEDEQH/xAAcAAABBQEBAQAAAAAAAAAAAAACAAEDBAUGBwj/xAA+EAACAQIEBAMFBQYEBwAAAAAAAQIDEQQhMUEFElFhBnGBEyKRofAHMrHB0UJScpPh8RYjJGIUFRczNESS/8QAGQEAAwEBAQAAAAAAAAAAAAAAAAECAwQF/8QAIhEBAQACAwEAAgIDAAAAAAAAAAECEQMSITEiQUJRBDJx/9oADAMBAAIRAxEAPwDzrnH5mRzuNN2sSpYjUZMqhRUiSMwC6qiY0pFbnBlUYBYuBNkCqjqdxAYkDKokrvYo1sW5aZIWgvSmlq/mCsTHr8jNUX0J1g5Wu8guoci9/wAbDv8ABfqHDGw7/XqUaWCX7Ukn03YUsK1qml1sTuK01KWKg/2vjkWo9nfyMVYVNZSv5A06VRP3ea62X6BuDToYodRM7A453Uais3kn37mmwB1EZoSkIRGHsJD2GDiaEIIRrBWEkOg0RJBIYVwDl2wWxpMfI0Bx0wQkAKUhmx2NYAKKHQ0RMQDiPusrYehdpvKN/iW0k9dAqdC/ux0vZMm5aOTazOEFHvtFbLa/chw9V3tFXby8l2CpxjFvmza0SHw9KUptJ8uWdvwMf+tUWKlKLT6PoiVqc4XlL4sjxlCz1v63aI8Lrm/irl/rY/YsLKabUdN7JfMONW8/fuu8f0GSallLV7F+tw9Ne4s7Xbvp2bJuU/YkU8TCN01LK67s1MLiVO63WeW5gyhyu0tCbDVlB3Ts1+HQqTxNrfSHYOGq88VL6ug2BGQQkEBBsK44w5QeKHQyYmxpO2A5CYDAOZbQ9xmJI0AgooFBJgDiFEQA6GY6QmIEkHTm0tdHZW+bBsKm9bbojKLxS1qea5c5W0S9cw8Nh5Xzko365FzhNTl3V5Npt7JFviODXLfJJ9btvuY3LV01kYOJjKD5W7rPNb73HwU3yyvbl5cr7t/mRVr6PvYtLCJQUs09k80/Loa3UiJvaXB4R1Mo59EaFCs6KcZLPPXe+5p+CYOcnFq7tllt0ub/AB3gkZfeyVnmkr3OTPknbVb44fjuPNKsvaSs2o8zyysu12BUwU4tpx0fLl8dfI1eI4aPskkn7SD97urO2RnYzEuclK+ltL/E6cMt/GGXl9SYLGOGW180/mbjZzlapzSctm1+H9zU4Vf0tp06BU6XUgkJIdoYMwQ2gQI1xhMTRUIzBbCuBcCcxcVxXCNAUQ0AFcAKLCTBQhAeQ6ASDSAHsSUaaI0iaEkkZ5LxPUXK7rRZluvWi4pTvKTSyV7RX5IbE0Y1LKkvX9SKFOSlZtXdo9U89GZ+X60+IMPh059V/VL8zs6PgyvKydOXnzLlt3eyfQ1PCPgj31VrKyTTUdb2d8+x6Jy/BZZL6+rHPy8tt8XjJPrmvDfhpYaLcnecrXa0S2ijVxGCjJOMlftlr1RemtfryI5Kyulcw/bSVx2O8E0J5+8n2bMXjPhKnCDVPJ/vO/4noVZ5P69ChxGipwkupUzyn7FkrxuvhZQWXK15K69StRxLXvK6admuqLniDCTjO0tFdLo89UVcLFTko6K9229fI7sfm3Pl9b1OV1frmExrWy6BAkDAsSMjkyiC2C5DSGTKiToBjyYMmBOakDzCuI0A4hIFMQBLFibAuMmIJYMlRFBhoVA0SQSy5tLgJFl4SUZRVSLipNNbXj2+tzPKxeMTYzGU3ZUW1ZJNpOOab+JDgqM60lGKcn276fOxo47DJQ5rxjHSK+vJ+djrfs1VJxnde/F3btk09Gv0MLnrDxtrd9egcPounShF6xglJ97ZsOpjox6/PfoUcdxJRWSu27Rit2crjuLxlK066jK/Ly0oyqWeWTkk1fNHL7fi5jPtunYrHQe/fPX1H9qno9jiacJLP2jkr75Pumtn5nQx5oU7vS1yfWlwk+VPicRGKu2rLe5SXFKcllp5O34HMVMW6ylVnNQpJ2V03vrbdsfA8apRbUZzf8dP3dt4/d1WpXS34d6zy1l+NaHNa27tp13OTr4XkkorN6ep1/ivFqcFy5NtNdn57nMx5oyjyycpNq+/mjq4bern5JqtmEHyxvrZX8wrEriCzVkhZFJksiGZRUFQj5gpMiZUTRTmBcUgLgTnhMYdGgPEJMBMJABXGBYSAJIE0SCLJoCpxq8App4ilfTmu+9lf8js+PcMnXoN3V4vnTlbJrO1+lvyOCwtZwnGS1i016HpWHxEcTheVP7ys1v5Pqtji59yyurhsuNjzmlLmnHnTcY3y6X0fl+h6l4E4aoQcsnzJaWb87nDYxyU6lNwbm3ayustnltY7T7O5OnR97dvLpnoRyXcPGa26atw2mnmnK6tm3buvrqYcfBtKFX2kM+zSulfm5Ob92/qddFpoF0Y9/rqZY5WfE2b+sSlgl7W7zb16b2L+KwnNTlC2qtr8WWrJaK3bIj59npaxMXvbkPD/DoVKMqc9Y/5bV7K173XR9x5+H6dBScN076ftavJZtlnhdRQxFeOmktvU0q+JVs9R3Kzeq0uG8t6cF4i4ao0Y3VnfbZdDm8DRftV7K/Ks2306HYeJ6yaz0Wb8jEwLjFNKSd80lZ8q7s34b56jnx1UsmRtBtgSN45kMmQyZYqRK0kVCqGoRksiKRcRTSZG2FIBhSYDYhmhWNANPYIjQaYAIYNx7gEkSWJDEljIVCxE3vCnEXTrRg37s3bybWT+RgRJISs01qs0ZZ49pYvHKy7ercS4VzThOEnGSavu3a/wZJgKXs273u22+/kYvhHxFOvWjTmllF531atsdjiMImzzs5cbqu3HOWjo4jL6uTrFZamf7Flyhh0s3mJplpKk5Jyeizt1KM+N0lPkaku7i+XyuaGGxN8sumv5lTiShJNO3N/bcGc++xzlTH05Yy8HtZ97vP4X+Re4hUsrlKvh6cal4uP9tfPQLGV1ODael0F9dGPjm8bP2kmpZrO/wCRVo0FBe6WKf7T6v5L6Y0onXhNRw82fbKomNceSI5SNIyDUZBIkbIZlQqhqETkSVGQsqIppSBFIVhkwGhkJjI0AohojiGgBWCACACRLEhDixBYhIkiyvGRNCRNN1X2er/Vxf8Atl+R61Ue/wBep5X9nVNvEX6Qf4o9TnHL1yPP/wAj/Z0cXxFb6sFUjzRtfXf9CN1UtQ6VaO25i3qlLhFOKbTmnu1OWfmrmNjLRfKlJvtJnYXT+vMgnRhfTtorWHNnjyWOHpcP9o801Fa3k7sDilWNOHLBJXysjpOLVIU4tpJf1OInN1Z32j+JWGParz5Px2k5LRS7fMhkTzIah2ODaKbIJskkyGTKgBMhmSyZDMpNQ1WRth1CNjiDDXEmJsA59sa4kMagUWEAgwBIIEcAcdAj3AJISLVGDemZd4VwZytKV7Pax1HCuFKU1CMV/udtOz79jDPkkXMbW39nXDHCDqS1np5HeuORm4HD8kUkrJLYuwmefll2u3RJqaVsZh+5l1nbVG7PP46FDE0UyF41nPifLv8AHUzeIcZls7ebL2JwKZh8S4Za7Kx1Wkqli8XUrb+6nn38gYpJKwqKtG3d6kbZ2YYyTxy5521JN5WK1ZkkmQTNNM0UmQTJZyIKjHACUiNhOQDZSUdRkbkFNkUhpPcTYNxMAwWMJgmgGgyO4QA44I6QgcmwlNSnFN2TlFN9LsGjScmlFXb0R3PhbwvyuNSoveVmuiaZHJnMZ6rGbroOF8NjZXSvpluje4Tg4Rvy7t/Nh4aja1lf877k9CnyrJpW+aPPytrojUhAZoGFXIdv8DPSgTltutcupVrrPzLLzRWqprXyW4qcQ1l/UyOJx2NNy+PUy8U7tvoGKnO1rJteZA8yOvUfM+l3n6kaqO/mduN8c1nqSRDOQ8pEczRIZMrVGSSmQTZRUPMA2JyI2xo2aTA5hSBuMExhnIZMAw5DDjGgOEgUFcAJEuHouclFK7ZVdQ0uEcW9hLm9nGXnk/iK714I7zwt4dULSkveZ3GFwljl/Dfi3DVmo35JWyjOyXoztqdVfX5dTzs+1v5Oma14gdPl9Og6SVvT+pOlfW2v16jRVm+mWer9F8CTDGSi9fdvZa5fVizCTt6Zld5bX6u3foBGTvvntpbuibBtblPyGcLkLqPpnnllsw+dWvZ5bXWX1cWqe2fi6T9czNx1FqnLqbtZp+RFUpRtd6Py+CFpXaOFpcPlv3K9fATWcE3fJ5P1sd66NNJXWT66LIzsVUislmtvPyNccrE3VcZRwdS12rLv65ENeKTauvjc2MZw+U23fl7aaaficL4jXs5xtdPOzvssrWOjj/K/WOfjYqlecjEocYmvve8uu5q06ykk1ozayxnaTYDkKRGwI8mCmK4wwGQkJiTAMSTGbHbIpM0A/aAXFYcegQSkCx0gJNTnutTuvCHjaVJxp13eGik9V2ZwCDUiM8JlPVS2fH0bhK8ZpSi8mk7r8ieppnnbP4Hlf2d+Imn7Gby/ZvnZHqdKfNv8jgywuN03l3Ng0v0876kbtZXdm9L6/MupAyoJ6r5fAg1Jvvn9Z28h6dTvrZpfHfqTVqEb6Iinh727dMreoGBZ6X3889fMCqo28rb99+hJLCrdfMgqYWP7q9frMRopyhu0r6cz1sVKlSF0nZO1/N7Zl2OChb7q+ROsFG10lbawG5rH4nVRTvm+ba9jjPEHDvae823JLJ/kek4rh6ay/sYHEeHNGmGXW7KyWaeTV6Ti7NWa+si1w3Fcr5W8mdJxrhamtLNaM46pTabT1R3YZzOObLHq6JsG5T4fi+ZWeq+aLjFYkLYhDACYgUwkBMKbI0Ju4jWQzj3BHGDoK4kgY7iI8WO0Mh0xhPhMQ6c1KOqdz2Xwvxn2tOLveyXU8TOm8JeIY4d2m2l2V8jDm4+08aceWq9up1Lk3PY47B+MsG7f50O6bcWjQoeJcNNZV6f/ANJP5nH1y/pr43nLv59xSMn/AJ3hl/7FL+ZH9SR+IMIlf29L+ZH9Rdb/AEfjRk8rEFaCKP8AifBtf+RS/mIp4jxRhLP/AFNLt7yYdb/Q3Ggqtn62uWsPUTyschiPFmDWlaL8rspf49w0X96Uv4YSd/jYc48r+h2jvJwKWJo3yaOY/wCp2ES/7dd+UYJfOZSxf2oUnf2dCellzuEfjZsqcOd/Rd5F/iuAUVJ7K78up5RjKnNOUlo5Nryu7Gvx3xZXxScZNRh+7G+fS76GC2dXDx3H6z5M+xJmhgcY2+WXozOFTlZrzRtYyb7BuT16FrNZxeaZXMpZfirLPpDoBhRYyYCEIRqCHiMPFgQ5MGOjHYMAB4j3GiIAVxJjDXAJOYJSIbhXYBL7QZ1CO41xaA3MTYFx7jB+ZiuNzCuAPca4wwAdxNgiQA4yEhL8wN0HDMddcr2VixUoJ6ZMx5YGpDlb3S08i7gqlRW37as58pJe0ay7nWlUi1qK5dq0srz30S1KdSNnYMc9pzw6sAZiEdCDiQhAQgUIQA6HEIAYYQgBDoQgB2MxCAGCYhAAjiEBkMIQESEhCAHQeH+/D+KP4oQgvwR1HE9EV8DrEQjj/g6P5ruO/Y/iM6v95+YhC4T5/wBP/9k=">
            <a:extLst>
              <a:ext uri="{FF2B5EF4-FFF2-40B4-BE49-F238E27FC236}">
                <a16:creationId xmlns:a16="http://schemas.microsoft.com/office/drawing/2014/main" id="{2CD4ADBD-F48A-4838-BF42-BC46BCD132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11272" name="Picture 8" descr="https://geniusmothers.com/upload/iblock/26d/26d2fd9bdceb2336f8f5b2529b52a83e.jpg">
            <a:extLst>
              <a:ext uri="{FF2B5EF4-FFF2-40B4-BE49-F238E27FC236}">
                <a16:creationId xmlns:a16="http://schemas.microsoft.com/office/drawing/2014/main" id="{C8C80BFC-E73E-4D01-BEF6-203704B53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4437063"/>
            <a:ext cx="1684338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643A51F-7215-4DAC-9504-90C21BE394ED}"/>
              </a:ext>
            </a:extLst>
          </p:cNvPr>
          <p:cNvCxnSpPr>
            <a:endCxn id="11272" idx="1"/>
          </p:cNvCxnSpPr>
          <p:nvPr/>
        </p:nvCxnSpPr>
        <p:spPr>
          <a:xfrm>
            <a:off x="5364163" y="3644900"/>
            <a:ext cx="1366837" cy="1639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4" name="AutoShape 12" descr="data:image/jpeg;base64,/9j/4AAQSkZJRgABAQAAAQABAAD/2wCEAAkGBxQTEhQUExQWFBQXFxgaGBgXFxoYHBwXGBcXGBgVFxwYHCggHBwlHxcXITEhJSkrLi4uFx80ODMsNygtLisBCgoKDg0OGhAQFywkHCQsLCwsLCwsLCwsLCwsLCwsLCwsLCwsLCwsLCwsLCwsLCwsLCwsLCwsLCwsLCwsLCwsLP/AABEIAOwA1QMBIgACEQEDEQH/xAAcAAABBQEBAQAAAAAAAAAAAAACAAEDBAUGBwj/xAA8EAABAwIEAwcCBAYBAwUAAAABAAIRAyEEEjFBBVFhBiJxgZGh8LHBEzJC8QcUUmLR4SNygrIVJDOSwv/EABkBAQEBAQEBAAAAAAAAAAAAAAABAgMEBf/EACERAQEBAQACAwACAwAAAAAAAAABEQIDIRIxQXGBBBNR/9oADAMBAAIRAxEAPwD0UIwgLUYXza94gnJTSnCgRReaYJKBymISTAKBBOkFjdoe09DCNmq6+zW3cfL7qyW+oWtlIFeS4/8AizVcf+Cg1reb5cfYgD3WOf4jYomXkNPNoymOVreoXaf4/bH+zl7olC8i4B20L6neqHMf6ib8r3HqvS+DcVbXbLTcWI0MjmPVc+/HeftqdStGEKMXTwsKjBTpyEoRSCcJgESIQKcJklQYTJiUigZyYpymQMmRJIK4RBCnyrQOYTsKEImqB5ThIJEqBiknhM5Bgcf7RjDjQT1dEE6W1K8S7ScRNas9zjmJPUi2gE7Lp/4g8RpGu8t7xJyi9iYufaPMLL4JwtlZ8PEkHQaW2kT1Xt8XM45+Th3bbjL4Rw4VJc94YxokkytJuDwzhYPdycJA8CCNDt1XZ0OzD3wHBlKmD+Rt/UxJK6TBcAosbDWW63+qnXmizx15bhRhZPddTGhnwPLQ+HNazOLjCf8AJSqCHWyuB300vzM7Qu5PZejH5F55204VVp1MgEtOkaRPteFOeue7hZefb0Tst2so1wGmoxr5s29+dyALnbquoJXzC2q+m6ZILT9Pmi9x/h92lGKoAOMvbYrn5fD8fc+m+O9dcmKZPK87Z0UIUSoZoShOClCBISnQOKB0xTSmKByUkklKIgiAQh14RsW0KEQTgJAKKdOUgE6IEqtj62Sm9x2H1t91bIWbxu9J7YJzNIFt9h0uk+x4XxrhbhUbm1c6YmJzX18l6n2W4QyjRaA0Axey87xFZxq06NQgupVsocf6MvduekDy6r1HBYqmAIe022IXp81uSMeOTWg1kK9QYqJrNIEFPiOL0aLc1R4aPmgC8uOq9XC4ntXiSyox8DugmCLEbrdZ2kY+4p1Mv9RYR53CqcWw7K1NxJEZbO+clvn1fbN9z08x4lgKFanUrUyA/MS9nifzN9b+ar9hMS7D4tkEw6A6P+otuoKOCcMQQHDK0uJI/pDTPt7xus3h3EclUPILhqMuoOunivdm82PPuXX0pSfIB5qRqwuyPETXoh5tazd4kjM65iVvr51mPSScJFIoEmSIQhygeUJKcoSihKSSUIHSTpIIgpQFG0qRpXRk4RBNCQCzVEkEgiCIB5sVx3E+1jadVzagEZsgExEhsEyR1v4LsyF5t284ASTUZDhuJvrMbFb8cluVOrZPThONyKznuBD3PDgDyJIHtpzW5Rrh9M/+3LntyhzmOIIncxad4vtzWNxOixjKLmUsmWp3jcgjYnMST4r0bhmFYT+Iy2domDE+i9PfUkjlzND2Qp1gXUq4MCC07kGbHqEfFOG1A9tRpAbmiTfL1v0V3CVyMRVB0aGAehP3V8Oa8FpgrzXr3rtnpzVCrjYIdkIDoaQZJEm5kco0I+yu8SFTI2mHtpPqNcZm0tywJ15m0Gy2aWEDdBHkq3aHCCpQcP1AGCNQdiOSfLauenl7sUKdU03Ns6zzmMdbnvFp99J3WJUoNpVpa5r2l5jwsdBt3lexeFfSlzpIm53k8ut1q8CpU61Sm0U873AZRyGYlxdfWxM/3L2bk15816h2QpA0GPFswuOokbrec2VBgqGRgb9OZuVZXgt2vQaEinlMVAKYpyUxUUJCRRBCgEhIBGUJQJJMnQxGFIo2lSALaHBRSkQnUDNRpgiAQNKqYnAsqGXNlW4SATRzlbsnQJPcblNiI2Ov7rmeF1PwK1XDnSm4hs/0z3fYhekQuA7Z4TJim1BYVWwT/c3u/TKunF31WL69s3CY/FsxVYfh5mOJIdaw5m94EW1sugwNGoD/AMr2O5FrS0z4SsHE1qtNzTQfSLT3Xh/MSDfYWjoVr4NmJeAS6hB0N5HS2q11/S8th1UgXKjZWzAhRnMGjNBO6E1A0Xgey5Y25TtRw8MBdkc5ptDbmTYWJ6rB7JYfPXaKcgwe6DeDIIt6EeKsdq+0/wCLUFHD3De8+oNAAb5fpPXzXL8B40aGKp1m/odJH9ujm/8A1svXzz18HDqz5PpGjaBM2+FSqGjUDgC02IkHobhSFeJ2PKYkJpTKBEJi1IuRQihSTpIBIQoihJQIpJwkgiARIWtKla1bQQThO0IlAgnhJJpUDgJikDqkSgYrC7YUqZwzzUcG5btcf6hoPPRa+MxDabC95ytaJJ6LwP8AiF2xfiqha0ltIflbO0anqf8AS6+Li9X0x31JHXcGxVPFMa1wBIBvK6LhPCqVMSwx009l4TgeKVKcOpuIINx4aH0V6n22xTZyu13mbm830Xo68N/KxPJP17JxzjlLDtzPcJ/S3cnkAvKuP9qqmJcWzlbMZR9Op9lgfzlfEPJLsxiXOcbAbyTYDoFfweGbSYa7+n4bf/0b2nZa48c5/lOu70jxlb8KmWfrfdxHLYfOqxqdS6bF1i9xcTJJUbNV1ctfRH8LeODEYNrCe/Rhh/6f0H0t/wBq7SV859gOJOpVrOgOEf4916rS4vUG68Pl8edenq462O0SC56jxp1hqr1LiwOo9FxyttQhOFVp41h0cPNTh4OkFQGgJTkpkAymlJyEoClJBCdSqduqlCjCkaurAgiQF1kmlZBhIFBmTSoqQJEoXOWB2y4qaNHK0w+oCB0AFz43Vk24leffxQ7VOrP/AJege62ZIOpuvN3spsM1HSeWvqFv4pwkwJmTO51uVkvdVaZgOaHEgQHeoIvpt1X0OJOZkebq7VTEsH4lx3LRkiQIHfAEyLX+yLE4Sm1rJqF73we6LNZzI1cTylWi+jWykRScNYPcIOpH9J6G2t0dDhz2ua7uVKYmYOZp17hIEB0gR4repixw7hktOeoTQpjM+2QdBruQNeqweI481XkmzbwOWtgtPjFV4pNYDFMuzOGku2JG4GyxGskqQpr6ogxGGc/b57dFLTpz6ePmqmJ+E18lRrtYv6XXrvB8Y2s0OY4OHQi3Q7jQryXC4Mi9jy8AtrBYh1Eh9M5Xb8jA/Kei5+Tj5OnHWPXKVPYC+wV2jhjuub7Odq6FRkve2m8WIcfdpOo+arrKFZrgHNcHDYgyF4upZ9vTLov5YIThY0kR5FWGuUrWysKrsrVG9ehViljQdbFHlQVMPOoUROShlUnVDTg/pm6uNcDpdFPKSaElBI1HIAQtCB66sBNSUYfZBEKNzvn2WVTZ04eoJQvqBoJJgC58tSgnr4prBmc4NA5/ZeX9reNiu86EQQByHL6SrHajjGc+OnQLjKjidT8+fdejxeP9rl31+BqNGpNpvNhp89FGOKUwR3SDpJBPKwgaWBus3iGMLnwPyMJaORdab+g9eauYVp3HgvTn/XJj1Sw1S4B1zJgBo6w0zteSddlfpU9GtkMsTJ/MQTExuNT+6vYkADK0Q52u0N0M9Dp6oAy2kfPpdXTEWKw+emW7kW8RcT5rDw2BqEi0wdiD47rpAw8unz3Wfj+Ch3eb3XegJ8vqkqWKLqV9eegiYcRmHQ/5VrB4Qk7xuY26dUWD4S9wYHWAkEi5yzprrr5ELUbaGizRoOWn2hLRH+Hb6W66fOio1KpqOLQSGbuG55Ax86K7xUZmim3V23TeOpNvNA2hYNbrYDlprJ8jKkVYwtJrbAW6/croOz3FqlJ/duCRmaTYjn0PXpusRtLI27tNYHir3DvzDYH/ABtKx17jfPp65w55e0OgwRN9RK0WiFkdmcUH0WNP52NDT1iwcPFbTV4K9BBqVSpATxHgqONcTYb2UUFR5fYTG5+yJrWtgAX6K01uVsBQikSbaIDpvnUJKRrIEBJTUTlIiycpQurCrVEHZQuarVTVQPACiopKxO0uODKeXd2tv0j/ADp6rYrODQSdBcrz/tBiy8uJOto6ahv0W+OdqdXIwMe+T91jcSxBawkakiPPfyn2V+s6Laj9z/hYeMuW7wOe5g/SPUr2cx56r4RlizYkZp5jQ+K6HAsDGOc891oufD7qhwvh7qhkNsJnlPn4bc1Y4+85mURa4c+/9Og9b+Stu3CFTqZjmP6iTHIXAAPh9FNl8vP69bqvRBmL+49vm3lZDhAa62w6+E/RSqF0fv5c+pTmly+c01SmZGXy320QvJ0Ex9uvz/cA0nnMLwIvtMiY6p3MlwGk/PsrRZDYuNvT6qtWrfhlrrxmuZ2J1jlv5IKhrjOXQZBhviDYesz5lTYdpBNu9zjoNvVZeDLQwOebjOAOo1Osa/LrY4bTdlBOpjXlb1WqkTMo8+mi0cKzSLX8b+en+1D+HbqArOBYQZy+IJkG9g7ryK52tx2nAaxa5ro3ynwI09QfULtmaLiOHVBksD3SDcDY89Dou1ovloPReLv7d/wqjlUpiXzsPqrFR1iU2FbA91lTu1RtakGp8t0DJI8qSISMhIBE1dWEEKGqxWKiAkbqDE45akeZIH3Mei824nWMkRofhXqHG6QLQNiT/wCJXnXGaYzExe1/3XXxs9Odrkza0fPnRZLKFJxdUqVBr3QLW/uJ0t+608YcrHkbNcfLb6rn6FQMnI1oj8p/MYOpBOm1xdeqOTQxPEqT2ta0BuXQzGu3sNSqeAdmqv6Aaztr7/ZNia5c0moA+0gu/MOUOF4kixlWeB4XuybTBtY3n3gK/UGvRog8wf8AEfPJS1KYJgiR5dNQesJYR8AuJho15R8t59VWqU34gyZp0jo06uHM+PLrvquao/x5OSkJk952wufynltJVmlSDZZMutPoruGw7WCANdeZjr9+qYUeu5tAudYJjMRO0pojNO0X+W9NFk9oDlouMSSYtGsTMbWC2XB22g2+vtCzO0oAoARq6G/9QIk+gjzVn2Vn4Vgc5rLZGEW0l03M7i56LeovZNzBvFo0jlqFh8JYGiB+bXygQTpz/aCugo4cxfT9vQfsnREzCzYtjnI1J0/2tDCUQDmDgBItMdI8Jv5KkzCtMW101300stPAMEhphs9IvyO3n9Fz6bjdwbIZI315SeXmutwFSabfBcoIbTcJtGvt9vll0XCP/jHOT9TZeXp2W6vJWG2HooGmXcrfVWAFhRBIpJAIhJJSkgNpQ5rxFk4bZMAV0YBVqXiE4dZG4IH6EoMrjOIbmZTkZiHOj+0WJ949Vw3G6JDie8b2n6e/0KehxQvx4qvPdeS1vINNmjpt5kq1xxklw6SPb/fqV1kypuxxXH2htFzo1sPFxiD6i3iueGHFo0+Bb3aeqC2mzmQ642AEb3EkdVkAWtYDUA7henn6cb9svHgwALTA6HrbwXTYOllloGhAAOtgLLCxVPM+iLCXAeMuZry19103EsG8CoKYzG5gyDByi3MwdJvB6q9Uhm0wYESyxJ2JGhIO0FaFp15j1+e6y+D44OEXB5HxMg31+bqziMY4OiMmhB1BtcF2xuNbEFc7LrS26n1M9RrqlSp/Bz+fZSU7gGNYMfPl/WakyTFzOhgDnY9dfRZULaN52t7X+eC5ztbQmrTaNGtJNtSbkwN9PX07PB4eLiw3I0iNwbjluOqwMFhTiqz6pHczQ2LQ2Yb9j/3BXm/pYg4dw7IGu5gHW4vE21GonpstbDM18Odx/ny62WjUw2UQxscotNo8j0i8HVLA082kAi0GwPTp4HTZZvWrio2gI8/Xr4XVplEzA/MbgWIOptOvWFZo0SCQQ4QdDFvsR1tqtThVCC4iwI0DdDzved9LhYtakU2UzDGx+Z0npGrZ5GPfouyw9OGgev3nzWbhMMTVvoBp12jp3iR4rba1cemyDbk/D4qVqdjLJZVk0imRJIoEkRCShowk2mihGurAMiw+P4+CaTTEgZ3bgOsAI0JvfaFtk2tA66wfBZWLwsh0Xm7iYObk4/TkkHnXaPA/h03PYMmXvA2EEQf8LUxNUV2U6rdHsB8Q4W8wT7dFqYvhYrNdSeAQ4ZeX5hDXf46rG7AUXDC/h1NaVaoy+xa6Y9SV131rOe3E9rKbvxAGhrsoIBdybAt5SYH2WXRY490ho6h2toBvYjzlaXaStGKc10EZTAM6yZjrp6BXKnCHZA5pzWzOAvIN87YmRa5uRvK7y5I55tc7iGTUo6ghzNrSXNFtb6eK6/Bic5deSADIJhrWmJtaXvNukrBxOBcXNDROsGJgwS0ztcA3tyhdDwch9DO3UZHRzBae8DsYaPRZ7vpeWJxOhlcHtEH9UTfrb5pyV/BYgOEjqI63Pwf6U+JYKg8YEGPLz9jdZ1PCupOcwgt8eREz5JuwbbXSNJkxzvJsTzgHxhW2saRaNpGxOviDY/NcyhLpMa63sZLTsf7vputXCNJvedYsZMQSOcQbg3lc61A8VxJZh6t+9lyi1+9YG2pg6+6m7L4CKU6STzHRonQGJ6WCN3DXVg1kOAqObBAluVpDiRNwNLeMbrs6GCbTZlaA3beCIiDPr5lZvWTFk9ubqYUHS4M367Tfpobo8LQIeJs7nzjwha1XDC8eYIkgzuP1N6jxVrCYQTlOsWv9D81WNaxTbggZnumwtz1ifupOH8PLTlAkbnpzHhy6rXw2HMkHUfIKsVaQY0xqTbxOwUVUwtKJ5aff7xHRWlIylDY3Gvj8lCKfosUFAhLKjhMooYQlFKBxRSlJQlJS1cXAbImuULRNz4D5zUzTZdXMjCrOZ08NxfY9CrMiY3ThRWY3CS7MQbc+U3aefj91Ww3Cwz+YDRrXNQAf3tYT7yt4KNre+7kQ2/W/+ldR49xfgTW8SpfjtGWuKgaTYB+jb7G0Dq5XsFgn0y6hUaSWuJb+lx1k0nCweNeoK9D47wdmIaJaM7DmYeTpB+oHop6mEDgDHI6aHzW75PSTl5vgOEubUpVAJJeCA7/jLmusQRAyuvcfl9YQ9nOGBrKjC38kUyRqDSdUpyedmhehVOGE6ZRBBgjM2xBmNjbYrFdw91PHV2gSyuwVm821GkMqNHQy10c55qfPYZ7co/hgDXGDLRMNEyAZsN/DqhwOLGIDGup3iO6OUnUG29l2jeDumXQBN9QR1EXF4UtbhLA7OGtD/wCoASfExdPmuOZwuFiZaYOsa+P7rW4Pw5odmbETaQD4iDdpvqtWhhA4iZB9/CeS1hhh5jl8+Ss7p9K+BwgaLCBJMW1JJJHrop61ORoCrAb0TgKDN/lRyFtJ+ilp4MEXHUEajorp1ToApsjWC6LmIlA5s1Admg+rv2PqpiUOX13QKEDgpShKlAFCUTgocRXawS4gAfPuoonKN6hZiXOIysOXdzu76DU7Kaoo0GAkmaU6gmp7jr/tSBRxupAZXRhVxNB2bO25A0/KYg2zeP18ELMUGghwcI0DrkknYk3EmJPLlCuoXsBEEAg2IN0UmVhIbIzRMAzbSfCVMs3/ANOy3pOLLyRqDAsL3A8FboOdAD4zReJjylVEpShOkQoHhRmkMwduAQPAkE/+I9FKEzggEslD+CFIkgj/AAxIjb6ckcJJ0QinTJiqHKSZKVAk0pEpyEUkJCIJ4QUIqu1imI2hzp3vEfVH/LNBmJda5udI18FbhCWouoSmLVIQhWcXQZUkRCdKHhOW76FM1EFtk2bmilKEDqY/a30UEijacxJGkQD9SOmicUh4+N/qpAgcBIJJygcJEpgmTQ6SGUZCAQdkQTJiUBQkmlM0ohymaISKdqBEJJICbhFGmckUiqhmjZOUgEgooSExCdMgGEkTimUqv//Z">
            <a:extLst>
              <a:ext uri="{FF2B5EF4-FFF2-40B4-BE49-F238E27FC236}">
                <a16:creationId xmlns:a16="http://schemas.microsoft.com/office/drawing/2014/main" id="{4F757DBC-731C-406D-9093-D57ED8D7DE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11275" name="Picture 14" descr="http://upload.wikimedia.org/wikipedia/commons/f/fa/Robert_Schumann_1839.jpg">
            <a:extLst>
              <a:ext uri="{FF2B5EF4-FFF2-40B4-BE49-F238E27FC236}">
                <a16:creationId xmlns:a16="http://schemas.microsoft.com/office/drawing/2014/main" id="{7E3400B5-884D-4F9C-8194-AD5ED6211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51300"/>
            <a:ext cx="2232025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B267E-2B9E-4214-8D57-E0EEE9F8D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življenje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C5A94BE1-336B-4303-9DDB-E99EC09CA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400"/>
              <a:t>Študiral pravo</a:t>
            </a:r>
          </a:p>
          <a:p>
            <a:r>
              <a:rPr lang="sl-SI" altLang="sl-SI" sz="2400"/>
              <a:t>Študiral klavir pri Friedericku Wiecku</a:t>
            </a:r>
          </a:p>
          <a:p>
            <a:r>
              <a:rPr lang="sl-SI" altLang="sl-SI" sz="2400"/>
              <a:t>Ohromel prst</a:t>
            </a:r>
          </a:p>
          <a:p>
            <a:r>
              <a:rPr lang="sl-SI" altLang="sl-SI" sz="2400"/>
              <a:t>Poročil s Claro Wieck</a:t>
            </a:r>
          </a:p>
          <a:p>
            <a:r>
              <a:rPr lang="sl-SI" altLang="sl-SI" sz="2400"/>
              <a:t>Osem otrok</a:t>
            </a: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D412001A-1B57-40EC-ABB0-85C466C4C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844675"/>
            <a:ext cx="16764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0A8B6EF-BE13-49EF-AE44-DAAEE0F34068}"/>
              </a:ext>
            </a:extLst>
          </p:cNvPr>
          <p:cNvCxnSpPr>
            <a:endCxn id="12292" idx="1"/>
          </p:cNvCxnSpPr>
          <p:nvPr/>
        </p:nvCxnSpPr>
        <p:spPr>
          <a:xfrm>
            <a:off x="5435600" y="2276475"/>
            <a:ext cx="1152525" cy="573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4" name="Picture 3">
            <a:extLst>
              <a:ext uri="{FF2B5EF4-FFF2-40B4-BE49-F238E27FC236}">
                <a16:creationId xmlns:a16="http://schemas.microsoft.com/office/drawing/2014/main" id="{F71238DA-AF2A-4679-A6FD-91520EB89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4005263"/>
            <a:ext cx="1376363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9AB6D71-C848-4769-BFBD-1131E1F5E0D5}"/>
              </a:ext>
            </a:extLst>
          </p:cNvPr>
          <p:cNvCxnSpPr>
            <a:endCxn id="12294" idx="0"/>
          </p:cNvCxnSpPr>
          <p:nvPr/>
        </p:nvCxnSpPr>
        <p:spPr>
          <a:xfrm>
            <a:off x="3203575" y="3213100"/>
            <a:ext cx="2120900" cy="792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4CD3C-7043-4CC0-BD7C-D9F5C9B24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CLARA SCHUMANN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9EF46-C4F7-4A92-A749-E7A9E91B9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sz="2400" dirty="0"/>
              <a:t>Njaboljša interpetka Schumannovih del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sz="2400" dirty="0"/>
              <a:t>Tudi sama pisala skladbe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sz="1200" dirty="0">
              <a:hlinkClick r:id="rId2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sz="1200" dirty="0">
              <a:hlinkClick r:id="rId2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sz="1200" dirty="0">
              <a:hlinkClick r:id="rId2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sz="1200" dirty="0">
              <a:hlinkClick r:id="rId2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sz="1200" dirty="0">
              <a:hlinkClick r:id="rId2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sz="1200" dirty="0">
              <a:hlinkClick r:id="rId2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sz="1200" dirty="0">
              <a:hlinkClick r:id="rId2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sz="1200" dirty="0">
              <a:hlinkClick r:id="rId2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sz="1200" dirty="0">
              <a:hlinkClick r:id="rId2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sz="1200" dirty="0">
              <a:hlinkClick r:id="rId2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sz="1200" dirty="0">
              <a:hlinkClick r:id="rId2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sz="1200" dirty="0">
              <a:hlinkClick r:id="rId2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sz="1200" dirty="0">
              <a:hlinkClick r:id="rId2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1200" dirty="0">
                <a:hlinkClick r:id="rId2"/>
              </a:rPr>
              <a:t>https://www.youtube.com/watch?v=8Up6esqYMGU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l-SI" sz="1200" dirty="0">
              <a:hlinkClick r:id="rId2"/>
            </a:endParaRP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8777C9A5-19EC-4372-9A21-8657699B0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268413"/>
            <a:ext cx="133508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>
            <a:extLst>
              <a:ext uri="{FF2B5EF4-FFF2-40B4-BE49-F238E27FC236}">
                <a16:creationId xmlns:a16="http://schemas.microsoft.com/office/drawing/2014/main" id="{D0F4DEC4-EB60-45BE-B117-E31E666C0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2654300"/>
            <a:ext cx="1757363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>
            <a:extLst>
              <a:ext uri="{FF2B5EF4-FFF2-40B4-BE49-F238E27FC236}">
                <a16:creationId xmlns:a16="http://schemas.microsoft.com/office/drawing/2014/main" id="{C94306D8-A346-4162-A346-618356613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868863"/>
            <a:ext cx="2163762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5">
            <a:extLst>
              <a:ext uri="{FF2B5EF4-FFF2-40B4-BE49-F238E27FC236}">
                <a16:creationId xmlns:a16="http://schemas.microsoft.com/office/drawing/2014/main" id="{360EA2F2-3E9F-410F-BB1A-14F776DCC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354513"/>
            <a:ext cx="142875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4498E-5C8C-4BF5-8DA1-AC69C46BB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11711A5-0BF0-4A29-B1B6-901E1EE1D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400"/>
              <a:t>Schumann je prijateljeval z: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400"/>
              <a:t>Berliozom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400"/>
              <a:t>Brahmsom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400"/>
              <a:t>Chopinom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sz="2400"/>
              <a:t>Wagnerjem...</a:t>
            </a: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AC4E3DE1-8B98-425F-B476-5CC091AB2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0" y="3429000"/>
            <a:ext cx="133032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>
            <a:extLst>
              <a:ext uri="{FF2B5EF4-FFF2-40B4-BE49-F238E27FC236}">
                <a16:creationId xmlns:a16="http://schemas.microsoft.com/office/drawing/2014/main" id="{11E0ACDA-94F5-425C-8EF1-38F8F0AB4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1916113"/>
            <a:ext cx="935038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5E614B1-AFB3-452F-99E3-039F2BBB19E9}"/>
              </a:ext>
            </a:extLst>
          </p:cNvPr>
          <p:cNvCxnSpPr/>
          <p:nvPr/>
        </p:nvCxnSpPr>
        <p:spPr>
          <a:xfrm>
            <a:off x="2124075" y="2276475"/>
            <a:ext cx="36004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6994DA7-0F11-4761-87A4-05796C72C574}"/>
              </a:ext>
            </a:extLst>
          </p:cNvPr>
          <p:cNvCxnSpPr/>
          <p:nvPr/>
        </p:nvCxnSpPr>
        <p:spPr>
          <a:xfrm>
            <a:off x="2124075" y="2636838"/>
            <a:ext cx="4929188" cy="1079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4" name="Picture 4">
            <a:extLst>
              <a:ext uri="{FF2B5EF4-FFF2-40B4-BE49-F238E27FC236}">
                <a16:creationId xmlns:a16="http://schemas.microsoft.com/office/drawing/2014/main" id="{3E2CD713-AB14-402B-8028-66F7322EA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4867275"/>
            <a:ext cx="103822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6B8A547-2F5F-4498-8597-DA6146E6A44E}"/>
              </a:ext>
            </a:extLst>
          </p:cNvPr>
          <p:cNvCxnSpPr>
            <a:endCxn id="14344" idx="0"/>
          </p:cNvCxnSpPr>
          <p:nvPr/>
        </p:nvCxnSpPr>
        <p:spPr>
          <a:xfrm>
            <a:off x="2124075" y="3176588"/>
            <a:ext cx="4784725" cy="1690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6" name="Picture 5">
            <a:extLst>
              <a:ext uri="{FF2B5EF4-FFF2-40B4-BE49-F238E27FC236}">
                <a16:creationId xmlns:a16="http://schemas.microsoft.com/office/drawing/2014/main" id="{AE03B001-1BA4-4DBB-ACED-7B39F3B7C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084763"/>
            <a:ext cx="1262063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CFEA2DB-E9E7-4E80-90DA-5C93A6BB4476}"/>
              </a:ext>
            </a:extLst>
          </p:cNvPr>
          <p:cNvCxnSpPr>
            <a:endCxn id="14346" idx="0"/>
          </p:cNvCxnSpPr>
          <p:nvPr/>
        </p:nvCxnSpPr>
        <p:spPr>
          <a:xfrm>
            <a:off x="1835150" y="3716338"/>
            <a:ext cx="847725" cy="1368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F67D4-AB38-47AC-89C2-E34193DFA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službe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FDA524AA-C9BD-4320-889E-D6D3E3072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400"/>
              <a:t>Profesor na konservatoriju v Liepzigu</a:t>
            </a:r>
          </a:p>
          <a:p>
            <a:r>
              <a:rPr lang="sl-SI" altLang="sl-SI" sz="2400"/>
              <a:t>Tudi pisatelj</a:t>
            </a:r>
          </a:p>
          <a:p>
            <a:r>
              <a:rPr lang="sl-SI" altLang="sl-SI" sz="2400"/>
              <a:t>Dirigent</a:t>
            </a:r>
          </a:p>
          <a:p>
            <a:r>
              <a:rPr lang="sl-SI" altLang="sl-SI" sz="2400"/>
              <a:t>Večino časa se je preživljal s skladanjem</a:t>
            </a:r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B3D61659-F334-43C0-90D2-665B01C57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700213"/>
            <a:ext cx="184785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>
            <a:extLst>
              <a:ext uri="{FF2B5EF4-FFF2-40B4-BE49-F238E27FC236}">
                <a16:creationId xmlns:a16="http://schemas.microsoft.com/office/drawing/2014/main" id="{9C1B3388-8F09-48B7-99B0-7E54C5965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292600"/>
            <a:ext cx="178435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672A-22DB-402E-BC99-E5AEE7CE1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BOLEZEN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B9E27349-DC5A-4C38-9C57-8B217DE69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400"/>
              <a:t>Manična depresivna motnja</a:t>
            </a:r>
          </a:p>
          <a:p>
            <a:r>
              <a:rPr lang="sl-SI" altLang="sl-SI" sz="2400"/>
              <a:t>Ni mogel govoriti, vrtoglavica</a:t>
            </a:r>
          </a:p>
          <a:p>
            <a:r>
              <a:rPr lang="sl-SI" altLang="sl-SI" sz="2400"/>
              <a:t>Še vedno pisal skladbe</a:t>
            </a:r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0CD7F529-318F-484A-BF73-CFAB8E7CC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2420938"/>
            <a:ext cx="2274887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8CC6A-4E79-4BD8-AFF2-6AE411BA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DELA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00B22DC2-62C2-44A3-AC77-AC91752B6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400"/>
              <a:t>Samospevi, oratoriji, simfonije, fantazije, koncerti, komorna glasba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400"/>
              <a:t>Sanjarjenje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400"/>
              <a:t>Karneval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400"/>
              <a:t>Kreisleriana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400"/>
              <a:t>Otroški prizori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400"/>
              <a:t>Novelete </a:t>
            </a: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F1BE557C-4BD9-48B5-912A-51E1C3AF3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349500"/>
            <a:ext cx="1520825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D711E05-E180-4148-8DE1-E16E045DFB67}"/>
              </a:ext>
            </a:extLst>
          </p:cNvPr>
          <p:cNvCxnSpPr/>
          <p:nvPr/>
        </p:nvCxnSpPr>
        <p:spPr>
          <a:xfrm>
            <a:off x="2195513" y="2565400"/>
            <a:ext cx="482441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4" name="Picture 3">
            <a:extLst>
              <a:ext uri="{FF2B5EF4-FFF2-40B4-BE49-F238E27FC236}">
                <a16:creationId xmlns:a16="http://schemas.microsoft.com/office/drawing/2014/main" id="{C8DE6C86-0A42-490A-8413-19E23E6CF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3860800"/>
            <a:ext cx="2052638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03301-4E4B-44B8-88C9-59FBF52FE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POMLADNA SIMFONIJA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9FFB3-2574-4314-90CC-74CFA1755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lnSpc>
                <a:spcPct val="115000"/>
              </a:lnSpc>
              <a:spcAft>
                <a:spcPts val="1000"/>
              </a:spcAft>
              <a:buFont typeface="Wingdings 2"/>
              <a:buChar char=""/>
              <a:defRPr/>
            </a:pPr>
            <a:r>
              <a:rPr lang="sl-SI" sz="2400" dirty="0">
                <a:latin typeface="Calibri"/>
                <a:ea typeface="Calibri"/>
                <a:cs typeface="Times New Roman"/>
              </a:rPr>
              <a:t>Prvo Schumannovo simfonijo je navdahnil verz V dolini nastaja pomlad, zato jo je poimenoval POMLADNA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sz="24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https://www.youtube.com/watch?v=Rn9XukB12lM</a:t>
            </a:r>
            <a:endParaRPr lang="sl-SI" sz="2400" u="sng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l-SI" sz="2400" u="sng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318</Words>
  <Application>Microsoft Office PowerPoint</Application>
  <PresentationFormat>On-screen Show (4:3)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Franklin Gothic Book</vt:lpstr>
      <vt:lpstr>Franklin Gothic Medium</vt:lpstr>
      <vt:lpstr>Wingdings</vt:lpstr>
      <vt:lpstr>Wingdings 2</vt:lpstr>
      <vt:lpstr>Trek</vt:lpstr>
      <vt:lpstr>ROBERT SCHUMANN</vt:lpstr>
      <vt:lpstr>Življenje</vt:lpstr>
      <vt:lpstr>življenje</vt:lpstr>
      <vt:lpstr>CLARA SCHUMANN</vt:lpstr>
      <vt:lpstr>PowerPoint Presentation</vt:lpstr>
      <vt:lpstr>službe</vt:lpstr>
      <vt:lpstr>BOLEZEN</vt:lpstr>
      <vt:lpstr>DELA</vt:lpstr>
      <vt:lpstr>POMLADNA SIMFONIJA</vt:lpstr>
      <vt:lpstr>Ostala dela</vt:lpstr>
      <vt:lpstr>zanimivosti</vt:lpstr>
      <vt:lpstr>SMRT</vt:lpstr>
      <vt:lpstr>Spominska obeležja</vt:lpstr>
      <vt:lpstr>VIRI IN LITERATURA: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2019-05-31T08:47:39Z</dcterms:created>
  <dcterms:modified xsi:type="dcterms:W3CDTF">2019-05-31T08:47:39Z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