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sl-SI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E4C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102" y="-5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E41F0B-2530-4CF0-BA42-9A40040587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55D9BAF-AB48-42AE-B283-9332D063C1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720F2A-BA4E-42C8-B3A8-E3A5E06011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9ECBFD-FDF6-4D98-9959-27A5B426A9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BDB180-47FC-4A70-8448-AED6B42F1C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B5EAFB-4C50-4A9D-8422-7DC60CC23AD7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0070250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29ADF9-C79B-4723-8FC9-8926EDF611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6E6B12C-81F4-475C-AD49-2A354747DD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B2409A-0004-4132-A80A-D691C441C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C151E2-E6EE-4B0B-A851-6130F2D7A9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831C26-4AC7-42AB-AB93-A682D44826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DE127F-831B-4E34-A7A1-094CE1263477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855634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B0A1947-3B16-4B31-8E6B-85093FFE04C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F2B156A-92FB-4E48-9A92-5B8A315B3B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BA029D-777B-40CA-9C7B-2034FA6A55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D9765E-59D8-414D-A12A-18E5D8A124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1D6081-7CE9-4020-BF32-AAE64523D4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BE2977-2931-449F-9282-EBE455DD893C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41359584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11C857-2E0A-423C-AC3B-06355BD7EA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4A9F3E-BA94-4919-930C-91611275A788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1E4B617-E50F-4961-94A0-2E1DD872E0EF}"/>
              </a:ext>
            </a:extLst>
          </p:cNvPr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EB03E4B-227A-47FC-8625-78A0158969FD}"/>
              </a:ext>
            </a:extLst>
          </p:cNvPr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BA6709F-A3CA-42FE-BE5D-2D56EBAD83D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CA5E3958-277C-4F0B-BE56-0A14A98E42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BE82CB99-413E-4EF0-AADE-F02BBDBF81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BA27165F-7213-4DC1-BDB4-4879219F9CA0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7946203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946BCB-4DC1-43AD-A194-6C2B7D7991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A6C265-890A-4219-AC43-115FE2844CE2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CF299B-65BB-4753-99E1-6D56516D71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8FF911-B1B7-4694-A699-AB2F6EF4AB2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25DFDD3-0E42-4930-87C3-A68928B39A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513784-0CA4-4FC2-AA87-3BDAD20098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765490A8-12DD-4D3A-876B-D84E25502094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9686040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7CAB20-62DC-42C9-98E6-AAAA9253D2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C6D14A-43D3-458B-BBE8-1488130449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8E5F22-AC29-4FE2-9C9A-35AB51104A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36F5FE-4ECB-4642-B2FC-EBDE6F5893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699975-F2BD-4A89-99AB-5EBE50A793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5E77BC-F02A-480A-96D3-C48AC89EEFB9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1929727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7BD165-D644-4DF4-BB0C-78386B19D1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A2E1AA-4EBB-49BD-B473-BC35EE70DD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964785-84DC-4113-B0FC-0F90EB1E55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3C6E20-6AE6-4287-BC59-709788B903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26481B-9E88-46ED-9A3E-52064EEE9D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85B869-CCC0-4D30-9482-2C74C24AC977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4043601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CF3F73-EC51-4D26-8790-36BDE3F879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A7F428-5C1B-44F8-B32A-C5DE39CA8B0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DBF09B-299B-4089-9FAE-A347083B15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8A65E4-58B5-4051-AF24-644A211B9C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03A3296-1949-4549-BFAB-1C8FE6FBFA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354942-6F26-4AEE-A9BA-CB107BC323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6DD8DB-29C0-44AB-9BE9-D0A861E7B8AE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7372620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15A957-2FF6-4E12-A927-C6E1FA5233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3C7318-6791-410C-9391-3F01641E78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0E17CAF-F7AD-4BAC-8F35-04F00FC53B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2331B2C-1CD2-4E74-99A0-DC3D7820DC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32E0423-1578-4133-AFF5-940EC7DFFEC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22EA5BA-4B91-40C8-8AA1-405CCD703E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A72E078-8380-4885-A99D-40B94B5185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1C70903-2062-4BBD-90EC-633276E299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523ABA-6D27-4EB7-B12F-298810D8B088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0531309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F76475-F05B-49D0-BB19-AE75EFF1F9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3D48A75-4519-4229-BB37-CEFB0B5F2A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6AF2ED4-4D97-415F-9C19-BDCAB8A791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5F6D0E2-2D52-4E42-9888-2D8B8B0D2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B01472-7F40-4872-982F-F1AB343BC12B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1495223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7782CD3-4D0E-4733-9C2E-486477AD58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448B86E-31D1-44FF-A5F8-94278502B1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658972-948E-4950-9606-BA42370E45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483A20-0F84-4E74-960E-2FB4EC4317AF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4762596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CCE2DC-16EA-4C07-90F5-DD5210F462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C0076A-2F89-45BE-9C0C-13FCF1B540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89A63A6-8246-4BC2-91CA-0E91F65F09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EA2C5E-593F-4AB3-A2E6-6C9980836C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E090F7-E0B1-4583-A8E2-165F820D0F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31A32E3-3F7E-4AB4-921A-DC99CF7883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6A78B3-58A7-486D-9E86-EBB66A494A46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5364348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7C38B6-75AE-4F4E-A86F-DC4A3302D4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06D0731-D492-4330-B51A-D7A688E9BC3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533CADB-D6F8-4671-A023-1A629D644B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421555-9540-4F83-8C7D-BB02D846B9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7A4732F-F4D7-4A2B-AE10-6C93ADE9B6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6F3F5C-CC1D-4097-9D8A-CC65AFAFCA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5E536E-F4EB-4F67-A4D2-B781E6DF5778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057411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1F47AC8-4F3E-4114-8069-06B4CDE5E3E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/>
              <a:t>Kliknite, če želite urediti slog naslova matrice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BBFC120A-9726-4754-929C-8A51D2E6C24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/>
              <a:t>Kliknite, če želite urediti sloge besedila matrice</a:t>
            </a:r>
          </a:p>
          <a:p>
            <a:pPr lvl="1"/>
            <a:r>
              <a:rPr lang="sl-SI" altLang="sl-SI"/>
              <a:t>Druga raven</a:t>
            </a:r>
          </a:p>
          <a:p>
            <a:pPr lvl="2"/>
            <a:r>
              <a:rPr lang="sl-SI" altLang="sl-SI"/>
              <a:t>Tretja raven</a:t>
            </a:r>
          </a:p>
          <a:p>
            <a:pPr lvl="3"/>
            <a:r>
              <a:rPr lang="sl-SI" altLang="sl-SI"/>
              <a:t>Četrta raven</a:t>
            </a:r>
          </a:p>
          <a:p>
            <a:pPr lvl="4"/>
            <a:r>
              <a:rPr lang="sl-SI" altLang="sl-SI"/>
              <a:t>Peta raven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E2F9C358-D585-4FB2-A96C-AEA6FD49886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endParaRPr lang="sl-SI" altLang="sl-SI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8739D691-99BD-4010-BB2C-675C5A8CED6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endParaRPr lang="sl-SI" altLang="sl-SI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8933AD48-C163-43F0-B01F-B6D0D44A07E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AA3FD1FF-129A-4918-A833-3CBB37AF4A61}" type="slidenum">
              <a:rPr lang="sl-SI" altLang="sl-SI"/>
              <a:pPr/>
              <a:t>‹#›</a:t>
            </a:fld>
            <a:endParaRPr lang="sl-SI" altLang="sl-SI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sl.wikipedia.org/w/index.php?title=Remix&amp;action=edit" TargetMode="External"/><Relationship Id="rId2" Type="http://schemas.openxmlformats.org/officeDocument/2006/relationships/hyperlink" Target="http://sl.wikipedia.org/w/index.php?title=Single&amp;action=edit" TargetMode="Externa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0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5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8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DA10AC2A-AFA4-4308-9F2E-0FA9A4E4A1A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>
                <a:solidFill>
                  <a:schemeClr val="tx1"/>
                </a:solidFill>
                <a:latin typeface="Comic Sans MS" panose="030F0702030302020204" pitchFamily="66" charset="0"/>
              </a:rPr>
              <a:t>&gt;&gt;&gt;&gt;&gt;SIDDHARTA&lt;&lt;&lt;&lt;&lt;</a:t>
            </a:r>
          </a:p>
        </p:txBody>
      </p:sp>
      <p:pic>
        <p:nvPicPr>
          <p:cNvPr id="4100" name="Picture 4" descr="kloner_ka">
            <a:extLst>
              <a:ext uri="{FF2B5EF4-FFF2-40B4-BE49-F238E27FC236}">
                <a16:creationId xmlns:a16="http://schemas.microsoft.com/office/drawing/2014/main" id="{AE0E276D-0522-4AEA-823B-99814B15CC27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87450" y="1341438"/>
            <a:ext cx="6842125" cy="51816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B47BBC7E-A4E7-44E7-AE5C-4E163FCDCC4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>
                <a:latin typeface="Comic Sans MS" panose="030F0702030302020204" pitchFamily="66" charset="0"/>
              </a:rPr>
              <a:t>ZGODOVINA</a:t>
            </a:r>
          </a:p>
        </p:txBody>
      </p:sp>
      <p:sp>
        <p:nvSpPr>
          <p:cNvPr id="7172" name="Rectangle 4">
            <a:extLst>
              <a:ext uri="{FF2B5EF4-FFF2-40B4-BE49-F238E27FC236}">
                <a16:creationId xmlns:a16="http://schemas.microsoft.com/office/drawing/2014/main" id="{FF2C97F0-3B79-4FA9-A7C3-4C86687CAC0A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noFill/>
          <a:ln/>
        </p:spPr>
        <p:txBody>
          <a:bodyPr/>
          <a:lstStyle/>
          <a:p>
            <a:r>
              <a:rPr lang="sl-SI" altLang="sl-SI" sz="2400">
                <a:latin typeface="Comic Sans MS" panose="030F0702030302020204" pitchFamily="66" charset="0"/>
              </a:rPr>
              <a:t>Siddharta se je ustanovila leta 1995. Bend je začel kar kmalu razvijati lastno glasbo, ki jo je popestril s saksofonom. Ob koncu leta 1996 je nastopala Siddharta prvič z lastnimi skladbami v klubu K4 v Ljubljani.</a:t>
            </a:r>
          </a:p>
        </p:txBody>
      </p:sp>
      <p:pic>
        <p:nvPicPr>
          <p:cNvPr id="7173" name="Picture 5" descr="69ro6">
            <a:extLst>
              <a:ext uri="{FF2B5EF4-FFF2-40B4-BE49-F238E27FC236}">
                <a16:creationId xmlns:a16="http://schemas.microsoft.com/office/drawing/2014/main" id="{D43444F9-2499-4215-8B2D-0A5CB9255154}"/>
              </a:ext>
            </a:extLst>
          </p:cNvPr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334000" y="1600200"/>
            <a:ext cx="2665413" cy="21859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7180" name="Picture 12" descr="x1pPHu2K6HCG6ryywcrRT724ZLeqNas_gYrGDm_8hgRTe4KYAfjO9b3sSh7IdyRBv_6ypt2AoG0CDZQNjFde0X_yATnaVSTB8Rhy22xQ74G1Dr91TZkgv8pWg">
            <a:extLst>
              <a:ext uri="{FF2B5EF4-FFF2-40B4-BE49-F238E27FC236}">
                <a16:creationId xmlns:a16="http://schemas.microsoft.com/office/drawing/2014/main" id="{63209492-DA2D-4724-942A-428780EDFD9F}"/>
              </a:ext>
            </a:extLst>
          </p:cNvPr>
          <p:cNvPicPr>
            <a:picLocks noGrp="1" noChangeAspect="1" noChangeArrowheads="1"/>
          </p:cNvPicPr>
          <p:nvPr>
            <p:ph sz="quarter" idx="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208588" y="3938588"/>
            <a:ext cx="2916237" cy="2187575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50000">
                                          <p:val>
                                            <p:strVal val="#ppt_y+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7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  <p:bldP spid="7172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3CFA5DDB-E932-4832-92A3-B793B5D5592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>
                <a:latin typeface="Comic Sans MS" panose="030F0702030302020204" pitchFamily="66" charset="0"/>
              </a:rPr>
              <a:t>ALBUMI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3F5E4231-331B-442F-BDC6-5948E295A01B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sl-SI" altLang="sl-SI" sz="2000">
                <a:latin typeface="Comic Sans MS" panose="030F0702030302020204" pitchFamily="66" charset="0"/>
              </a:rPr>
              <a:t>ID (1999) </a:t>
            </a:r>
          </a:p>
          <a:p>
            <a:pPr>
              <a:lnSpc>
                <a:spcPct val="90000"/>
              </a:lnSpc>
            </a:pPr>
            <a:r>
              <a:rPr lang="sl-SI" altLang="sl-SI" sz="2000">
                <a:latin typeface="Comic Sans MS" panose="030F0702030302020204" pitchFamily="66" charset="0"/>
              </a:rPr>
              <a:t>Lunanai EP (2000) – </a:t>
            </a:r>
            <a:r>
              <a:rPr lang="sl-SI" altLang="sl-SI" sz="2000">
                <a:latin typeface="Comic Sans MS" panose="030F0702030302020204" pitchFamily="66" charset="0"/>
                <a:hlinkClick r:id="rId2" tooltip="Single"/>
              </a:rPr>
              <a:t>single</a:t>
            </a:r>
            <a:r>
              <a:rPr lang="sl-SI" altLang="sl-SI" sz="2000">
                <a:latin typeface="Comic Sans MS" panose="030F0702030302020204" pitchFamily="66" charset="0"/>
              </a:rPr>
              <a:t> </a:t>
            </a:r>
          </a:p>
          <a:p>
            <a:pPr>
              <a:lnSpc>
                <a:spcPct val="90000"/>
              </a:lnSpc>
            </a:pPr>
            <a:r>
              <a:rPr lang="sl-SI" altLang="sl-SI" sz="2000">
                <a:latin typeface="Comic Sans MS" panose="030F0702030302020204" pitchFamily="66" charset="0"/>
              </a:rPr>
              <a:t>Nord (2001) </a:t>
            </a:r>
          </a:p>
          <a:p>
            <a:pPr>
              <a:lnSpc>
                <a:spcPct val="90000"/>
              </a:lnSpc>
            </a:pPr>
            <a:r>
              <a:rPr lang="sl-SI" altLang="sl-SI" sz="2000">
                <a:latin typeface="Comic Sans MS" panose="030F0702030302020204" pitchFamily="66" charset="0"/>
              </a:rPr>
              <a:t>Silikon delta (2002) – </a:t>
            </a:r>
            <a:r>
              <a:rPr lang="sl-SI" altLang="sl-SI" sz="2000">
                <a:latin typeface="Comic Sans MS" panose="030F0702030302020204" pitchFamily="66" charset="0"/>
                <a:hlinkClick r:id="rId3" tooltip="Remix"/>
              </a:rPr>
              <a:t>remix</a:t>
            </a:r>
            <a:r>
              <a:rPr lang="sl-SI" altLang="sl-SI" sz="2000">
                <a:latin typeface="Comic Sans MS" panose="030F0702030302020204" pitchFamily="66" charset="0"/>
              </a:rPr>
              <a:t> </a:t>
            </a:r>
          </a:p>
          <a:p>
            <a:pPr>
              <a:lnSpc>
                <a:spcPct val="90000"/>
              </a:lnSpc>
            </a:pPr>
            <a:r>
              <a:rPr lang="sl-SI" altLang="sl-SI" sz="2000">
                <a:latin typeface="Comic Sans MS" panose="030F0702030302020204" pitchFamily="66" charset="0"/>
              </a:rPr>
              <a:t>Rh- (2003) </a:t>
            </a:r>
          </a:p>
          <a:p>
            <a:pPr>
              <a:lnSpc>
                <a:spcPct val="90000"/>
              </a:lnSpc>
            </a:pPr>
            <a:r>
              <a:rPr lang="sl-SI" altLang="sl-SI" sz="2000">
                <a:latin typeface="Comic Sans MS" panose="030F0702030302020204" pitchFamily="66" charset="0"/>
              </a:rPr>
              <a:t>Rh- Bloodbag Limited Edition (2003) </a:t>
            </a:r>
          </a:p>
          <a:p>
            <a:pPr>
              <a:lnSpc>
                <a:spcPct val="90000"/>
              </a:lnSpc>
            </a:pPr>
            <a:r>
              <a:rPr lang="sl-SI" altLang="sl-SI" sz="2000">
                <a:latin typeface="Comic Sans MS" panose="030F0702030302020204" pitchFamily="66" charset="0"/>
              </a:rPr>
              <a:t>Rave EP (2005) </a:t>
            </a:r>
          </a:p>
          <a:p>
            <a:pPr>
              <a:lnSpc>
                <a:spcPct val="90000"/>
              </a:lnSpc>
            </a:pPr>
            <a:r>
              <a:rPr lang="sl-SI" altLang="sl-SI" sz="2000">
                <a:latin typeface="Comic Sans MS" panose="030F0702030302020204" pitchFamily="66" charset="0"/>
              </a:rPr>
              <a:t>Rh- Special Edition (2005) </a:t>
            </a:r>
          </a:p>
          <a:p>
            <a:pPr>
              <a:lnSpc>
                <a:spcPct val="90000"/>
              </a:lnSpc>
            </a:pPr>
            <a:r>
              <a:rPr lang="sl-SI" altLang="sl-SI" sz="2000">
                <a:latin typeface="Comic Sans MS" panose="030F0702030302020204" pitchFamily="66" charset="0"/>
              </a:rPr>
              <a:t>Rh- (English) (2005) </a:t>
            </a:r>
          </a:p>
          <a:p>
            <a:pPr>
              <a:lnSpc>
                <a:spcPct val="90000"/>
              </a:lnSpc>
            </a:pPr>
            <a:r>
              <a:rPr lang="sl-SI" altLang="sl-SI" sz="2000">
                <a:latin typeface="Comic Sans MS" panose="030F0702030302020204" pitchFamily="66" charset="0"/>
              </a:rPr>
              <a:t>Petrolea (2006) </a:t>
            </a:r>
          </a:p>
        </p:txBody>
      </p:sp>
      <p:pic>
        <p:nvPicPr>
          <p:cNvPr id="10247" name="Picture 7" descr="plosce_siddharta_inline">
            <a:extLst>
              <a:ext uri="{FF2B5EF4-FFF2-40B4-BE49-F238E27FC236}">
                <a16:creationId xmlns:a16="http://schemas.microsoft.com/office/drawing/2014/main" id="{7FD0EF55-6459-4E83-99D5-0A5FD18A1C15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932363" y="1196975"/>
            <a:ext cx="3600450" cy="3338513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397E1ABE-320C-432B-A701-D8F697FF467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 sz="4000"/>
              <a:t>Tomi Meglič</a:t>
            </a:r>
            <a:br>
              <a:rPr lang="sl-SI" altLang="sl-SI" sz="4000"/>
            </a:br>
            <a:endParaRPr lang="sl-SI" altLang="sl-SI" sz="4000"/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65AB18E3-D315-4F59-A9C4-79667976D877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altLang="sl-SI" sz="2800" b="1"/>
              <a:t>Tomi Meglič</a:t>
            </a:r>
            <a:r>
              <a:rPr lang="sl-SI" altLang="sl-SI" sz="2800" b="1"/>
              <a:t> je pevec in kitarist skupine siddharta.Rojen 28.februarja 1977 v Ljubljani.</a:t>
            </a:r>
          </a:p>
          <a:p>
            <a:endParaRPr lang="sl-SI" altLang="sl-SI" sz="2800" b="1"/>
          </a:p>
        </p:txBody>
      </p:sp>
      <p:pic>
        <p:nvPicPr>
          <p:cNvPr id="11274" name="Picture 10" descr="x1pPHu2K6HCG6ryywcrRT724Z6aOs2yNSBNNXsyQHwG0YSQP7mNDC0Wj2WqcDnr5mTpjq9y28slReCtQ-ZDfuXTAqovbceykRLWUXdj_dznEq9xUkj5uC9zog">
            <a:extLst>
              <a:ext uri="{FF2B5EF4-FFF2-40B4-BE49-F238E27FC236}">
                <a16:creationId xmlns:a16="http://schemas.microsoft.com/office/drawing/2014/main" id="{05A50178-7F71-42B8-BB8D-E3A8212CA8C3}"/>
              </a:ext>
            </a:extLst>
          </p:cNvPr>
          <p:cNvPicPr>
            <a:picLocks noGrp="1" noChangeAspect="1" noChangeArrowheads="1"/>
          </p:cNvPicPr>
          <p:nvPr>
            <p:ph sz="quarter" idx="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27088" y="4437063"/>
            <a:ext cx="1641475" cy="21875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1277" name="Picture 13" descr="x1pPHu2K6HCG6ryywcrRT724YDSNyuAAQk7u8tQiDfww_v1uUUkUQLXjgbbwx_Ib1Lmb3k_yUpcBO8EcC3oMrPMUjTcBItFCnjVnpfITL7bbdMccJYVzBbGtA">
            <a:extLst>
              <a:ext uri="{FF2B5EF4-FFF2-40B4-BE49-F238E27FC236}">
                <a16:creationId xmlns:a16="http://schemas.microsoft.com/office/drawing/2014/main" id="{5F7040AB-58DC-4118-BF5E-53F93FB8F8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0563" y="3933825"/>
            <a:ext cx="3598862" cy="269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79" name="Picture 15" descr="x1pPHu2K6HCG6ryywcrRT724X_67z9BFVNaL3xaCVM3WelFnRMEzNdFTFEbltYnWyclx7KNzh1l99kJsnazuEX-4p_N5ORYWWWU8uhl2tToDuBFsCy3CIMLOA">
            <a:extLst>
              <a:ext uri="{FF2B5EF4-FFF2-40B4-BE49-F238E27FC236}">
                <a16:creationId xmlns:a16="http://schemas.microsoft.com/office/drawing/2014/main" id="{0DCD25C2-B170-4BAB-9D75-5497571EC2C3}"/>
              </a:ext>
            </a:extLst>
          </p:cNvPr>
          <p:cNvPicPr>
            <a:picLocks noGrp="1" noChangeAspect="1" noChangeArrowheads="1"/>
          </p:cNvPicPr>
          <p:nvPr>
            <p:ph sz="quarter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130925" y="1125538"/>
            <a:ext cx="1639888" cy="2185987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E3419245-09BC-4125-AFCB-41870DAF5DF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/>
              <a:t>Boštjan Meglič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CF06989D-504D-42EF-BC3F-691A0054DE10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sl-SI" altLang="sl-SI" sz="2800"/>
              <a:t>Boštjan Meglič, brat Tomaja Megliča, ki v  skupini  igra bobne.Rojen 30.avgust 1979.</a:t>
            </a:r>
          </a:p>
        </p:txBody>
      </p:sp>
      <p:pic>
        <p:nvPicPr>
          <p:cNvPr id="14342" name="Picture 6" descr="x1pPHu2K6HCG6ryywcrRT724aOItahhobB9Kzr1lqUS3-oFtLX4ZOdpmLiPG33wj1o84b3eUsG2JledAS_9Vw1505QKxjBPp0wBcJ6MN5Qe5RSlLFqt0ZpuEg">
            <a:extLst>
              <a:ext uri="{FF2B5EF4-FFF2-40B4-BE49-F238E27FC236}">
                <a16:creationId xmlns:a16="http://schemas.microsoft.com/office/drawing/2014/main" id="{F472EB13-EA95-4271-A24D-F22285BE675B}"/>
              </a:ext>
            </a:extLst>
          </p:cNvPr>
          <p:cNvPicPr>
            <a:picLocks noGrp="1" noChangeAspect="1" noChangeArrowheads="1"/>
          </p:cNvPicPr>
          <p:nvPr>
            <p:ph sz="quarter" idx="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27088" y="3860800"/>
            <a:ext cx="2428875" cy="28082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4345" name="Picture 9" descr="x1pPHu2K6HCG6ryywcrRT724ZcKbNlLPg8vK51WokNZaeHPZO1w3K1hASwb-DgdqjYqKQiBJsLCMge6sPs5hwJqKEfMum8dgM7U6IXbO-eI1OFtSe18fM1rbg">
            <a:extLst>
              <a:ext uri="{FF2B5EF4-FFF2-40B4-BE49-F238E27FC236}">
                <a16:creationId xmlns:a16="http://schemas.microsoft.com/office/drawing/2014/main" id="{27A64357-A6AF-4506-BB4C-7A9DD1B84B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0563" y="1557338"/>
            <a:ext cx="3960812" cy="2971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350" name="Picture 14" descr="PICT0036">
            <a:extLst>
              <a:ext uri="{FF2B5EF4-FFF2-40B4-BE49-F238E27FC236}">
                <a16:creationId xmlns:a16="http://schemas.microsoft.com/office/drawing/2014/main" id="{DF8286A0-BCE3-4D41-B008-29476E755DCB}"/>
              </a:ext>
            </a:extLst>
          </p:cNvPr>
          <p:cNvPicPr>
            <a:picLocks noGrp="1" noChangeAspect="1" noChangeArrowheads="1"/>
          </p:cNvPicPr>
          <p:nvPr>
            <p:ph sz="quarter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364163" y="4868863"/>
            <a:ext cx="2159000" cy="172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3F118FF1-1017-4A64-B67C-FD3B2A9EAB4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/>
              <a:t>Primož Benko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CE7EBFB6-7523-475F-AB69-173107D922AB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sl-SI" altLang="sl-SI" sz="2800"/>
              <a:t>Primož Benki v skupini siddharta igra kitaro in je spremljevalni pevec Tomija.Rojen 14. marca 1977.</a:t>
            </a:r>
          </a:p>
        </p:txBody>
      </p:sp>
      <p:pic>
        <p:nvPicPr>
          <p:cNvPr id="17414" name="Picture 6" descr="primoz">
            <a:extLst>
              <a:ext uri="{FF2B5EF4-FFF2-40B4-BE49-F238E27FC236}">
                <a16:creationId xmlns:a16="http://schemas.microsoft.com/office/drawing/2014/main" id="{AAE3E18C-1510-46C0-916F-904D1548A3FA}"/>
              </a:ext>
            </a:extLst>
          </p:cNvPr>
          <p:cNvPicPr>
            <a:picLocks noGrp="1" noChangeAspect="1" noChangeArrowheads="1"/>
          </p:cNvPicPr>
          <p:nvPr>
            <p:ph sz="quarter" idx="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276600" y="4365625"/>
            <a:ext cx="1727200" cy="21875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7416" name="Picture 8" descr="11">
            <a:extLst>
              <a:ext uri="{FF2B5EF4-FFF2-40B4-BE49-F238E27FC236}">
                <a16:creationId xmlns:a16="http://schemas.microsoft.com/office/drawing/2014/main" id="{70595C7B-9EBF-4BCB-ADE0-EFB904FB40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525" y="1557338"/>
            <a:ext cx="2127250" cy="30241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9A2B786A-8E02-4C2A-B278-193423D7B7D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/>
              <a:t>Cene Resnik</a:t>
            </a: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69242AE6-74C8-4D7D-8152-7EBDC25A65E9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sl-SI" altLang="sl-SI" sz="2800"/>
              <a:t>Cene Resnik v skupini siddharta, od leta 1996 igra saksofon.Rojen 2.junija 1978.</a:t>
            </a:r>
          </a:p>
        </p:txBody>
      </p:sp>
      <p:pic>
        <p:nvPicPr>
          <p:cNvPr id="20484" name="Picture 4" descr="cene">
            <a:extLst>
              <a:ext uri="{FF2B5EF4-FFF2-40B4-BE49-F238E27FC236}">
                <a16:creationId xmlns:a16="http://schemas.microsoft.com/office/drawing/2014/main" id="{71CB718E-3C75-4DB0-98FA-7B63F60120CF}"/>
              </a:ext>
            </a:extLst>
          </p:cNvPr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916238" y="4076700"/>
            <a:ext cx="1725612" cy="21859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20486" name="Picture 6" descr="trfukltk">
            <a:extLst>
              <a:ext uri="{FF2B5EF4-FFF2-40B4-BE49-F238E27FC236}">
                <a16:creationId xmlns:a16="http://schemas.microsoft.com/office/drawing/2014/main" id="{6DE50FCD-D16E-43DE-9BB4-4007AC162589}"/>
              </a:ext>
            </a:extLst>
          </p:cNvPr>
          <p:cNvPicPr>
            <a:picLocks noGrp="1" noChangeAspect="1" noChangeArrowheads="1"/>
          </p:cNvPicPr>
          <p:nvPr>
            <p:ph sz="quarter" idx="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795963" y="3357563"/>
            <a:ext cx="2220912" cy="29527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20488" name="Picture 8" descr="PICT0003">
            <a:extLst>
              <a:ext uri="{FF2B5EF4-FFF2-40B4-BE49-F238E27FC236}">
                <a16:creationId xmlns:a16="http://schemas.microsoft.com/office/drawing/2014/main" id="{29FBBD89-1628-4191-B2F6-5809416D66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4508500"/>
            <a:ext cx="1219200" cy="1619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18401B66-762C-42B9-9DA9-98A20749C38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/>
              <a:t>Tomaž Okroglič Rous</a:t>
            </a:r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93EA27AF-E83D-4854-A0F0-EB6981E4B1D0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sl-SI" altLang="sl-SI" sz="2800"/>
              <a:t>Tomaž Okročlič Rous , igra v skupini siddharta klaviaturo od leta 1999.Rojen je 3.decembra 1976.</a:t>
            </a:r>
          </a:p>
        </p:txBody>
      </p:sp>
      <p:pic>
        <p:nvPicPr>
          <p:cNvPr id="22532" name="Picture 4" descr="tomaz">
            <a:extLst>
              <a:ext uri="{FF2B5EF4-FFF2-40B4-BE49-F238E27FC236}">
                <a16:creationId xmlns:a16="http://schemas.microsoft.com/office/drawing/2014/main" id="{1AFCA198-5175-452E-8D78-FBFE2F95DA3E}"/>
              </a:ext>
            </a:extLst>
          </p:cNvPr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803900" y="1600200"/>
            <a:ext cx="1725613" cy="21859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22534" name="Picture 6" descr="PICT0067">
            <a:extLst>
              <a:ext uri="{FF2B5EF4-FFF2-40B4-BE49-F238E27FC236}">
                <a16:creationId xmlns:a16="http://schemas.microsoft.com/office/drawing/2014/main" id="{890EE7B9-B373-4176-855E-461F0533B09F}"/>
              </a:ext>
            </a:extLst>
          </p:cNvPr>
          <p:cNvPicPr>
            <a:picLocks noGrp="1" noChangeAspect="1" noChangeArrowheads="1"/>
          </p:cNvPicPr>
          <p:nvPr>
            <p:ph sz="quarter" idx="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16013" y="4508500"/>
            <a:ext cx="1439862" cy="1800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22536" name="Picture 8" descr="PICT0071">
            <a:extLst>
              <a:ext uri="{FF2B5EF4-FFF2-40B4-BE49-F238E27FC236}">
                <a16:creationId xmlns:a16="http://schemas.microsoft.com/office/drawing/2014/main" id="{C851EC90-5749-4303-B2C8-85F10E5B3D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0563" y="4076700"/>
            <a:ext cx="2328862" cy="2519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C4A097C2-472D-4A7D-A451-1E216E2DE1C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/>
              <a:t>Jani Hace</a:t>
            </a:r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9CB6FE3A-A23F-4FB8-933B-21AC8BEEBE35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sl-SI" altLang="sl-SI" sz="2800"/>
              <a:t>Jani Hace, igra pri od leta 2002 pri skupini siddharta bas.Rojen je bil 27.decembra 1964</a:t>
            </a:r>
          </a:p>
        </p:txBody>
      </p:sp>
      <p:pic>
        <p:nvPicPr>
          <p:cNvPr id="25604" name="Picture 4" descr="jani">
            <a:extLst>
              <a:ext uri="{FF2B5EF4-FFF2-40B4-BE49-F238E27FC236}">
                <a16:creationId xmlns:a16="http://schemas.microsoft.com/office/drawing/2014/main" id="{F942F311-D873-430D-B17C-D0DA0EA36B2B}"/>
              </a:ext>
            </a:extLst>
          </p:cNvPr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732588" y="1484313"/>
            <a:ext cx="1725612" cy="21859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25606" name="Picture 6" descr="images">
            <a:extLst>
              <a:ext uri="{FF2B5EF4-FFF2-40B4-BE49-F238E27FC236}">
                <a16:creationId xmlns:a16="http://schemas.microsoft.com/office/drawing/2014/main" id="{553ABB29-ADA1-424E-8EE1-6AE3F02350F2}"/>
              </a:ext>
            </a:extLst>
          </p:cNvPr>
          <p:cNvPicPr>
            <a:picLocks noGrp="1" noChangeAspect="1" noChangeArrowheads="1"/>
          </p:cNvPicPr>
          <p:nvPr>
            <p:ph sz="quarter" idx="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500563" y="4221163"/>
            <a:ext cx="2735262" cy="20558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25608" name="Picture 8" descr="PICT0060">
            <a:extLst>
              <a:ext uri="{FF2B5EF4-FFF2-40B4-BE49-F238E27FC236}">
                <a16:creationId xmlns:a16="http://schemas.microsoft.com/office/drawing/2014/main" id="{B5B17AC8-1F9F-4647-868B-625AD9A33B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013" y="4149725"/>
            <a:ext cx="1625600" cy="215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Privzeti načrt">
  <a:themeElements>
    <a:clrScheme name="Privzeti načrt 9">
      <a:dk1>
        <a:srgbClr val="336699"/>
      </a:dk1>
      <a:lt1>
        <a:srgbClr val="FFFFFF"/>
      </a:lt1>
      <a:dk2>
        <a:srgbClr val="000000"/>
      </a:dk2>
      <a:lt2>
        <a:srgbClr val="E3EBF1"/>
      </a:lt2>
      <a:accent1>
        <a:srgbClr val="003399"/>
      </a:accent1>
      <a:accent2>
        <a:srgbClr val="468A4B"/>
      </a:accent2>
      <a:accent3>
        <a:srgbClr val="AAAAAA"/>
      </a:accent3>
      <a:accent4>
        <a:srgbClr val="DADADA"/>
      </a:accent4>
      <a:accent5>
        <a:srgbClr val="AAADCA"/>
      </a:accent5>
      <a:accent6>
        <a:srgbClr val="3F7D43"/>
      </a:accent6>
      <a:hlink>
        <a:srgbClr val="66CCFF"/>
      </a:hlink>
      <a:folHlink>
        <a:srgbClr val="F0E500"/>
      </a:folHlink>
    </a:clrScheme>
    <a:fontScheme name="Privzeti načr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Privzeti načr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vzeti načr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vzeti načr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vzeti načr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vzeti načr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vzeti načr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226</Words>
  <Application>Microsoft Office PowerPoint</Application>
  <PresentationFormat>On-screen Show (4:3)</PresentationFormat>
  <Paragraphs>26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Comic Sans MS</vt:lpstr>
      <vt:lpstr>Privzeti načrt</vt:lpstr>
      <vt:lpstr>&gt;&gt;&gt;&gt;&gt;SIDDHARTA&lt;&lt;&lt;&lt;&lt;</vt:lpstr>
      <vt:lpstr>ZGODOVINA</vt:lpstr>
      <vt:lpstr>ALBUMI</vt:lpstr>
      <vt:lpstr>Tomi Meglič </vt:lpstr>
      <vt:lpstr>Boštjan Meglič</vt:lpstr>
      <vt:lpstr>Primož Benko</vt:lpstr>
      <vt:lpstr>Cene Resnik</vt:lpstr>
      <vt:lpstr>Tomaž Okroglič Rous</vt:lpstr>
      <vt:lpstr>Jani Hace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2019-05-31T08:47:40Z</dcterms:created>
  <dcterms:modified xsi:type="dcterms:W3CDTF">2019-05-31T08:47:40Z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URL">
    <vt:lpwstr>https://dijaski.net</vt:lpwstr>
  </property>
</Properties>
</file>