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4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41F0B-2530-4CF0-BA42-9A4004058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D9BAF-AB48-42AE-B283-9332D063C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20F2A-BA4E-42C8-B3A8-E3A5E0601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ECBFD-FDF6-4D98-9959-27A5B426A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DB180-47FC-4A70-8448-AED6B42F1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5EAFB-4C50-4A9D-8422-7DC60CC23A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0702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9ADF9-C79B-4723-8FC9-8926EDF61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6B12C-81F4-475C-AD49-2A354747D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2409A-0004-4132-A80A-D691C441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151E2-E6EE-4B0B-A851-6130F2D7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31C26-4AC7-42AB-AB93-A682D448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E127F-831B-4E34-A7A1-094CE12634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563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0A1947-3B16-4B31-8E6B-85093FFE0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2B156A-92FB-4E48-9A92-5B8A315B3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A029D-777B-40CA-9C7B-2034FA6A5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9765E-59D8-414D-A12A-18E5D8A12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D6081-7CE9-4020-BF32-AAE64523D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E2977-2931-449F-9282-EBE455DD893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35958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1C857-2E0A-423C-AC3B-06355BD7E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A9F3E-BA94-4919-930C-91611275A78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E4B617-E50F-4961-94A0-2E1DD872E0EF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B03E4B-227A-47FC-8625-78A0158969FD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A6709F-A3CA-42FE-BE5D-2D56EBAD83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A5E3958-277C-4F0B-BE56-0A14A98E4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E82CB99-413E-4EF0-AADE-F02BBDBF8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27165F-7213-4DC1-BDB4-4879219F9C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94620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46BCB-4DC1-43AD-A194-6C2B7D799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6C265-890A-4219-AC43-115FE2844CE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F299B-65BB-4753-99E1-6D56516D7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F911-B1B7-4694-A699-AB2F6EF4AB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DFDD3-0E42-4930-87C3-A68928B3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13784-0CA4-4FC2-AA87-3BDAD2009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5490A8-12DD-4D3A-876B-D84E2550209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6860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CAB20-62DC-42C9-98E6-AAAA9253D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6D14A-43D3-458B-BBE8-148813044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E5F22-AC29-4FE2-9C9A-35AB51104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6F5FE-4ECB-4642-B2FC-EBDE6F589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99975-F2BD-4A89-99AB-5EBE50A79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E77BC-F02A-480A-96D3-C48AC89EEF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297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BD165-D644-4DF4-BB0C-78386B19D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2E1AA-4EBB-49BD-B473-BC35EE70D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64785-84DC-4113-B0FC-0F90EB1E5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C6E20-6AE6-4287-BC59-709788B9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481B-9E88-46ED-9A3E-52064EEE9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5B869-CCC0-4D30-9482-2C74C24AC9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0436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F3F73-EC51-4D26-8790-36BDE3F8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7F428-5C1B-44F8-B32A-C5DE39CA8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BF09B-299B-4089-9FAE-A347083B1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A65E4-58B5-4051-AF24-644A211B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A3296-1949-4549-BFAB-1C8FE6FBF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54942-6F26-4AEE-A9BA-CB107BC3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DD8DB-29C0-44AB-9BE9-D0A861E7B8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3726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5A957-2FF6-4E12-A927-C6E1FA52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C7318-6791-410C-9391-3F01641E7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E17CAF-F7AD-4BAC-8F35-04F00FC53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331B2C-1CD2-4E74-99A0-DC3D7820D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2E0423-1578-4133-AFF5-940EC7DFFE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2EA5BA-4B91-40C8-8AA1-405CCD703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72E078-8380-4885-A99D-40B94B518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C70903-2062-4BBD-90EC-633276E29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23ABA-6D27-4EB7-B12F-298810D8B0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313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76475-F05B-49D0-BB19-AE75EFF1F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D48A75-4519-4229-BB37-CEFB0B5F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AF2ED4-4D97-415F-9C19-BDCAB8A79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F6D0E2-2D52-4E42-9888-2D8B8B0D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01472-7F40-4872-982F-F1AB343BC12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952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782CD3-4D0E-4733-9C2E-486477AD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8B86E-31D1-44FF-A5F8-94278502B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58972-948E-4950-9606-BA42370E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83A20-0F84-4E74-960E-2FB4EC4317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7625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CE2DC-16EA-4C07-90F5-DD5210F4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0076A-2F89-45BE-9C0C-13FCF1B54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9A63A6-8246-4BC2-91CA-0E91F65F0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A2C5E-593F-4AB3-A2E6-6C998083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090F7-E0B1-4583-A8E2-165F820D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A32E3-3F7E-4AB4-921A-DC99CF788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A78B3-58A7-486D-9E86-EBB66A494A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64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C38B6-75AE-4F4E-A86F-DC4A3302D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D0731-D492-4330-B51A-D7A688E9B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3CADB-D6F8-4671-A023-1A629D644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21555-9540-4F83-8C7D-BB02D846B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4732F-F4D7-4A2B-AE10-6C93ADE9B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F3F5C-CC1D-4097-9D8A-CC65AFAF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E536E-F4EB-4F67-A4D2-B781E6DF577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74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F47AC8-4F3E-4114-8069-06B4CDE5E3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BFC120A-9726-4754-929C-8A51D2E6C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F9C358-D585-4FB2-A96C-AEA6FD4988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739D691-99BD-4010-BB2C-675C5A8CED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933AD48-C163-43F0-B01F-B6D0D44A07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A3FD1FF-129A-4918-A833-3CBB37AF4A6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/index.php?title=Remix&amp;action=edit" TargetMode="External"/><Relationship Id="rId2" Type="http://schemas.openxmlformats.org/officeDocument/2006/relationships/hyperlink" Target="http://sl.wikipedia.org/w/index.php?title=Single&amp;action=edit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10AC2A-AFA4-4308-9F2E-0FA9A4E4A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tx1"/>
                </a:solidFill>
                <a:latin typeface="Comic Sans MS" panose="030F0702030302020204" pitchFamily="66" charset="0"/>
              </a:rPr>
              <a:t>&gt;&gt;&gt;&gt;&gt;SIDDHARTA&lt;&lt;&lt;&lt;&lt;</a:t>
            </a:r>
          </a:p>
        </p:txBody>
      </p:sp>
      <p:pic>
        <p:nvPicPr>
          <p:cNvPr id="4100" name="Picture 4" descr="kloner_ka">
            <a:extLst>
              <a:ext uri="{FF2B5EF4-FFF2-40B4-BE49-F238E27FC236}">
                <a16:creationId xmlns:a16="http://schemas.microsoft.com/office/drawing/2014/main" id="{AE0E276D-0522-4AEA-823B-99814B15CC2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341438"/>
            <a:ext cx="6842125" cy="518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47BBC7E-A4E7-44E7-AE5C-4E163FCDC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ZGODOVINA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F2C97F0-3B79-4FA9-A7C3-4C86687CAC0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sl-SI" altLang="sl-SI" sz="2400">
                <a:latin typeface="Comic Sans MS" panose="030F0702030302020204" pitchFamily="66" charset="0"/>
              </a:rPr>
              <a:t>Siddharta se je ustanovila leta 1995. Bend je začel kar kmalu razvijati lastno glasbo, ki jo je popestril s saksofonom. Ob koncu leta 1996 je nastopala Siddharta prvič z lastnimi skladbami v klubu K4 v Ljubljani.</a:t>
            </a:r>
          </a:p>
        </p:txBody>
      </p:sp>
      <p:pic>
        <p:nvPicPr>
          <p:cNvPr id="7173" name="Picture 5" descr="69ro6">
            <a:extLst>
              <a:ext uri="{FF2B5EF4-FFF2-40B4-BE49-F238E27FC236}">
                <a16:creationId xmlns:a16="http://schemas.microsoft.com/office/drawing/2014/main" id="{D43444F9-2499-4215-8B2D-0A5CB9255154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600200"/>
            <a:ext cx="2665413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80" name="Picture 12" descr="x1pPHu2K6HCG6ryywcrRT724ZLeqNas_gYrGDm_8hgRTe4KYAfjO9b3sSh7IdyRBv_6ypt2AoG0CDZQNjFde0X_yATnaVSTB8Rhy22xQ74G1Dr91TZkgv8pWg">
            <a:extLst>
              <a:ext uri="{FF2B5EF4-FFF2-40B4-BE49-F238E27FC236}">
                <a16:creationId xmlns:a16="http://schemas.microsoft.com/office/drawing/2014/main" id="{63209492-DA2D-4724-942A-428780EDFD9F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8588" y="3938588"/>
            <a:ext cx="2916237" cy="21875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CFA5DDB-E932-4832-92A3-B793B5D55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ALBUMI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F5E4231-331B-442F-BDC6-5948E295A01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ID (1999) 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Lunanai EP (2000) – </a:t>
            </a:r>
            <a:r>
              <a:rPr lang="sl-SI" altLang="sl-SI" sz="2000">
                <a:latin typeface="Comic Sans MS" panose="030F0702030302020204" pitchFamily="66" charset="0"/>
                <a:hlinkClick r:id="rId2" tooltip="Single"/>
              </a:rPr>
              <a:t>single</a:t>
            </a:r>
            <a:r>
              <a:rPr lang="sl-SI" altLang="sl-SI" sz="2000">
                <a:latin typeface="Comic Sans MS" panose="030F0702030302020204" pitchFamily="66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Nord (2001) 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Silikon delta (2002) – </a:t>
            </a:r>
            <a:r>
              <a:rPr lang="sl-SI" altLang="sl-SI" sz="2000">
                <a:latin typeface="Comic Sans MS" panose="030F0702030302020204" pitchFamily="66" charset="0"/>
                <a:hlinkClick r:id="rId3" tooltip="Remix"/>
              </a:rPr>
              <a:t>remix</a:t>
            </a:r>
            <a:r>
              <a:rPr lang="sl-SI" altLang="sl-SI" sz="2000">
                <a:latin typeface="Comic Sans MS" panose="030F0702030302020204" pitchFamily="66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Rh- (2003) 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Rh- Bloodbag Limited Edition (2003) 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Rave EP (2005) 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Rh- Special Edition (2005) 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Rh- (English) (2005) 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Petrolea (2006) </a:t>
            </a:r>
          </a:p>
        </p:txBody>
      </p:sp>
      <p:pic>
        <p:nvPicPr>
          <p:cNvPr id="10247" name="Picture 7" descr="plosce_siddharta_inline">
            <a:extLst>
              <a:ext uri="{FF2B5EF4-FFF2-40B4-BE49-F238E27FC236}">
                <a16:creationId xmlns:a16="http://schemas.microsoft.com/office/drawing/2014/main" id="{7FD0EF55-6459-4E83-99D5-0A5FD18A1C1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1196975"/>
            <a:ext cx="3600450" cy="33385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97E1ABE-320C-432B-A701-D8F697FF46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Tomi Meglič</a:t>
            </a:r>
            <a:br>
              <a:rPr lang="sl-SI" altLang="sl-SI" sz="4000"/>
            </a:br>
            <a:endParaRPr lang="sl-SI" altLang="sl-SI" sz="40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5AB18E3-D315-4F59-A9C4-79667976D87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sl-SI" sz="2800" b="1"/>
              <a:t>Tomi Meglič</a:t>
            </a:r>
            <a:r>
              <a:rPr lang="sl-SI" altLang="sl-SI" sz="2800" b="1"/>
              <a:t> je pevec in kitarist skupine siddharta.Rojen 28.februarja 1977 v Ljubljani.</a:t>
            </a:r>
          </a:p>
          <a:p>
            <a:endParaRPr lang="sl-SI" altLang="sl-SI" sz="2800" b="1"/>
          </a:p>
        </p:txBody>
      </p:sp>
      <p:pic>
        <p:nvPicPr>
          <p:cNvPr id="11274" name="Picture 10" descr="x1pPHu2K6HCG6ryywcrRT724Z6aOs2yNSBNNXsyQHwG0YSQP7mNDC0Wj2WqcDnr5mTpjq9y28slReCtQ-ZDfuXTAqovbceykRLWUXdj_dznEq9xUkj5uC9zog">
            <a:extLst>
              <a:ext uri="{FF2B5EF4-FFF2-40B4-BE49-F238E27FC236}">
                <a16:creationId xmlns:a16="http://schemas.microsoft.com/office/drawing/2014/main" id="{05A50178-7F71-42B8-BB8D-E3A8212CA8C3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4437063"/>
            <a:ext cx="1641475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7" name="Picture 13" descr="x1pPHu2K6HCG6ryywcrRT724YDSNyuAAQk7u8tQiDfww_v1uUUkUQLXjgbbwx_Ib1Lmb3k_yUpcBO8EcC3oMrPMUjTcBItFCnjVnpfITL7bbdMccJYVzBbGtA">
            <a:extLst>
              <a:ext uri="{FF2B5EF4-FFF2-40B4-BE49-F238E27FC236}">
                <a16:creationId xmlns:a16="http://schemas.microsoft.com/office/drawing/2014/main" id="{5F7040AB-58DC-4118-BF5E-53F93FB8F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933825"/>
            <a:ext cx="3598862" cy="269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9" name="Picture 15" descr="x1pPHu2K6HCG6ryywcrRT724X_67z9BFVNaL3xaCVM3WelFnRMEzNdFTFEbltYnWyclx7KNzh1l99kJsnazuEX-4p_N5ORYWWWU8uhl2tToDuBFsCy3CIMLOA">
            <a:extLst>
              <a:ext uri="{FF2B5EF4-FFF2-40B4-BE49-F238E27FC236}">
                <a16:creationId xmlns:a16="http://schemas.microsoft.com/office/drawing/2014/main" id="{0DCD25C2-B170-4BAB-9D75-5497571EC2C3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30925" y="1125538"/>
            <a:ext cx="1639888" cy="21859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3419245-09BC-4125-AFCB-41870DAF5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Boštjan Meglič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F06989D-504D-42EF-BC3F-691A0054DE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Boštjan Meglič, brat Tomaja Megliča, ki v  skupini  igra bobne.Rojen 30.avgust 1979.</a:t>
            </a:r>
          </a:p>
        </p:txBody>
      </p:sp>
      <p:pic>
        <p:nvPicPr>
          <p:cNvPr id="14342" name="Picture 6" descr="x1pPHu2K6HCG6ryywcrRT724aOItahhobB9Kzr1lqUS3-oFtLX4ZOdpmLiPG33wj1o84b3eUsG2JledAS_9Vw1505QKxjBPp0wBcJ6MN5Qe5RSlLFqt0ZpuEg">
            <a:extLst>
              <a:ext uri="{FF2B5EF4-FFF2-40B4-BE49-F238E27FC236}">
                <a16:creationId xmlns:a16="http://schemas.microsoft.com/office/drawing/2014/main" id="{F472EB13-EA95-4271-A24D-F22285BE675B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3860800"/>
            <a:ext cx="2428875" cy="280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5" name="Picture 9" descr="x1pPHu2K6HCG6ryywcrRT724ZcKbNlLPg8vK51WokNZaeHPZO1w3K1hASwb-DgdqjYqKQiBJsLCMge6sPs5hwJqKEfMum8dgM7U6IXbO-eI1OFtSe18fM1rbg">
            <a:extLst>
              <a:ext uri="{FF2B5EF4-FFF2-40B4-BE49-F238E27FC236}">
                <a16:creationId xmlns:a16="http://schemas.microsoft.com/office/drawing/2014/main" id="{27A64357-A6AF-4506-BB4C-7A9DD1B84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557338"/>
            <a:ext cx="3960812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0" name="Picture 14" descr="PICT0036">
            <a:extLst>
              <a:ext uri="{FF2B5EF4-FFF2-40B4-BE49-F238E27FC236}">
                <a16:creationId xmlns:a16="http://schemas.microsoft.com/office/drawing/2014/main" id="{DF8286A0-BCE3-4D41-B008-29476E755DCB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4868863"/>
            <a:ext cx="2159000" cy="172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F118FF1-1017-4A64-B67C-FD3B2A9EA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Primož Benko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E7EBFB6-7523-475F-AB69-173107D922A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Primož Benki v skupini siddharta igra kitaro in je spremljevalni pevec Tomija.Rojen 14. marca 1977.</a:t>
            </a:r>
          </a:p>
        </p:txBody>
      </p:sp>
      <p:pic>
        <p:nvPicPr>
          <p:cNvPr id="17414" name="Picture 6" descr="primoz">
            <a:extLst>
              <a:ext uri="{FF2B5EF4-FFF2-40B4-BE49-F238E27FC236}">
                <a16:creationId xmlns:a16="http://schemas.microsoft.com/office/drawing/2014/main" id="{AAE3E18C-1510-46C0-916F-904D1548A3FA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4365625"/>
            <a:ext cx="1727200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6" name="Picture 8" descr="11">
            <a:extLst>
              <a:ext uri="{FF2B5EF4-FFF2-40B4-BE49-F238E27FC236}">
                <a16:creationId xmlns:a16="http://schemas.microsoft.com/office/drawing/2014/main" id="{70595C7B-9EBF-4BCB-ADE0-EFB904FB4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557338"/>
            <a:ext cx="2127250" cy="30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A2B786A-8E02-4C2A-B278-193423D7B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Cene Resnik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9242AE6-74C8-4D7D-8152-7EBDC25A65E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Cene Resnik v skupini siddharta, od leta 1996 igra saksofon.Rojen 2.junija 1978.</a:t>
            </a:r>
          </a:p>
        </p:txBody>
      </p:sp>
      <p:pic>
        <p:nvPicPr>
          <p:cNvPr id="20484" name="Picture 4" descr="cene">
            <a:extLst>
              <a:ext uri="{FF2B5EF4-FFF2-40B4-BE49-F238E27FC236}">
                <a16:creationId xmlns:a16="http://schemas.microsoft.com/office/drawing/2014/main" id="{71CB718E-3C75-4DB0-98FA-7B63F60120CF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238" y="4076700"/>
            <a:ext cx="1725612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6" name="Picture 6" descr="trfukltk">
            <a:extLst>
              <a:ext uri="{FF2B5EF4-FFF2-40B4-BE49-F238E27FC236}">
                <a16:creationId xmlns:a16="http://schemas.microsoft.com/office/drawing/2014/main" id="{6DE50FCD-D16E-43DE-9BB4-4007AC162589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3357563"/>
            <a:ext cx="2220912" cy="2952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8" name="Picture 8" descr="PICT0003">
            <a:extLst>
              <a:ext uri="{FF2B5EF4-FFF2-40B4-BE49-F238E27FC236}">
                <a16:creationId xmlns:a16="http://schemas.microsoft.com/office/drawing/2014/main" id="{29FBBD89-1628-4191-B2F6-5809416D6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508500"/>
            <a:ext cx="12192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8401B66-762C-42B9-9DA9-98A20749C3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Tomaž Okroglič Rous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3EA27AF-E83D-4854-A0F0-EB6981E4B1D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Tomaž Okročlič Rous , igra v skupini siddharta klaviaturo od leta 1999.Rojen je 3.decembra 1976.</a:t>
            </a:r>
          </a:p>
        </p:txBody>
      </p:sp>
      <p:pic>
        <p:nvPicPr>
          <p:cNvPr id="22532" name="Picture 4" descr="tomaz">
            <a:extLst>
              <a:ext uri="{FF2B5EF4-FFF2-40B4-BE49-F238E27FC236}">
                <a16:creationId xmlns:a16="http://schemas.microsoft.com/office/drawing/2014/main" id="{1AFCA198-5175-452E-8D78-FBFE2F95DA3E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03900" y="1600200"/>
            <a:ext cx="1725613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4" name="Picture 6" descr="PICT0067">
            <a:extLst>
              <a:ext uri="{FF2B5EF4-FFF2-40B4-BE49-F238E27FC236}">
                <a16:creationId xmlns:a16="http://schemas.microsoft.com/office/drawing/2014/main" id="{890EE7B9-B373-4176-855E-461F0533B09F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4508500"/>
            <a:ext cx="1439862" cy="180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6" name="Picture 8" descr="PICT0071">
            <a:extLst>
              <a:ext uri="{FF2B5EF4-FFF2-40B4-BE49-F238E27FC236}">
                <a16:creationId xmlns:a16="http://schemas.microsoft.com/office/drawing/2014/main" id="{C851EC90-5749-4303-B2C8-85F10E5B3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076700"/>
            <a:ext cx="2328862" cy="251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4A097C2-472D-4A7D-A451-1E216E2DE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Jani Hace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CB6FE3A-A23F-4FB8-933B-21AC8BEEBE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Jani Hace, igra pri od leta 2002 pri skupini siddharta bas.Rojen je bil 27.decembra 1964</a:t>
            </a:r>
          </a:p>
        </p:txBody>
      </p:sp>
      <p:pic>
        <p:nvPicPr>
          <p:cNvPr id="25604" name="Picture 4" descr="jani">
            <a:extLst>
              <a:ext uri="{FF2B5EF4-FFF2-40B4-BE49-F238E27FC236}">
                <a16:creationId xmlns:a16="http://schemas.microsoft.com/office/drawing/2014/main" id="{F942F311-D873-430D-B17C-D0DA0EA36B2B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32588" y="1484313"/>
            <a:ext cx="1725612" cy="2185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6" name="Picture 6" descr="images">
            <a:extLst>
              <a:ext uri="{FF2B5EF4-FFF2-40B4-BE49-F238E27FC236}">
                <a16:creationId xmlns:a16="http://schemas.microsoft.com/office/drawing/2014/main" id="{553ABB29-ADA1-424E-8EE1-6AE3F02350F2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4221163"/>
            <a:ext cx="2735262" cy="2055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8" name="Picture 8" descr="PICT0060">
            <a:extLst>
              <a:ext uri="{FF2B5EF4-FFF2-40B4-BE49-F238E27FC236}">
                <a16:creationId xmlns:a16="http://schemas.microsoft.com/office/drawing/2014/main" id="{B5B17AC8-1F9F-4647-868B-625AD9A33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149725"/>
            <a:ext cx="1625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226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Comic Sans MS</vt:lpstr>
      <vt:lpstr>Privzeti načrt</vt:lpstr>
      <vt:lpstr>&gt;&gt;&gt;&gt;&gt;SIDDHARTA&lt;&lt;&lt;&lt;&lt;</vt:lpstr>
      <vt:lpstr>ZGODOVINA</vt:lpstr>
      <vt:lpstr>ALBUMI</vt:lpstr>
      <vt:lpstr>Tomi Meglič </vt:lpstr>
      <vt:lpstr>Boštjan Meglič</vt:lpstr>
      <vt:lpstr>Primož Benko</vt:lpstr>
      <vt:lpstr>Cene Resnik</vt:lpstr>
      <vt:lpstr>Tomaž Okroglič Rous</vt:lpstr>
      <vt:lpstr>Jani Hace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2019-05-31T08:47:40Z</dcterms:created>
  <dcterms:modified xsi:type="dcterms:W3CDTF">2019-05-31T08:47:40Z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