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2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145BCB-946B-444B-AE06-9014E957E27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4099" name="Rectangle 3">
            <a:extLst>
              <a:ext uri="{FF2B5EF4-FFF2-40B4-BE49-F238E27FC236}">
                <a16:creationId xmlns:a16="http://schemas.microsoft.com/office/drawing/2014/main" id="{0F799D8A-8798-490C-969D-DD03D113868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4100" name="Rectangle 4">
            <a:extLst>
              <a:ext uri="{FF2B5EF4-FFF2-40B4-BE49-F238E27FC236}">
                <a16:creationId xmlns:a16="http://schemas.microsoft.com/office/drawing/2014/main" id="{931B0A04-03ED-48B0-B5A5-B0D74AAB427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AEC4EB3-3A60-4874-9CC1-377FCEBF70B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102" name="Rectangle 6">
            <a:extLst>
              <a:ext uri="{FF2B5EF4-FFF2-40B4-BE49-F238E27FC236}">
                <a16:creationId xmlns:a16="http://schemas.microsoft.com/office/drawing/2014/main" id="{9CB3BE60-D040-45F6-B8AA-DDE2320A91D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4103" name="Rectangle 7">
            <a:extLst>
              <a:ext uri="{FF2B5EF4-FFF2-40B4-BE49-F238E27FC236}">
                <a16:creationId xmlns:a16="http://schemas.microsoft.com/office/drawing/2014/main" id="{854CFA0A-6FA1-4D57-A860-3D6E10268AE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0F67123-C07E-4264-8A9F-E4EDC1CC4030}"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E46207-C1DD-4269-8987-BCD2C34DA783}"/>
              </a:ext>
            </a:extLst>
          </p:cNvPr>
          <p:cNvSpPr>
            <a:spLocks noGrp="1" noChangeArrowheads="1"/>
          </p:cNvSpPr>
          <p:nvPr>
            <p:ph type="sldNum" sz="quarter" idx="5"/>
          </p:nvPr>
        </p:nvSpPr>
        <p:spPr>
          <a:ln/>
        </p:spPr>
        <p:txBody>
          <a:bodyPr/>
          <a:lstStyle/>
          <a:p>
            <a:fld id="{D0A8F91C-706B-493C-BA57-D42A7641FBC6}" type="slidenum">
              <a:rPr lang="sl-SI" altLang="sl-SI"/>
              <a:pPr/>
              <a:t>1</a:t>
            </a:fld>
            <a:endParaRPr lang="sl-SI" altLang="sl-SI"/>
          </a:p>
        </p:txBody>
      </p:sp>
      <p:sp>
        <p:nvSpPr>
          <p:cNvPr id="7170" name="Slide Image Placeholder 1">
            <a:extLst>
              <a:ext uri="{FF2B5EF4-FFF2-40B4-BE49-F238E27FC236}">
                <a16:creationId xmlns:a16="http://schemas.microsoft.com/office/drawing/2014/main" id="{5BB694F2-6CD2-45C7-A032-945620CEAFA9}"/>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7171" name="Notes Placeholder 2">
            <a:extLst>
              <a:ext uri="{FF2B5EF4-FFF2-40B4-BE49-F238E27FC236}">
                <a16:creationId xmlns:a16="http://schemas.microsoft.com/office/drawing/2014/main" id="{F8530281-A11C-4E79-B692-66790705CCAC}"/>
              </a:ext>
            </a:extLst>
          </p:cNvPr>
          <p:cNvSpPr>
            <a:spLocks noGrp="1"/>
          </p:cNvSpPr>
          <p:nvPr>
            <p:ph type="body" idx="1"/>
          </p:nvPr>
        </p:nvSpPr>
        <p:spPr/>
        <p:txBody>
          <a:bodyPr/>
          <a:lstStyle/>
          <a:p>
            <a:pPr>
              <a:spcBef>
                <a:spcPct val="0"/>
              </a:spcBef>
            </a:pPr>
            <a:endParaRPr lang="sl-SI" altLang="sl-SI"/>
          </a:p>
        </p:txBody>
      </p:sp>
      <p:sp>
        <p:nvSpPr>
          <p:cNvPr id="15363" name="Slide Number Placeholder 3">
            <a:extLst>
              <a:ext uri="{FF2B5EF4-FFF2-40B4-BE49-F238E27FC236}">
                <a16:creationId xmlns:a16="http://schemas.microsoft.com/office/drawing/2014/main" id="{13966538-29A8-4866-AEC8-6F48B541389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526AADD-DA99-4EAD-8F4D-E51326695C94}" type="slidenum">
              <a:rPr lang="sl-SI" altLang="sl-SI" sz="1200">
                <a:latin typeface="Calibri" panose="020F0502020204030204" pitchFamily="34" charset="0"/>
              </a:rPr>
              <a:pPr algn="r"/>
              <a:t>1</a:t>
            </a:fld>
            <a:endParaRPr lang="sl-SI" altLang="sl-SI"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9A103D-8BF5-440A-91E3-DC756964204C}"/>
              </a:ext>
            </a:extLst>
          </p:cNvPr>
          <p:cNvSpPr>
            <a:spLocks noGrp="1" noChangeArrowheads="1"/>
          </p:cNvSpPr>
          <p:nvPr>
            <p:ph type="sldNum" sz="quarter" idx="5"/>
          </p:nvPr>
        </p:nvSpPr>
        <p:spPr>
          <a:ln/>
        </p:spPr>
        <p:txBody>
          <a:bodyPr/>
          <a:lstStyle/>
          <a:p>
            <a:fld id="{BF5547F9-D7CC-43ED-AD45-F87F875B28AE}" type="slidenum">
              <a:rPr lang="sl-SI" altLang="sl-SI"/>
              <a:pPr/>
              <a:t>10</a:t>
            </a:fld>
            <a:endParaRPr lang="sl-SI" altLang="sl-SI"/>
          </a:p>
        </p:txBody>
      </p:sp>
      <p:sp>
        <p:nvSpPr>
          <p:cNvPr id="25602" name="Slide Image Placeholder 1">
            <a:extLst>
              <a:ext uri="{FF2B5EF4-FFF2-40B4-BE49-F238E27FC236}">
                <a16:creationId xmlns:a16="http://schemas.microsoft.com/office/drawing/2014/main" id="{C9B1D292-0DE1-43BC-AD04-E65D026A783E}"/>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5603" name="Notes Placeholder 2">
            <a:extLst>
              <a:ext uri="{FF2B5EF4-FFF2-40B4-BE49-F238E27FC236}">
                <a16:creationId xmlns:a16="http://schemas.microsoft.com/office/drawing/2014/main" id="{22DA7FB7-9E5C-424D-B6DA-F90D115E6FF0}"/>
              </a:ext>
            </a:extLst>
          </p:cNvPr>
          <p:cNvSpPr>
            <a:spLocks noGrp="1"/>
          </p:cNvSpPr>
          <p:nvPr>
            <p:ph type="body" idx="1"/>
          </p:nvPr>
        </p:nvSpPr>
        <p:spPr/>
        <p:txBody>
          <a:bodyPr/>
          <a:lstStyle/>
          <a:p>
            <a:pPr>
              <a:spcBef>
                <a:spcPct val="0"/>
              </a:spcBef>
            </a:pPr>
            <a:endParaRPr lang="sl-SI" altLang="sl-SI"/>
          </a:p>
        </p:txBody>
      </p:sp>
      <p:sp>
        <p:nvSpPr>
          <p:cNvPr id="33795" name="Slide Number Placeholder 3">
            <a:extLst>
              <a:ext uri="{FF2B5EF4-FFF2-40B4-BE49-F238E27FC236}">
                <a16:creationId xmlns:a16="http://schemas.microsoft.com/office/drawing/2014/main" id="{7A2F19AE-CE4B-4A22-B62C-4EFC4F0107D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D28839B-497D-4E8D-99BE-BB990ABF8BFB}" type="slidenum">
              <a:rPr lang="sl-SI" altLang="sl-SI" sz="1200">
                <a:latin typeface="Calibri" panose="020F0502020204030204" pitchFamily="34" charset="0"/>
              </a:rPr>
              <a:pPr algn="r"/>
              <a:t>10</a:t>
            </a:fld>
            <a:endParaRPr lang="sl-SI" altLang="sl-SI"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8524A-7A47-4E9A-AFB7-3AB2F8C0298A}"/>
              </a:ext>
            </a:extLst>
          </p:cNvPr>
          <p:cNvSpPr>
            <a:spLocks noGrp="1" noChangeArrowheads="1"/>
          </p:cNvSpPr>
          <p:nvPr>
            <p:ph type="sldNum" sz="quarter" idx="5"/>
          </p:nvPr>
        </p:nvSpPr>
        <p:spPr>
          <a:ln/>
        </p:spPr>
        <p:txBody>
          <a:bodyPr/>
          <a:lstStyle/>
          <a:p>
            <a:fld id="{F7CA0F14-39F6-4E28-A12D-CA40EAF5AFB5}" type="slidenum">
              <a:rPr lang="sl-SI" altLang="sl-SI"/>
              <a:pPr/>
              <a:t>11</a:t>
            </a:fld>
            <a:endParaRPr lang="sl-SI" altLang="sl-SI"/>
          </a:p>
        </p:txBody>
      </p:sp>
      <p:sp>
        <p:nvSpPr>
          <p:cNvPr id="27650" name="Slide Image Placeholder 1">
            <a:extLst>
              <a:ext uri="{FF2B5EF4-FFF2-40B4-BE49-F238E27FC236}">
                <a16:creationId xmlns:a16="http://schemas.microsoft.com/office/drawing/2014/main" id="{F296A597-BF2A-4619-BDA5-5710360AEE4A}"/>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7651" name="Notes Placeholder 2">
            <a:extLst>
              <a:ext uri="{FF2B5EF4-FFF2-40B4-BE49-F238E27FC236}">
                <a16:creationId xmlns:a16="http://schemas.microsoft.com/office/drawing/2014/main" id="{3E20181D-FD64-4900-B53F-B0B12ED56056}"/>
              </a:ext>
            </a:extLst>
          </p:cNvPr>
          <p:cNvSpPr>
            <a:spLocks noGrp="1"/>
          </p:cNvSpPr>
          <p:nvPr>
            <p:ph type="body" idx="1"/>
          </p:nvPr>
        </p:nvSpPr>
        <p:spPr/>
        <p:txBody>
          <a:bodyPr/>
          <a:lstStyle/>
          <a:p>
            <a:pPr>
              <a:spcBef>
                <a:spcPct val="0"/>
              </a:spcBef>
            </a:pPr>
            <a:endParaRPr lang="sl-SI" altLang="sl-SI"/>
          </a:p>
        </p:txBody>
      </p:sp>
      <p:sp>
        <p:nvSpPr>
          <p:cNvPr id="35843" name="Slide Number Placeholder 3">
            <a:extLst>
              <a:ext uri="{FF2B5EF4-FFF2-40B4-BE49-F238E27FC236}">
                <a16:creationId xmlns:a16="http://schemas.microsoft.com/office/drawing/2014/main" id="{9BE68AFE-EF31-4904-828D-D3086C708EE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CD3BE60-C644-40A7-AC50-1705D0168482}" type="slidenum">
              <a:rPr lang="sl-SI" altLang="sl-SI" sz="1200">
                <a:latin typeface="Calibri" panose="020F0502020204030204" pitchFamily="34" charset="0"/>
              </a:rPr>
              <a:pPr algn="r"/>
              <a:t>11</a:t>
            </a:fld>
            <a:endParaRPr lang="sl-SI" altLang="sl-SI"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B2F2E-B8ED-4B4A-80E1-2AE05058D833}"/>
              </a:ext>
            </a:extLst>
          </p:cNvPr>
          <p:cNvSpPr>
            <a:spLocks noGrp="1" noChangeArrowheads="1"/>
          </p:cNvSpPr>
          <p:nvPr>
            <p:ph type="sldNum" sz="quarter" idx="5"/>
          </p:nvPr>
        </p:nvSpPr>
        <p:spPr>
          <a:ln/>
        </p:spPr>
        <p:txBody>
          <a:bodyPr/>
          <a:lstStyle/>
          <a:p>
            <a:fld id="{5A6C46C0-F8B2-4A01-932E-2629745194F3}" type="slidenum">
              <a:rPr lang="sl-SI" altLang="sl-SI"/>
              <a:pPr/>
              <a:t>12</a:t>
            </a:fld>
            <a:endParaRPr lang="sl-SI" altLang="sl-SI"/>
          </a:p>
        </p:txBody>
      </p:sp>
      <p:sp>
        <p:nvSpPr>
          <p:cNvPr id="29698" name="Slide Image Placeholder 1">
            <a:extLst>
              <a:ext uri="{FF2B5EF4-FFF2-40B4-BE49-F238E27FC236}">
                <a16:creationId xmlns:a16="http://schemas.microsoft.com/office/drawing/2014/main" id="{0BD23000-5A26-4DDE-8503-EE9C2F45E887}"/>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9699" name="Notes Placeholder 2">
            <a:extLst>
              <a:ext uri="{FF2B5EF4-FFF2-40B4-BE49-F238E27FC236}">
                <a16:creationId xmlns:a16="http://schemas.microsoft.com/office/drawing/2014/main" id="{B3E6AB69-D948-48FF-B69F-6D8B26F3FF3D}"/>
              </a:ext>
            </a:extLst>
          </p:cNvPr>
          <p:cNvSpPr>
            <a:spLocks noGrp="1"/>
          </p:cNvSpPr>
          <p:nvPr>
            <p:ph type="body" idx="1"/>
          </p:nvPr>
        </p:nvSpPr>
        <p:spPr/>
        <p:txBody>
          <a:bodyPr/>
          <a:lstStyle/>
          <a:p>
            <a:pPr>
              <a:spcBef>
                <a:spcPct val="0"/>
              </a:spcBef>
            </a:pPr>
            <a:endParaRPr lang="sl-SI" altLang="sl-SI"/>
          </a:p>
        </p:txBody>
      </p:sp>
      <p:sp>
        <p:nvSpPr>
          <p:cNvPr id="37891" name="Slide Number Placeholder 3">
            <a:extLst>
              <a:ext uri="{FF2B5EF4-FFF2-40B4-BE49-F238E27FC236}">
                <a16:creationId xmlns:a16="http://schemas.microsoft.com/office/drawing/2014/main" id="{F9245360-4496-4883-BF68-AF9D56FA9062}"/>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E71B79A-BA8F-4100-9C70-DDCB0EA4D478}" type="slidenum">
              <a:rPr lang="sl-SI" altLang="sl-SI" sz="1200">
                <a:latin typeface="Calibri" panose="020F0502020204030204" pitchFamily="34" charset="0"/>
              </a:rPr>
              <a:pPr algn="r"/>
              <a:t>12</a:t>
            </a:fld>
            <a:endParaRPr lang="sl-SI" altLang="sl-SI"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D1057-2DBD-407A-982A-CDD5E6B4B29C}"/>
              </a:ext>
            </a:extLst>
          </p:cNvPr>
          <p:cNvSpPr>
            <a:spLocks noGrp="1" noChangeArrowheads="1"/>
          </p:cNvSpPr>
          <p:nvPr>
            <p:ph type="sldNum" sz="quarter" idx="5"/>
          </p:nvPr>
        </p:nvSpPr>
        <p:spPr>
          <a:ln/>
        </p:spPr>
        <p:txBody>
          <a:bodyPr/>
          <a:lstStyle/>
          <a:p>
            <a:fld id="{1250BA0D-0DF4-42D5-9FF0-FB885E096619}" type="slidenum">
              <a:rPr lang="sl-SI" altLang="sl-SI"/>
              <a:pPr/>
              <a:t>13</a:t>
            </a:fld>
            <a:endParaRPr lang="sl-SI" altLang="sl-SI"/>
          </a:p>
        </p:txBody>
      </p:sp>
      <p:sp>
        <p:nvSpPr>
          <p:cNvPr id="31746" name="Slide Image Placeholder 1">
            <a:extLst>
              <a:ext uri="{FF2B5EF4-FFF2-40B4-BE49-F238E27FC236}">
                <a16:creationId xmlns:a16="http://schemas.microsoft.com/office/drawing/2014/main" id="{A225FFCD-73A7-40CC-A876-75295EEEFC85}"/>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1747" name="Notes Placeholder 2">
            <a:extLst>
              <a:ext uri="{FF2B5EF4-FFF2-40B4-BE49-F238E27FC236}">
                <a16:creationId xmlns:a16="http://schemas.microsoft.com/office/drawing/2014/main" id="{36442966-43D4-4C3E-B316-CE4DDAEF27BB}"/>
              </a:ext>
            </a:extLst>
          </p:cNvPr>
          <p:cNvSpPr>
            <a:spLocks noGrp="1"/>
          </p:cNvSpPr>
          <p:nvPr>
            <p:ph type="body" idx="1"/>
          </p:nvPr>
        </p:nvSpPr>
        <p:spPr/>
        <p:txBody>
          <a:bodyPr/>
          <a:lstStyle/>
          <a:p>
            <a:pPr>
              <a:spcBef>
                <a:spcPct val="0"/>
              </a:spcBef>
            </a:pPr>
            <a:endParaRPr lang="sl-SI" altLang="sl-SI"/>
          </a:p>
        </p:txBody>
      </p:sp>
      <p:sp>
        <p:nvSpPr>
          <p:cNvPr id="39939" name="Slide Number Placeholder 3">
            <a:extLst>
              <a:ext uri="{FF2B5EF4-FFF2-40B4-BE49-F238E27FC236}">
                <a16:creationId xmlns:a16="http://schemas.microsoft.com/office/drawing/2014/main" id="{B8ABAA26-2E12-4E7B-9411-2428E3C81E62}"/>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E6CAEFB-7D12-4C4D-B819-03350049E02F}" type="slidenum">
              <a:rPr lang="sl-SI" altLang="sl-SI" sz="1200">
                <a:latin typeface="Calibri" panose="020F0502020204030204" pitchFamily="34" charset="0"/>
              </a:rPr>
              <a:pPr algn="r"/>
              <a:t>13</a:t>
            </a:fld>
            <a:endParaRPr lang="sl-SI" altLang="sl-SI"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D39CF8-EDDE-490D-937F-E9A6048FD30A}"/>
              </a:ext>
            </a:extLst>
          </p:cNvPr>
          <p:cNvSpPr>
            <a:spLocks noGrp="1" noChangeArrowheads="1"/>
          </p:cNvSpPr>
          <p:nvPr>
            <p:ph type="sldNum" sz="quarter" idx="5"/>
          </p:nvPr>
        </p:nvSpPr>
        <p:spPr>
          <a:ln/>
        </p:spPr>
        <p:txBody>
          <a:bodyPr/>
          <a:lstStyle/>
          <a:p>
            <a:fld id="{1D39B2B8-0C90-46FA-BFE8-BD5A3534FA6A}" type="slidenum">
              <a:rPr lang="sl-SI" altLang="sl-SI"/>
              <a:pPr/>
              <a:t>14</a:t>
            </a:fld>
            <a:endParaRPr lang="sl-SI" altLang="sl-SI"/>
          </a:p>
        </p:txBody>
      </p:sp>
      <p:sp>
        <p:nvSpPr>
          <p:cNvPr id="33794" name="Slide Image Placeholder 1">
            <a:extLst>
              <a:ext uri="{FF2B5EF4-FFF2-40B4-BE49-F238E27FC236}">
                <a16:creationId xmlns:a16="http://schemas.microsoft.com/office/drawing/2014/main" id="{1B9D34FD-7F41-4919-BD72-09BAE0FCFD1C}"/>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3795" name="Notes Placeholder 2">
            <a:extLst>
              <a:ext uri="{FF2B5EF4-FFF2-40B4-BE49-F238E27FC236}">
                <a16:creationId xmlns:a16="http://schemas.microsoft.com/office/drawing/2014/main" id="{13C09BC1-2183-4841-8E74-40F82914FCC4}"/>
              </a:ext>
            </a:extLst>
          </p:cNvPr>
          <p:cNvSpPr>
            <a:spLocks noGrp="1"/>
          </p:cNvSpPr>
          <p:nvPr>
            <p:ph type="body" idx="1"/>
          </p:nvPr>
        </p:nvSpPr>
        <p:spPr/>
        <p:txBody>
          <a:bodyPr/>
          <a:lstStyle/>
          <a:p>
            <a:pPr>
              <a:spcBef>
                <a:spcPct val="0"/>
              </a:spcBef>
            </a:pPr>
            <a:endParaRPr lang="sl-SI" altLang="sl-SI"/>
          </a:p>
        </p:txBody>
      </p:sp>
      <p:sp>
        <p:nvSpPr>
          <p:cNvPr id="41987" name="Slide Number Placeholder 3">
            <a:extLst>
              <a:ext uri="{FF2B5EF4-FFF2-40B4-BE49-F238E27FC236}">
                <a16:creationId xmlns:a16="http://schemas.microsoft.com/office/drawing/2014/main" id="{21CF6D73-85CC-4C4B-94EA-E003097A66EC}"/>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94A27E3-E7FB-4B64-A44C-DB659E909057}" type="slidenum">
              <a:rPr lang="sl-SI" altLang="sl-SI" sz="1200">
                <a:latin typeface="Calibri" panose="020F0502020204030204" pitchFamily="34" charset="0"/>
              </a:rPr>
              <a:pPr algn="r"/>
              <a:t>14</a:t>
            </a:fld>
            <a:endParaRPr lang="sl-SI" altLang="sl-SI"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6B0F9C-BFA9-4C46-B8F8-A77C7E32C4B7}"/>
              </a:ext>
            </a:extLst>
          </p:cNvPr>
          <p:cNvSpPr>
            <a:spLocks noGrp="1" noChangeArrowheads="1"/>
          </p:cNvSpPr>
          <p:nvPr>
            <p:ph type="sldNum" sz="quarter" idx="5"/>
          </p:nvPr>
        </p:nvSpPr>
        <p:spPr>
          <a:ln/>
        </p:spPr>
        <p:txBody>
          <a:bodyPr/>
          <a:lstStyle/>
          <a:p>
            <a:fld id="{8416160B-B97B-4656-955B-DCB97DDA7108}" type="slidenum">
              <a:rPr lang="sl-SI" altLang="sl-SI"/>
              <a:pPr/>
              <a:t>15</a:t>
            </a:fld>
            <a:endParaRPr lang="sl-SI" altLang="sl-SI"/>
          </a:p>
        </p:txBody>
      </p:sp>
      <p:sp>
        <p:nvSpPr>
          <p:cNvPr id="35842" name="Slide Image Placeholder 1">
            <a:extLst>
              <a:ext uri="{FF2B5EF4-FFF2-40B4-BE49-F238E27FC236}">
                <a16:creationId xmlns:a16="http://schemas.microsoft.com/office/drawing/2014/main" id="{0AC24B6F-7E8C-4DA3-B972-5E2E86CBEE6B}"/>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5843" name="Notes Placeholder 2">
            <a:extLst>
              <a:ext uri="{FF2B5EF4-FFF2-40B4-BE49-F238E27FC236}">
                <a16:creationId xmlns:a16="http://schemas.microsoft.com/office/drawing/2014/main" id="{AA82737E-67AB-40D2-88B8-1482223CF0D7}"/>
              </a:ext>
            </a:extLst>
          </p:cNvPr>
          <p:cNvSpPr>
            <a:spLocks noGrp="1"/>
          </p:cNvSpPr>
          <p:nvPr>
            <p:ph type="body" idx="1"/>
          </p:nvPr>
        </p:nvSpPr>
        <p:spPr/>
        <p:txBody>
          <a:bodyPr/>
          <a:lstStyle/>
          <a:p>
            <a:pPr>
              <a:spcBef>
                <a:spcPct val="0"/>
              </a:spcBef>
            </a:pPr>
            <a:endParaRPr lang="sl-SI" altLang="sl-SI"/>
          </a:p>
        </p:txBody>
      </p:sp>
      <p:sp>
        <p:nvSpPr>
          <p:cNvPr id="44035" name="Slide Number Placeholder 3">
            <a:extLst>
              <a:ext uri="{FF2B5EF4-FFF2-40B4-BE49-F238E27FC236}">
                <a16:creationId xmlns:a16="http://schemas.microsoft.com/office/drawing/2014/main" id="{36C11C86-7C40-4A3F-AEB4-BB0E6F74E1B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FEC4FBC-93B9-4CC9-98A7-C4111E83D1BA}" type="slidenum">
              <a:rPr lang="sl-SI" altLang="sl-SI" sz="1200">
                <a:latin typeface="Calibri" panose="020F0502020204030204" pitchFamily="34" charset="0"/>
              </a:rPr>
              <a:pPr algn="r"/>
              <a:t>15</a:t>
            </a:fld>
            <a:endParaRPr lang="sl-SI" altLang="sl-SI"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8DD5D-1DE2-4992-AD49-FCDE4E632001}"/>
              </a:ext>
            </a:extLst>
          </p:cNvPr>
          <p:cNvSpPr>
            <a:spLocks noGrp="1" noChangeArrowheads="1"/>
          </p:cNvSpPr>
          <p:nvPr>
            <p:ph type="sldNum" sz="quarter" idx="5"/>
          </p:nvPr>
        </p:nvSpPr>
        <p:spPr>
          <a:ln/>
        </p:spPr>
        <p:txBody>
          <a:bodyPr/>
          <a:lstStyle/>
          <a:p>
            <a:fld id="{13448209-D785-464F-9734-18C66626D146}" type="slidenum">
              <a:rPr lang="sl-SI" altLang="sl-SI"/>
              <a:pPr/>
              <a:t>16</a:t>
            </a:fld>
            <a:endParaRPr lang="sl-SI" altLang="sl-SI"/>
          </a:p>
        </p:txBody>
      </p:sp>
      <p:sp>
        <p:nvSpPr>
          <p:cNvPr id="37890" name="Slide Image Placeholder 1">
            <a:extLst>
              <a:ext uri="{FF2B5EF4-FFF2-40B4-BE49-F238E27FC236}">
                <a16:creationId xmlns:a16="http://schemas.microsoft.com/office/drawing/2014/main" id="{DA62D2E5-2E17-4C7B-84F8-B9D0F7F87482}"/>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7891" name="Notes Placeholder 2">
            <a:extLst>
              <a:ext uri="{FF2B5EF4-FFF2-40B4-BE49-F238E27FC236}">
                <a16:creationId xmlns:a16="http://schemas.microsoft.com/office/drawing/2014/main" id="{40876FC3-8923-48D1-8D02-6BFFACB18D94}"/>
              </a:ext>
            </a:extLst>
          </p:cNvPr>
          <p:cNvSpPr>
            <a:spLocks noGrp="1"/>
          </p:cNvSpPr>
          <p:nvPr>
            <p:ph type="body" idx="1"/>
          </p:nvPr>
        </p:nvSpPr>
        <p:spPr/>
        <p:txBody>
          <a:bodyPr/>
          <a:lstStyle/>
          <a:p>
            <a:pPr>
              <a:spcBef>
                <a:spcPct val="0"/>
              </a:spcBef>
            </a:pPr>
            <a:endParaRPr lang="sl-SI" altLang="sl-SI"/>
          </a:p>
        </p:txBody>
      </p:sp>
      <p:sp>
        <p:nvSpPr>
          <p:cNvPr id="46083" name="Slide Number Placeholder 3">
            <a:extLst>
              <a:ext uri="{FF2B5EF4-FFF2-40B4-BE49-F238E27FC236}">
                <a16:creationId xmlns:a16="http://schemas.microsoft.com/office/drawing/2014/main" id="{DDB02594-734C-47C8-8530-B54623B9CC19}"/>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A4945BD-EAE7-4188-B7DA-28BCF0770FEF}" type="slidenum">
              <a:rPr lang="sl-SI" altLang="sl-SI" sz="1200">
                <a:latin typeface="Calibri" panose="020F0502020204030204" pitchFamily="34" charset="0"/>
              </a:rPr>
              <a:pPr algn="r"/>
              <a:t>16</a:t>
            </a:fld>
            <a:endParaRPr lang="sl-SI" altLang="sl-SI"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18F20-B632-412B-9901-38024AD94F9D}"/>
              </a:ext>
            </a:extLst>
          </p:cNvPr>
          <p:cNvSpPr>
            <a:spLocks noGrp="1" noChangeArrowheads="1"/>
          </p:cNvSpPr>
          <p:nvPr>
            <p:ph type="sldNum" sz="quarter" idx="5"/>
          </p:nvPr>
        </p:nvSpPr>
        <p:spPr>
          <a:ln/>
        </p:spPr>
        <p:txBody>
          <a:bodyPr/>
          <a:lstStyle/>
          <a:p>
            <a:fld id="{3424E503-A191-40DC-9AE3-8D74A4485503}" type="slidenum">
              <a:rPr lang="sl-SI" altLang="sl-SI"/>
              <a:pPr/>
              <a:t>17</a:t>
            </a:fld>
            <a:endParaRPr lang="sl-SI" altLang="sl-SI"/>
          </a:p>
        </p:txBody>
      </p:sp>
      <p:sp>
        <p:nvSpPr>
          <p:cNvPr id="39938" name="Slide Image Placeholder 1">
            <a:extLst>
              <a:ext uri="{FF2B5EF4-FFF2-40B4-BE49-F238E27FC236}">
                <a16:creationId xmlns:a16="http://schemas.microsoft.com/office/drawing/2014/main" id="{F421C57C-075B-4A30-B07E-88BB15DF8CE3}"/>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9939" name="Notes Placeholder 2">
            <a:extLst>
              <a:ext uri="{FF2B5EF4-FFF2-40B4-BE49-F238E27FC236}">
                <a16:creationId xmlns:a16="http://schemas.microsoft.com/office/drawing/2014/main" id="{B1CB313F-0F51-44E0-9B0D-C842FFCD9B6C}"/>
              </a:ext>
            </a:extLst>
          </p:cNvPr>
          <p:cNvSpPr>
            <a:spLocks noGrp="1"/>
          </p:cNvSpPr>
          <p:nvPr>
            <p:ph type="body" idx="1"/>
          </p:nvPr>
        </p:nvSpPr>
        <p:spPr/>
        <p:txBody>
          <a:bodyPr/>
          <a:lstStyle/>
          <a:p>
            <a:pPr>
              <a:spcBef>
                <a:spcPct val="0"/>
              </a:spcBef>
            </a:pPr>
            <a:endParaRPr lang="sl-SI" altLang="sl-SI"/>
          </a:p>
        </p:txBody>
      </p:sp>
      <p:sp>
        <p:nvSpPr>
          <p:cNvPr id="48131" name="Slide Number Placeholder 3">
            <a:extLst>
              <a:ext uri="{FF2B5EF4-FFF2-40B4-BE49-F238E27FC236}">
                <a16:creationId xmlns:a16="http://schemas.microsoft.com/office/drawing/2014/main" id="{793227A2-726D-4EC8-B3D9-8F547ABD50CA}"/>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E3C5981-BCF9-4ED4-AAAB-AD3B7BE1F294}" type="slidenum">
              <a:rPr lang="sl-SI" altLang="sl-SI" sz="1200">
                <a:latin typeface="Calibri" panose="020F0502020204030204" pitchFamily="34" charset="0"/>
              </a:rPr>
              <a:pPr algn="r"/>
              <a:t>17</a:t>
            </a:fld>
            <a:endParaRPr lang="sl-SI" altLang="sl-SI"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AA6BA0-821E-42C2-A73A-7F60D6A0F83B}"/>
              </a:ext>
            </a:extLst>
          </p:cNvPr>
          <p:cNvSpPr>
            <a:spLocks noGrp="1" noChangeArrowheads="1"/>
          </p:cNvSpPr>
          <p:nvPr>
            <p:ph type="sldNum" sz="quarter" idx="5"/>
          </p:nvPr>
        </p:nvSpPr>
        <p:spPr>
          <a:ln/>
        </p:spPr>
        <p:txBody>
          <a:bodyPr/>
          <a:lstStyle/>
          <a:p>
            <a:fld id="{09309283-010B-4D9F-967B-3AA4367B4AB7}" type="slidenum">
              <a:rPr lang="sl-SI" altLang="sl-SI"/>
              <a:pPr/>
              <a:t>18</a:t>
            </a:fld>
            <a:endParaRPr lang="sl-SI" altLang="sl-SI"/>
          </a:p>
        </p:txBody>
      </p:sp>
      <p:sp>
        <p:nvSpPr>
          <p:cNvPr id="41986" name="Slide Image Placeholder 1">
            <a:extLst>
              <a:ext uri="{FF2B5EF4-FFF2-40B4-BE49-F238E27FC236}">
                <a16:creationId xmlns:a16="http://schemas.microsoft.com/office/drawing/2014/main" id="{36331AC9-AA37-4849-B342-D6CAD3F5DF98}"/>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41987" name="Notes Placeholder 2">
            <a:extLst>
              <a:ext uri="{FF2B5EF4-FFF2-40B4-BE49-F238E27FC236}">
                <a16:creationId xmlns:a16="http://schemas.microsoft.com/office/drawing/2014/main" id="{29171C9B-D7AA-41B0-9770-9921DEEED990}"/>
              </a:ext>
            </a:extLst>
          </p:cNvPr>
          <p:cNvSpPr>
            <a:spLocks noGrp="1"/>
          </p:cNvSpPr>
          <p:nvPr>
            <p:ph type="body" idx="1"/>
          </p:nvPr>
        </p:nvSpPr>
        <p:spPr/>
        <p:txBody>
          <a:bodyPr/>
          <a:lstStyle/>
          <a:p>
            <a:pPr>
              <a:spcBef>
                <a:spcPct val="0"/>
              </a:spcBef>
            </a:pPr>
            <a:endParaRPr lang="sl-SI" altLang="sl-SI"/>
          </a:p>
        </p:txBody>
      </p:sp>
      <p:sp>
        <p:nvSpPr>
          <p:cNvPr id="50179" name="Slide Number Placeholder 3">
            <a:extLst>
              <a:ext uri="{FF2B5EF4-FFF2-40B4-BE49-F238E27FC236}">
                <a16:creationId xmlns:a16="http://schemas.microsoft.com/office/drawing/2014/main" id="{1441940B-EF79-4401-B8AB-9B779F366EA0}"/>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A051216-4015-4429-8376-91AB32D3E375}" type="slidenum">
              <a:rPr lang="sl-SI" altLang="sl-SI" sz="1200">
                <a:latin typeface="Calibri" panose="020F0502020204030204" pitchFamily="34" charset="0"/>
              </a:rPr>
              <a:pPr algn="r"/>
              <a:t>18</a:t>
            </a:fld>
            <a:endParaRPr lang="sl-SI" altLang="sl-SI"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EF3236-1109-4876-B050-A53BB0B7CE89}"/>
              </a:ext>
            </a:extLst>
          </p:cNvPr>
          <p:cNvSpPr>
            <a:spLocks noGrp="1" noChangeArrowheads="1"/>
          </p:cNvSpPr>
          <p:nvPr>
            <p:ph type="sldNum" sz="quarter" idx="5"/>
          </p:nvPr>
        </p:nvSpPr>
        <p:spPr>
          <a:ln/>
        </p:spPr>
        <p:txBody>
          <a:bodyPr/>
          <a:lstStyle/>
          <a:p>
            <a:fld id="{2261773C-FCF7-45AD-9E01-F327437A8D7A}" type="slidenum">
              <a:rPr lang="sl-SI" altLang="sl-SI"/>
              <a:pPr/>
              <a:t>19</a:t>
            </a:fld>
            <a:endParaRPr lang="sl-SI" altLang="sl-SI"/>
          </a:p>
        </p:txBody>
      </p:sp>
      <p:sp>
        <p:nvSpPr>
          <p:cNvPr id="44034" name="Slide Image Placeholder 1">
            <a:extLst>
              <a:ext uri="{FF2B5EF4-FFF2-40B4-BE49-F238E27FC236}">
                <a16:creationId xmlns:a16="http://schemas.microsoft.com/office/drawing/2014/main" id="{D0412C81-273B-45A3-A554-DA337B92BC56}"/>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44035" name="Notes Placeholder 2">
            <a:extLst>
              <a:ext uri="{FF2B5EF4-FFF2-40B4-BE49-F238E27FC236}">
                <a16:creationId xmlns:a16="http://schemas.microsoft.com/office/drawing/2014/main" id="{996A05A2-1C3B-462E-8C6F-0B860DE29134}"/>
              </a:ext>
            </a:extLst>
          </p:cNvPr>
          <p:cNvSpPr>
            <a:spLocks noGrp="1"/>
          </p:cNvSpPr>
          <p:nvPr>
            <p:ph type="body" idx="1"/>
          </p:nvPr>
        </p:nvSpPr>
        <p:spPr/>
        <p:txBody>
          <a:bodyPr/>
          <a:lstStyle/>
          <a:p>
            <a:pPr>
              <a:spcBef>
                <a:spcPct val="0"/>
              </a:spcBef>
            </a:pPr>
            <a:endParaRPr lang="sl-SI" altLang="sl-SI"/>
          </a:p>
        </p:txBody>
      </p:sp>
      <p:sp>
        <p:nvSpPr>
          <p:cNvPr id="52227" name="Slide Number Placeholder 3">
            <a:extLst>
              <a:ext uri="{FF2B5EF4-FFF2-40B4-BE49-F238E27FC236}">
                <a16:creationId xmlns:a16="http://schemas.microsoft.com/office/drawing/2014/main" id="{209F1F3A-4DEA-41C0-93FC-D5AC2AA370E6}"/>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F324ED1-F612-4237-825A-532A9EF7D97B}" type="slidenum">
              <a:rPr lang="sl-SI" altLang="sl-SI" sz="1200">
                <a:latin typeface="Calibri" panose="020F0502020204030204" pitchFamily="34" charset="0"/>
              </a:rPr>
              <a:pPr algn="r"/>
              <a:t>19</a:t>
            </a:fld>
            <a:endParaRPr lang="sl-SI" altLang="sl-SI"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7C567-48C5-43BE-B96F-BF59EFFD893F}"/>
              </a:ext>
            </a:extLst>
          </p:cNvPr>
          <p:cNvSpPr>
            <a:spLocks noGrp="1" noChangeArrowheads="1"/>
          </p:cNvSpPr>
          <p:nvPr>
            <p:ph type="sldNum" sz="quarter" idx="5"/>
          </p:nvPr>
        </p:nvSpPr>
        <p:spPr>
          <a:ln/>
        </p:spPr>
        <p:txBody>
          <a:bodyPr/>
          <a:lstStyle/>
          <a:p>
            <a:fld id="{E96964C8-266F-4BB9-ABD0-D9F87B463727}" type="slidenum">
              <a:rPr lang="sl-SI" altLang="sl-SI"/>
              <a:pPr/>
              <a:t>2</a:t>
            </a:fld>
            <a:endParaRPr lang="sl-SI" altLang="sl-SI"/>
          </a:p>
        </p:txBody>
      </p:sp>
      <p:sp>
        <p:nvSpPr>
          <p:cNvPr id="9218" name="Slide Image Placeholder 1">
            <a:extLst>
              <a:ext uri="{FF2B5EF4-FFF2-40B4-BE49-F238E27FC236}">
                <a16:creationId xmlns:a16="http://schemas.microsoft.com/office/drawing/2014/main" id="{D83FDE30-CCA7-4DBF-A2AD-7005132F9BDA}"/>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219" name="Notes Placeholder 2">
            <a:extLst>
              <a:ext uri="{FF2B5EF4-FFF2-40B4-BE49-F238E27FC236}">
                <a16:creationId xmlns:a16="http://schemas.microsoft.com/office/drawing/2014/main" id="{A13C4FD7-005B-43F1-96B6-5CE95AF9125C}"/>
              </a:ext>
            </a:extLst>
          </p:cNvPr>
          <p:cNvSpPr>
            <a:spLocks noGrp="1"/>
          </p:cNvSpPr>
          <p:nvPr>
            <p:ph type="body" idx="1"/>
          </p:nvPr>
        </p:nvSpPr>
        <p:spPr/>
        <p:txBody>
          <a:bodyPr/>
          <a:lstStyle/>
          <a:p>
            <a:pPr>
              <a:spcBef>
                <a:spcPct val="0"/>
              </a:spcBef>
            </a:pPr>
            <a:endParaRPr lang="sl-SI" altLang="sl-SI"/>
          </a:p>
        </p:txBody>
      </p:sp>
      <p:sp>
        <p:nvSpPr>
          <p:cNvPr id="17411" name="Slide Number Placeholder 3">
            <a:extLst>
              <a:ext uri="{FF2B5EF4-FFF2-40B4-BE49-F238E27FC236}">
                <a16:creationId xmlns:a16="http://schemas.microsoft.com/office/drawing/2014/main" id="{7786626A-ED12-4065-B834-0BC4D1D00D75}"/>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4BDA05A-CD29-4BB3-BC0B-EEF4009F0D67}" type="slidenum">
              <a:rPr lang="sl-SI" altLang="sl-SI" sz="1200">
                <a:latin typeface="Calibri" panose="020F0502020204030204" pitchFamily="34" charset="0"/>
              </a:rPr>
              <a:pPr algn="r"/>
              <a:t>2</a:t>
            </a:fld>
            <a:endParaRPr lang="sl-SI" altLang="sl-SI"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D842E-5EB4-4FB1-9142-046954F6D86D}"/>
              </a:ext>
            </a:extLst>
          </p:cNvPr>
          <p:cNvSpPr>
            <a:spLocks noGrp="1" noChangeArrowheads="1"/>
          </p:cNvSpPr>
          <p:nvPr>
            <p:ph type="sldNum" sz="quarter" idx="5"/>
          </p:nvPr>
        </p:nvSpPr>
        <p:spPr>
          <a:ln/>
        </p:spPr>
        <p:txBody>
          <a:bodyPr/>
          <a:lstStyle/>
          <a:p>
            <a:fld id="{716CCC00-2749-4A55-B438-D5554321EC85}" type="slidenum">
              <a:rPr lang="sl-SI" altLang="sl-SI"/>
              <a:pPr/>
              <a:t>3</a:t>
            </a:fld>
            <a:endParaRPr lang="sl-SI" altLang="sl-SI"/>
          </a:p>
        </p:txBody>
      </p:sp>
      <p:sp>
        <p:nvSpPr>
          <p:cNvPr id="11266" name="Slide Image Placeholder 1">
            <a:extLst>
              <a:ext uri="{FF2B5EF4-FFF2-40B4-BE49-F238E27FC236}">
                <a16:creationId xmlns:a16="http://schemas.microsoft.com/office/drawing/2014/main" id="{9FE606F9-0E8B-464A-8722-2BB32665F5FA}"/>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1267" name="Notes Placeholder 2">
            <a:extLst>
              <a:ext uri="{FF2B5EF4-FFF2-40B4-BE49-F238E27FC236}">
                <a16:creationId xmlns:a16="http://schemas.microsoft.com/office/drawing/2014/main" id="{5710DA25-5B67-4078-99A9-64D35247F86E}"/>
              </a:ext>
            </a:extLst>
          </p:cNvPr>
          <p:cNvSpPr>
            <a:spLocks noGrp="1"/>
          </p:cNvSpPr>
          <p:nvPr>
            <p:ph type="body" idx="1"/>
          </p:nvPr>
        </p:nvSpPr>
        <p:spPr/>
        <p:txBody>
          <a:bodyPr/>
          <a:lstStyle/>
          <a:p>
            <a:pPr>
              <a:spcBef>
                <a:spcPct val="0"/>
              </a:spcBef>
            </a:pPr>
            <a:endParaRPr lang="sl-SI" altLang="sl-SI"/>
          </a:p>
        </p:txBody>
      </p:sp>
      <p:sp>
        <p:nvSpPr>
          <p:cNvPr id="19459" name="Slide Number Placeholder 3">
            <a:extLst>
              <a:ext uri="{FF2B5EF4-FFF2-40B4-BE49-F238E27FC236}">
                <a16:creationId xmlns:a16="http://schemas.microsoft.com/office/drawing/2014/main" id="{D789434C-7642-44DF-8338-2832AD778FA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F364ABA-D52E-44F7-A552-EF92C72B37C6}" type="slidenum">
              <a:rPr lang="sl-SI" altLang="sl-SI" sz="1200">
                <a:latin typeface="Calibri" panose="020F0502020204030204" pitchFamily="34" charset="0"/>
              </a:rPr>
              <a:pPr algn="r"/>
              <a:t>3</a:t>
            </a:fld>
            <a:endParaRPr lang="sl-SI" altLang="sl-SI"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B52866-AE32-4EF9-B0E1-CDF59F8F35ED}"/>
              </a:ext>
            </a:extLst>
          </p:cNvPr>
          <p:cNvSpPr>
            <a:spLocks noGrp="1" noChangeArrowheads="1"/>
          </p:cNvSpPr>
          <p:nvPr>
            <p:ph type="sldNum" sz="quarter" idx="5"/>
          </p:nvPr>
        </p:nvSpPr>
        <p:spPr>
          <a:ln/>
        </p:spPr>
        <p:txBody>
          <a:bodyPr/>
          <a:lstStyle/>
          <a:p>
            <a:fld id="{EE15EE0C-D64B-40A6-BCAA-31E2D8A7CE49}" type="slidenum">
              <a:rPr lang="sl-SI" altLang="sl-SI"/>
              <a:pPr/>
              <a:t>4</a:t>
            </a:fld>
            <a:endParaRPr lang="sl-SI" altLang="sl-SI"/>
          </a:p>
        </p:txBody>
      </p:sp>
      <p:sp>
        <p:nvSpPr>
          <p:cNvPr id="13314" name="Slide Image Placeholder 1">
            <a:extLst>
              <a:ext uri="{FF2B5EF4-FFF2-40B4-BE49-F238E27FC236}">
                <a16:creationId xmlns:a16="http://schemas.microsoft.com/office/drawing/2014/main" id="{4EAD7A71-EF6C-4B09-BE27-41A3C152E4E5}"/>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315" name="Notes Placeholder 2">
            <a:extLst>
              <a:ext uri="{FF2B5EF4-FFF2-40B4-BE49-F238E27FC236}">
                <a16:creationId xmlns:a16="http://schemas.microsoft.com/office/drawing/2014/main" id="{B2AC2E44-D429-469F-A1B8-28A585B6B172}"/>
              </a:ext>
            </a:extLst>
          </p:cNvPr>
          <p:cNvSpPr>
            <a:spLocks noGrp="1"/>
          </p:cNvSpPr>
          <p:nvPr>
            <p:ph type="body" idx="1"/>
          </p:nvPr>
        </p:nvSpPr>
        <p:spPr/>
        <p:txBody>
          <a:bodyPr/>
          <a:lstStyle/>
          <a:p>
            <a:pPr>
              <a:spcBef>
                <a:spcPct val="0"/>
              </a:spcBef>
            </a:pPr>
            <a:endParaRPr lang="sl-SI" altLang="sl-SI"/>
          </a:p>
        </p:txBody>
      </p:sp>
      <p:sp>
        <p:nvSpPr>
          <p:cNvPr id="21507" name="Slide Number Placeholder 3">
            <a:extLst>
              <a:ext uri="{FF2B5EF4-FFF2-40B4-BE49-F238E27FC236}">
                <a16:creationId xmlns:a16="http://schemas.microsoft.com/office/drawing/2014/main" id="{D56CF337-DCB4-44DE-ADD8-006763B3367E}"/>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03EEAE1A-7BCB-4003-8DA4-7FDF571577DD}" type="slidenum">
              <a:rPr lang="sl-SI" altLang="sl-SI" sz="1200">
                <a:latin typeface="Calibri" panose="020F0502020204030204" pitchFamily="34" charset="0"/>
              </a:rPr>
              <a:pPr algn="r"/>
              <a:t>4</a:t>
            </a:fld>
            <a:endParaRPr lang="sl-SI" altLang="sl-SI"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E55B4F-1379-4F42-BC31-EC9CB3D045C7}"/>
              </a:ext>
            </a:extLst>
          </p:cNvPr>
          <p:cNvSpPr>
            <a:spLocks noGrp="1" noChangeArrowheads="1"/>
          </p:cNvSpPr>
          <p:nvPr>
            <p:ph type="sldNum" sz="quarter" idx="5"/>
          </p:nvPr>
        </p:nvSpPr>
        <p:spPr>
          <a:ln/>
        </p:spPr>
        <p:txBody>
          <a:bodyPr/>
          <a:lstStyle/>
          <a:p>
            <a:fld id="{5CCFB028-2D34-4455-A67C-9040F08B53C7}" type="slidenum">
              <a:rPr lang="sl-SI" altLang="sl-SI"/>
              <a:pPr/>
              <a:t>5</a:t>
            </a:fld>
            <a:endParaRPr lang="sl-SI" altLang="sl-SI"/>
          </a:p>
        </p:txBody>
      </p:sp>
      <p:sp>
        <p:nvSpPr>
          <p:cNvPr id="15362" name="Slide Image Placeholder 1">
            <a:extLst>
              <a:ext uri="{FF2B5EF4-FFF2-40B4-BE49-F238E27FC236}">
                <a16:creationId xmlns:a16="http://schemas.microsoft.com/office/drawing/2014/main" id="{2EF5F3B5-049B-4D82-B89A-A3837EFED0E6}"/>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5363" name="Notes Placeholder 2">
            <a:extLst>
              <a:ext uri="{FF2B5EF4-FFF2-40B4-BE49-F238E27FC236}">
                <a16:creationId xmlns:a16="http://schemas.microsoft.com/office/drawing/2014/main" id="{348F5642-FDAC-4693-9AE5-9C3EEC194649}"/>
              </a:ext>
            </a:extLst>
          </p:cNvPr>
          <p:cNvSpPr>
            <a:spLocks noGrp="1"/>
          </p:cNvSpPr>
          <p:nvPr>
            <p:ph type="body" idx="1"/>
          </p:nvPr>
        </p:nvSpPr>
        <p:spPr/>
        <p:txBody>
          <a:bodyPr/>
          <a:lstStyle/>
          <a:p>
            <a:pPr>
              <a:spcBef>
                <a:spcPct val="0"/>
              </a:spcBef>
            </a:pPr>
            <a:endParaRPr lang="sl-SI" altLang="sl-SI"/>
          </a:p>
        </p:txBody>
      </p:sp>
      <p:sp>
        <p:nvSpPr>
          <p:cNvPr id="23555" name="Slide Number Placeholder 3">
            <a:extLst>
              <a:ext uri="{FF2B5EF4-FFF2-40B4-BE49-F238E27FC236}">
                <a16:creationId xmlns:a16="http://schemas.microsoft.com/office/drawing/2014/main" id="{3CBD8247-316F-4408-B227-6252A2ECAE54}"/>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FF06619-4442-46C5-B811-139C20255F7C}" type="slidenum">
              <a:rPr lang="sl-SI" altLang="sl-SI" sz="1200">
                <a:latin typeface="Calibri" panose="020F0502020204030204" pitchFamily="34" charset="0"/>
              </a:rPr>
              <a:pPr algn="r"/>
              <a:t>5</a:t>
            </a:fld>
            <a:endParaRPr lang="sl-SI" altLang="sl-SI"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0E398F-35E4-47BD-9DBA-753FF95859CC}"/>
              </a:ext>
            </a:extLst>
          </p:cNvPr>
          <p:cNvSpPr>
            <a:spLocks noGrp="1" noChangeArrowheads="1"/>
          </p:cNvSpPr>
          <p:nvPr>
            <p:ph type="sldNum" sz="quarter" idx="5"/>
          </p:nvPr>
        </p:nvSpPr>
        <p:spPr>
          <a:ln/>
        </p:spPr>
        <p:txBody>
          <a:bodyPr/>
          <a:lstStyle/>
          <a:p>
            <a:fld id="{760A3068-4B27-4ED8-92F2-E05CF9DE95D6}" type="slidenum">
              <a:rPr lang="sl-SI" altLang="sl-SI"/>
              <a:pPr/>
              <a:t>6</a:t>
            </a:fld>
            <a:endParaRPr lang="sl-SI" altLang="sl-SI"/>
          </a:p>
        </p:txBody>
      </p:sp>
      <p:sp>
        <p:nvSpPr>
          <p:cNvPr id="17410" name="Slide Image Placeholder 1">
            <a:extLst>
              <a:ext uri="{FF2B5EF4-FFF2-40B4-BE49-F238E27FC236}">
                <a16:creationId xmlns:a16="http://schemas.microsoft.com/office/drawing/2014/main" id="{A019F19F-8397-4457-8F04-DB0530A7DA19}"/>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7411" name="Notes Placeholder 2">
            <a:extLst>
              <a:ext uri="{FF2B5EF4-FFF2-40B4-BE49-F238E27FC236}">
                <a16:creationId xmlns:a16="http://schemas.microsoft.com/office/drawing/2014/main" id="{0027F8FF-334D-46E0-A655-6FE9A6C9A449}"/>
              </a:ext>
            </a:extLst>
          </p:cNvPr>
          <p:cNvSpPr>
            <a:spLocks noGrp="1"/>
          </p:cNvSpPr>
          <p:nvPr>
            <p:ph type="body" idx="1"/>
          </p:nvPr>
        </p:nvSpPr>
        <p:spPr/>
        <p:txBody>
          <a:bodyPr/>
          <a:lstStyle/>
          <a:p>
            <a:pPr>
              <a:spcBef>
                <a:spcPct val="0"/>
              </a:spcBef>
            </a:pPr>
            <a:endParaRPr lang="sl-SI" altLang="sl-SI"/>
          </a:p>
        </p:txBody>
      </p:sp>
      <p:sp>
        <p:nvSpPr>
          <p:cNvPr id="25603" name="Slide Number Placeholder 3">
            <a:extLst>
              <a:ext uri="{FF2B5EF4-FFF2-40B4-BE49-F238E27FC236}">
                <a16:creationId xmlns:a16="http://schemas.microsoft.com/office/drawing/2014/main" id="{B2DBFE7F-36E5-4427-BE20-1C8DF2081E18}"/>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6DB9ACA-976E-4E5B-826A-6DEFC0A3DE83}" type="slidenum">
              <a:rPr lang="sl-SI" altLang="sl-SI" sz="1200">
                <a:latin typeface="Calibri" panose="020F0502020204030204" pitchFamily="34" charset="0"/>
              </a:rPr>
              <a:pPr algn="r"/>
              <a:t>6</a:t>
            </a:fld>
            <a:endParaRPr lang="sl-SI" altLang="sl-SI"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515D6-BB1A-4E0F-BE49-DA1C5CB8BB50}"/>
              </a:ext>
            </a:extLst>
          </p:cNvPr>
          <p:cNvSpPr>
            <a:spLocks noGrp="1" noChangeArrowheads="1"/>
          </p:cNvSpPr>
          <p:nvPr>
            <p:ph type="sldNum" sz="quarter" idx="5"/>
          </p:nvPr>
        </p:nvSpPr>
        <p:spPr>
          <a:ln/>
        </p:spPr>
        <p:txBody>
          <a:bodyPr/>
          <a:lstStyle/>
          <a:p>
            <a:fld id="{B382AF74-A489-4C7A-A7E8-C68A163F8346}" type="slidenum">
              <a:rPr lang="sl-SI" altLang="sl-SI"/>
              <a:pPr/>
              <a:t>7</a:t>
            </a:fld>
            <a:endParaRPr lang="sl-SI" altLang="sl-SI"/>
          </a:p>
        </p:txBody>
      </p:sp>
      <p:sp>
        <p:nvSpPr>
          <p:cNvPr id="19458" name="Slide Image Placeholder 1">
            <a:extLst>
              <a:ext uri="{FF2B5EF4-FFF2-40B4-BE49-F238E27FC236}">
                <a16:creationId xmlns:a16="http://schemas.microsoft.com/office/drawing/2014/main" id="{E05D8FD0-B6C8-4260-9D79-0EE0C46093B5}"/>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9459" name="Notes Placeholder 2">
            <a:extLst>
              <a:ext uri="{FF2B5EF4-FFF2-40B4-BE49-F238E27FC236}">
                <a16:creationId xmlns:a16="http://schemas.microsoft.com/office/drawing/2014/main" id="{8C8385DF-38E1-4F1A-B242-65A9E552215D}"/>
              </a:ext>
            </a:extLst>
          </p:cNvPr>
          <p:cNvSpPr>
            <a:spLocks noGrp="1"/>
          </p:cNvSpPr>
          <p:nvPr>
            <p:ph type="body" idx="1"/>
          </p:nvPr>
        </p:nvSpPr>
        <p:spPr/>
        <p:txBody>
          <a:bodyPr/>
          <a:lstStyle/>
          <a:p>
            <a:pPr>
              <a:spcBef>
                <a:spcPct val="0"/>
              </a:spcBef>
            </a:pPr>
            <a:endParaRPr lang="sl-SI" altLang="sl-SI"/>
          </a:p>
        </p:txBody>
      </p:sp>
      <p:sp>
        <p:nvSpPr>
          <p:cNvPr id="27651" name="Slide Number Placeholder 3">
            <a:extLst>
              <a:ext uri="{FF2B5EF4-FFF2-40B4-BE49-F238E27FC236}">
                <a16:creationId xmlns:a16="http://schemas.microsoft.com/office/drawing/2014/main" id="{C7C08692-9B61-4149-8068-2C0DE97C047A}"/>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22E1EB5-3A3D-4148-A4BE-34E7D9AD332A}" type="slidenum">
              <a:rPr lang="sl-SI" altLang="sl-SI" sz="1200">
                <a:latin typeface="Calibri" panose="020F0502020204030204" pitchFamily="34" charset="0"/>
              </a:rPr>
              <a:pPr algn="r"/>
              <a:t>7</a:t>
            </a:fld>
            <a:endParaRPr lang="sl-SI" altLang="sl-SI"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F0817-7348-40F6-A1B9-AC713D1E7260}"/>
              </a:ext>
            </a:extLst>
          </p:cNvPr>
          <p:cNvSpPr>
            <a:spLocks noGrp="1" noChangeArrowheads="1"/>
          </p:cNvSpPr>
          <p:nvPr>
            <p:ph type="sldNum" sz="quarter" idx="5"/>
          </p:nvPr>
        </p:nvSpPr>
        <p:spPr>
          <a:ln/>
        </p:spPr>
        <p:txBody>
          <a:bodyPr/>
          <a:lstStyle/>
          <a:p>
            <a:fld id="{BB4EBF3B-CC06-4175-B225-A58882155A2D}" type="slidenum">
              <a:rPr lang="sl-SI" altLang="sl-SI"/>
              <a:pPr/>
              <a:t>8</a:t>
            </a:fld>
            <a:endParaRPr lang="sl-SI" altLang="sl-SI"/>
          </a:p>
        </p:txBody>
      </p:sp>
      <p:sp>
        <p:nvSpPr>
          <p:cNvPr id="21506" name="Slide Image Placeholder 1">
            <a:extLst>
              <a:ext uri="{FF2B5EF4-FFF2-40B4-BE49-F238E27FC236}">
                <a16:creationId xmlns:a16="http://schemas.microsoft.com/office/drawing/2014/main" id="{17F99A3B-0D57-4870-A289-85C8DCA802E4}"/>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1507" name="Notes Placeholder 2">
            <a:extLst>
              <a:ext uri="{FF2B5EF4-FFF2-40B4-BE49-F238E27FC236}">
                <a16:creationId xmlns:a16="http://schemas.microsoft.com/office/drawing/2014/main" id="{82D12B6D-47F6-43AE-9A22-08FF1C9876DA}"/>
              </a:ext>
            </a:extLst>
          </p:cNvPr>
          <p:cNvSpPr>
            <a:spLocks noGrp="1"/>
          </p:cNvSpPr>
          <p:nvPr>
            <p:ph type="body" idx="1"/>
          </p:nvPr>
        </p:nvSpPr>
        <p:spPr/>
        <p:txBody>
          <a:bodyPr/>
          <a:lstStyle/>
          <a:p>
            <a:pPr>
              <a:spcBef>
                <a:spcPct val="0"/>
              </a:spcBef>
            </a:pPr>
            <a:endParaRPr lang="sl-SI" altLang="sl-SI"/>
          </a:p>
        </p:txBody>
      </p:sp>
      <p:sp>
        <p:nvSpPr>
          <p:cNvPr id="29699" name="Slide Number Placeholder 3">
            <a:extLst>
              <a:ext uri="{FF2B5EF4-FFF2-40B4-BE49-F238E27FC236}">
                <a16:creationId xmlns:a16="http://schemas.microsoft.com/office/drawing/2014/main" id="{F97DFDC0-8968-45E0-8C35-1117CFDEB718}"/>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DC5BE90-9625-4CB3-BC37-02389778E3CB}" type="slidenum">
              <a:rPr lang="sl-SI" altLang="sl-SI" sz="1200">
                <a:latin typeface="Calibri" panose="020F0502020204030204" pitchFamily="34" charset="0"/>
              </a:rPr>
              <a:pPr algn="r"/>
              <a:t>8</a:t>
            </a:fld>
            <a:endParaRPr lang="sl-SI" altLang="sl-SI"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268B7F-8B1D-47B7-A9E9-0CFDFF5F94B3}"/>
              </a:ext>
            </a:extLst>
          </p:cNvPr>
          <p:cNvSpPr>
            <a:spLocks noGrp="1" noChangeArrowheads="1"/>
          </p:cNvSpPr>
          <p:nvPr>
            <p:ph type="sldNum" sz="quarter" idx="5"/>
          </p:nvPr>
        </p:nvSpPr>
        <p:spPr>
          <a:ln/>
        </p:spPr>
        <p:txBody>
          <a:bodyPr/>
          <a:lstStyle/>
          <a:p>
            <a:fld id="{1C63C0E5-0EDA-4474-936F-C0482A746B2F}" type="slidenum">
              <a:rPr lang="sl-SI" altLang="sl-SI"/>
              <a:pPr/>
              <a:t>9</a:t>
            </a:fld>
            <a:endParaRPr lang="sl-SI" altLang="sl-SI"/>
          </a:p>
        </p:txBody>
      </p:sp>
      <p:sp>
        <p:nvSpPr>
          <p:cNvPr id="23554" name="Slide Image Placeholder 1">
            <a:extLst>
              <a:ext uri="{FF2B5EF4-FFF2-40B4-BE49-F238E27FC236}">
                <a16:creationId xmlns:a16="http://schemas.microsoft.com/office/drawing/2014/main" id="{7A52BBAB-0896-463F-9D34-7548EBC22645}"/>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3555" name="Notes Placeholder 2">
            <a:extLst>
              <a:ext uri="{FF2B5EF4-FFF2-40B4-BE49-F238E27FC236}">
                <a16:creationId xmlns:a16="http://schemas.microsoft.com/office/drawing/2014/main" id="{43ED1D83-B88B-4E07-B3F3-4CFC6425AA58}"/>
              </a:ext>
            </a:extLst>
          </p:cNvPr>
          <p:cNvSpPr>
            <a:spLocks noGrp="1"/>
          </p:cNvSpPr>
          <p:nvPr>
            <p:ph type="body" idx="1"/>
          </p:nvPr>
        </p:nvSpPr>
        <p:spPr/>
        <p:txBody>
          <a:bodyPr/>
          <a:lstStyle/>
          <a:p>
            <a:pPr>
              <a:spcBef>
                <a:spcPct val="0"/>
              </a:spcBef>
            </a:pPr>
            <a:endParaRPr lang="sl-SI" altLang="sl-SI"/>
          </a:p>
        </p:txBody>
      </p:sp>
      <p:sp>
        <p:nvSpPr>
          <p:cNvPr id="31747" name="Slide Number Placeholder 3">
            <a:extLst>
              <a:ext uri="{FF2B5EF4-FFF2-40B4-BE49-F238E27FC236}">
                <a16:creationId xmlns:a16="http://schemas.microsoft.com/office/drawing/2014/main" id="{373AE348-6383-4D73-AE28-2E10F2FF4C9C}"/>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47E237E-4903-44AB-9C98-BD599B20E6E2}" type="slidenum">
              <a:rPr lang="sl-SI" altLang="sl-SI" sz="1200">
                <a:latin typeface="Calibri" panose="020F0502020204030204" pitchFamily="34" charset="0"/>
              </a:rPr>
              <a:pPr algn="r"/>
              <a:t>9</a:t>
            </a:fld>
            <a:endParaRPr lang="sl-SI" altLang="sl-SI"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374-13CA-4F08-9348-FF36E2AB5E8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C68833EC-A147-4DEA-B8D4-03F9059B52F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8406AFF-45F5-4286-81AA-3F7E4916939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D7696A3-6F03-47B2-8D63-6D55E628FAE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A654766-77D4-412F-853C-A5F1156FDEBD}"/>
              </a:ext>
            </a:extLst>
          </p:cNvPr>
          <p:cNvSpPr>
            <a:spLocks noGrp="1"/>
          </p:cNvSpPr>
          <p:nvPr>
            <p:ph type="sldNum" sz="quarter" idx="12"/>
          </p:nvPr>
        </p:nvSpPr>
        <p:spPr/>
        <p:txBody>
          <a:bodyPr/>
          <a:lstStyle>
            <a:lvl1pPr>
              <a:defRPr/>
            </a:lvl1pPr>
          </a:lstStyle>
          <a:p>
            <a:fld id="{A284C2CE-DEE3-4B2F-9807-4B77F56F3EC1}" type="slidenum">
              <a:rPr lang="sl-SI" altLang="sl-SI"/>
              <a:pPr/>
              <a:t>‹#›</a:t>
            </a:fld>
            <a:endParaRPr lang="sl-SI" altLang="sl-SI"/>
          </a:p>
        </p:txBody>
      </p:sp>
    </p:spTree>
    <p:extLst>
      <p:ext uri="{BB962C8B-B14F-4D97-AF65-F5344CB8AC3E}">
        <p14:creationId xmlns:p14="http://schemas.microsoft.com/office/powerpoint/2010/main" val="137548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D90B-ABF5-4F3A-ADAF-A7D7CE5E7A5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AD5A0A5-5966-4E7B-A510-7B45300C3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9D9B465-E65F-4133-ACAB-613AF4E3143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531158E-4BE5-4B21-9E56-CE6D8665B93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930E3A1-A025-4D39-8AF8-B0E1BCD64DAD}"/>
              </a:ext>
            </a:extLst>
          </p:cNvPr>
          <p:cNvSpPr>
            <a:spLocks noGrp="1"/>
          </p:cNvSpPr>
          <p:nvPr>
            <p:ph type="sldNum" sz="quarter" idx="12"/>
          </p:nvPr>
        </p:nvSpPr>
        <p:spPr/>
        <p:txBody>
          <a:bodyPr/>
          <a:lstStyle>
            <a:lvl1pPr>
              <a:defRPr/>
            </a:lvl1pPr>
          </a:lstStyle>
          <a:p>
            <a:fld id="{1881BC32-8B77-4BF9-9066-BDAF85ECDD04}" type="slidenum">
              <a:rPr lang="sl-SI" altLang="sl-SI"/>
              <a:pPr/>
              <a:t>‹#›</a:t>
            </a:fld>
            <a:endParaRPr lang="sl-SI" altLang="sl-SI"/>
          </a:p>
        </p:txBody>
      </p:sp>
    </p:spTree>
    <p:extLst>
      <p:ext uri="{BB962C8B-B14F-4D97-AF65-F5344CB8AC3E}">
        <p14:creationId xmlns:p14="http://schemas.microsoft.com/office/powerpoint/2010/main" val="204287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D7A03-8723-47EE-9235-649C6BA23395}"/>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1426DFC-F1E3-470A-BA0C-939A27B6B9E4}"/>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C4561BE-0084-428B-92CB-52A77AD7238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6468473-39DD-4792-ABD4-507AE3566FC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2A285D4-7640-442A-A959-4670AC95B0C3}"/>
              </a:ext>
            </a:extLst>
          </p:cNvPr>
          <p:cNvSpPr>
            <a:spLocks noGrp="1"/>
          </p:cNvSpPr>
          <p:nvPr>
            <p:ph type="sldNum" sz="quarter" idx="12"/>
          </p:nvPr>
        </p:nvSpPr>
        <p:spPr/>
        <p:txBody>
          <a:bodyPr/>
          <a:lstStyle>
            <a:lvl1pPr>
              <a:defRPr/>
            </a:lvl1pPr>
          </a:lstStyle>
          <a:p>
            <a:fld id="{56DC1FE2-33AF-4541-8045-5E4A779E5D5E}" type="slidenum">
              <a:rPr lang="sl-SI" altLang="sl-SI"/>
              <a:pPr/>
              <a:t>‹#›</a:t>
            </a:fld>
            <a:endParaRPr lang="sl-SI" altLang="sl-SI"/>
          </a:p>
        </p:txBody>
      </p:sp>
    </p:spTree>
    <p:extLst>
      <p:ext uri="{BB962C8B-B14F-4D97-AF65-F5344CB8AC3E}">
        <p14:creationId xmlns:p14="http://schemas.microsoft.com/office/powerpoint/2010/main" val="47097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7E47-DF4C-4A5E-B1D5-7F412630323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B03DA88-414B-49E0-998A-C234EF90D2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4694468-0856-4516-ABFD-A214C015E44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8E9ABA1-A068-4F1F-A884-F99DF79BB27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8E2F7BF-0DA1-45C9-8899-C85F3C3F8604}"/>
              </a:ext>
            </a:extLst>
          </p:cNvPr>
          <p:cNvSpPr>
            <a:spLocks noGrp="1"/>
          </p:cNvSpPr>
          <p:nvPr>
            <p:ph type="sldNum" sz="quarter" idx="12"/>
          </p:nvPr>
        </p:nvSpPr>
        <p:spPr/>
        <p:txBody>
          <a:bodyPr/>
          <a:lstStyle>
            <a:lvl1pPr>
              <a:defRPr/>
            </a:lvl1pPr>
          </a:lstStyle>
          <a:p>
            <a:fld id="{FA222FEA-AD01-4F32-9DF8-2A318492ADF8}" type="slidenum">
              <a:rPr lang="sl-SI" altLang="sl-SI"/>
              <a:pPr/>
              <a:t>‹#›</a:t>
            </a:fld>
            <a:endParaRPr lang="sl-SI" altLang="sl-SI"/>
          </a:p>
        </p:txBody>
      </p:sp>
    </p:spTree>
    <p:extLst>
      <p:ext uri="{BB962C8B-B14F-4D97-AF65-F5344CB8AC3E}">
        <p14:creationId xmlns:p14="http://schemas.microsoft.com/office/powerpoint/2010/main" val="426001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50D5-25DB-4B10-BEC3-6C939154C19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1486363-E728-43AF-8B25-0E5CC818065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B43F3D9-3EE2-4EDE-A2A0-399C87D810D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EA2D721-BB11-46AE-A1AC-FB002355C2C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5EEA855-953C-408C-80BA-D2E707EA62A2}"/>
              </a:ext>
            </a:extLst>
          </p:cNvPr>
          <p:cNvSpPr>
            <a:spLocks noGrp="1"/>
          </p:cNvSpPr>
          <p:nvPr>
            <p:ph type="sldNum" sz="quarter" idx="12"/>
          </p:nvPr>
        </p:nvSpPr>
        <p:spPr/>
        <p:txBody>
          <a:bodyPr/>
          <a:lstStyle>
            <a:lvl1pPr>
              <a:defRPr/>
            </a:lvl1pPr>
          </a:lstStyle>
          <a:p>
            <a:fld id="{95766849-4C2F-47E3-9E6C-1267D0DB5113}" type="slidenum">
              <a:rPr lang="sl-SI" altLang="sl-SI"/>
              <a:pPr/>
              <a:t>‹#›</a:t>
            </a:fld>
            <a:endParaRPr lang="sl-SI" altLang="sl-SI"/>
          </a:p>
        </p:txBody>
      </p:sp>
    </p:spTree>
    <p:extLst>
      <p:ext uri="{BB962C8B-B14F-4D97-AF65-F5344CB8AC3E}">
        <p14:creationId xmlns:p14="http://schemas.microsoft.com/office/powerpoint/2010/main" val="22267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C701-E49C-499D-9FA2-E1DF85DD9FE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D09263E-8BF8-431D-AF70-6C823598A16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C03479D-63C0-444D-9CD2-FE5420CE17A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51F88BA-9B5E-4CBC-B570-D0CAAE0668E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5CE9C4C-F007-4F2F-BAD4-5A9315AFFA3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89EAF40-589F-40DB-8718-FA271E9771F0}"/>
              </a:ext>
            </a:extLst>
          </p:cNvPr>
          <p:cNvSpPr>
            <a:spLocks noGrp="1"/>
          </p:cNvSpPr>
          <p:nvPr>
            <p:ph type="sldNum" sz="quarter" idx="12"/>
          </p:nvPr>
        </p:nvSpPr>
        <p:spPr/>
        <p:txBody>
          <a:bodyPr/>
          <a:lstStyle>
            <a:lvl1pPr>
              <a:defRPr/>
            </a:lvl1pPr>
          </a:lstStyle>
          <a:p>
            <a:fld id="{47FF2F83-CAFD-46A6-8637-B72A6EE82AD7}" type="slidenum">
              <a:rPr lang="sl-SI" altLang="sl-SI"/>
              <a:pPr/>
              <a:t>‹#›</a:t>
            </a:fld>
            <a:endParaRPr lang="sl-SI" altLang="sl-SI"/>
          </a:p>
        </p:txBody>
      </p:sp>
    </p:spTree>
    <p:extLst>
      <p:ext uri="{BB962C8B-B14F-4D97-AF65-F5344CB8AC3E}">
        <p14:creationId xmlns:p14="http://schemas.microsoft.com/office/powerpoint/2010/main" val="296262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93A0-5C9C-430C-982B-3F357035119E}"/>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1CE1CFA-6E2A-4B60-96F4-DDE72BCE11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0EE8F-0F93-4A28-9D5A-6BB324182B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9C75DAC-86C7-4843-840B-5F80935992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0F869-B571-434F-A7C1-3C086E9C877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C012A098-EEC8-45DA-A35D-EF95946A1630}"/>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754677CC-B809-4B28-9AD9-428EF42F73E7}"/>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E2CD8DB-CFA8-471A-B1E9-54CDE7F98E84}"/>
              </a:ext>
            </a:extLst>
          </p:cNvPr>
          <p:cNvSpPr>
            <a:spLocks noGrp="1"/>
          </p:cNvSpPr>
          <p:nvPr>
            <p:ph type="sldNum" sz="quarter" idx="12"/>
          </p:nvPr>
        </p:nvSpPr>
        <p:spPr/>
        <p:txBody>
          <a:bodyPr/>
          <a:lstStyle>
            <a:lvl1pPr>
              <a:defRPr/>
            </a:lvl1pPr>
          </a:lstStyle>
          <a:p>
            <a:fld id="{F68CEE27-8906-40EB-916E-DFB983D03182}" type="slidenum">
              <a:rPr lang="sl-SI" altLang="sl-SI"/>
              <a:pPr/>
              <a:t>‹#›</a:t>
            </a:fld>
            <a:endParaRPr lang="sl-SI" altLang="sl-SI"/>
          </a:p>
        </p:txBody>
      </p:sp>
    </p:spTree>
    <p:extLst>
      <p:ext uri="{BB962C8B-B14F-4D97-AF65-F5344CB8AC3E}">
        <p14:creationId xmlns:p14="http://schemas.microsoft.com/office/powerpoint/2010/main" val="318499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80B-269D-48E3-BD8B-D2491B0185C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49F9C70-D4AB-4BAD-BD39-6BB3AF484BE6}"/>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44572C1F-DE87-4A8E-A6B8-7962DC67ABE2}"/>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A8C77A2-1FF6-460F-9F6B-FCD053042878}"/>
              </a:ext>
            </a:extLst>
          </p:cNvPr>
          <p:cNvSpPr>
            <a:spLocks noGrp="1"/>
          </p:cNvSpPr>
          <p:nvPr>
            <p:ph type="sldNum" sz="quarter" idx="12"/>
          </p:nvPr>
        </p:nvSpPr>
        <p:spPr/>
        <p:txBody>
          <a:bodyPr/>
          <a:lstStyle>
            <a:lvl1pPr>
              <a:defRPr/>
            </a:lvl1pPr>
          </a:lstStyle>
          <a:p>
            <a:fld id="{15121E15-3292-4905-BFF7-7029EEF93EB4}" type="slidenum">
              <a:rPr lang="sl-SI" altLang="sl-SI"/>
              <a:pPr/>
              <a:t>‹#›</a:t>
            </a:fld>
            <a:endParaRPr lang="sl-SI" altLang="sl-SI"/>
          </a:p>
        </p:txBody>
      </p:sp>
    </p:spTree>
    <p:extLst>
      <p:ext uri="{BB962C8B-B14F-4D97-AF65-F5344CB8AC3E}">
        <p14:creationId xmlns:p14="http://schemas.microsoft.com/office/powerpoint/2010/main" val="408859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1270-39C1-4D67-9FD9-0A7B6C46343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FB8E475F-0805-48BD-A020-A93EBB8FAA7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1AFB6DE-F36E-4A43-8CFE-057F722648B9}"/>
              </a:ext>
            </a:extLst>
          </p:cNvPr>
          <p:cNvSpPr>
            <a:spLocks noGrp="1"/>
          </p:cNvSpPr>
          <p:nvPr>
            <p:ph type="sldNum" sz="quarter" idx="12"/>
          </p:nvPr>
        </p:nvSpPr>
        <p:spPr/>
        <p:txBody>
          <a:bodyPr/>
          <a:lstStyle>
            <a:lvl1pPr>
              <a:defRPr/>
            </a:lvl1pPr>
          </a:lstStyle>
          <a:p>
            <a:fld id="{6CCF9C94-5F6B-4922-9787-BBF9A7850C8B}" type="slidenum">
              <a:rPr lang="sl-SI" altLang="sl-SI"/>
              <a:pPr/>
              <a:t>‹#›</a:t>
            </a:fld>
            <a:endParaRPr lang="sl-SI" altLang="sl-SI"/>
          </a:p>
        </p:txBody>
      </p:sp>
    </p:spTree>
    <p:extLst>
      <p:ext uri="{BB962C8B-B14F-4D97-AF65-F5344CB8AC3E}">
        <p14:creationId xmlns:p14="http://schemas.microsoft.com/office/powerpoint/2010/main" val="366108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07D6-27F8-4DE2-8E8D-286729AB5E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88652D1-63CA-4182-98E4-987046DF5ED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C57EEFB-9CBF-44CB-A328-1566513549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1DA73-DE34-4182-AE86-93193CFE2AB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D0EBE9E-96FA-4CD7-95E8-D1A0A22AFDE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0D391C3-20FB-4857-BC13-7C9D53FE0A13}"/>
              </a:ext>
            </a:extLst>
          </p:cNvPr>
          <p:cNvSpPr>
            <a:spLocks noGrp="1"/>
          </p:cNvSpPr>
          <p:nvPr>
            <p:ph type="sldNum" sz="quarter" idx="12"/>
          </p:nvPr>
        </p:nvSpPr>
        <p:spPr/>
        <p:txBody>
          <a:bodyPr/>
          <a:lstStyle>
            <a:lvl1pPr>
              <a:defRPr/>
            </a:lvl1pPr>
          </a:lstStyle>
          <a:p>
            <a:fld id="{68042761-4DCF-4752-BAFB-5B927F4FEBAA}" type="slidenum">
              <a:rPr lang="sl-SI" altLang="sl-SI"/>
              <a:pPr/>
              <a:t>‹#›</a:t>
            </a:fld>
            <a:endParaRPr lang="sl-SI" altLang="sl-SI"/>
          </a:p>
        </p:txBody>
      </p:sp>
    </p:spTree>
    <p:extLst>
      <p:ext uri="{BB962C8B-B14F-4D97-AF65-F5344CB8AC3E}">
        <p14:creationId xmlns:p14="http://schemas.microsoft.com/office/powerpoint/2010/main" val="24665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C1C6-B162-427D-836D-B90986D6BA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4C2FFC7-06D3-465A-BF65-8D3C9D831C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853D89E1-B732-4BEC-AF91-E42611EB7C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1B3B3-11B4-4F7F-B6D9-E74980505A2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3E9B7AC-5B9C-449A-B352-FA861DF82CA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4E52296-F669-438A-8F3F-821AF34FDE6A}"/>
              </a:ext>
            </a:extLst>
          </p:cNvPr>
          <p:cNvSpPr>
            <a:spLocks noGrp="1"/>
          </p:cNvSpPr>
          <p:nvPr>
            <p:ph type="sldNum" sz="quarter" idx="12"/>
          </p:nvPr>
        </p:nvSpPr>
        <p:spPr/>
        <p:txBody>
          <a:bodyPr/>
          <a:lstStyle>
            <a:lvl1pPr>
              <a:defRPr/>
            </a:lvl1pPr>
          </a:lstStyle>
          <a:p>
            <a:fld id="{D0860A37-9B14-46FD-BC3B-177D195CE311}" type="slidenum">
              <a:rPr lang="sl-SI" altLang="sl-SI"/>
              <a:pPr/>
              <a:t>‹#›</a:t>
            </a:fld>
            <a:endParaRPr lang="sl-SI" altLang="sl-SI"/>
          </a:p>
        </p:txBody>
      </p:sp>
    </p:spTree>
    <p:extLst>
      <p:ext uri="{BB962C8B-B14F-4D97-AF65-F5344CB8AC3E}">
        <p14:creationId xmlns:p14="http://schemas.microsoft.com/office/powerpoint/2010/main" val="11922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B26E69-12A5-469A-B86A-4C42484D240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81E198CE-EAEC-4C02-985D-E01E9C0D89E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1EEF3C63-6E9A-4273-ABD4-8C884E0F083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78453979-0BFB-41FB-B11E-E07B9645C89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E21DF8F5-FC80-46B9-A5C6-96AD30DBD1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362B88-FA93-4A8B-BA06-5937D28C5C9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9.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7F80-72EC-45F2-96D3-AD7DBAFB20C5}"/>
              </a:ext>
            </a:extLst>
          </p:cNvPr>
          <p:cNvSpPr>
            <a:spLocks noGrp="1"/>
          </p:cNvSpPr>
          <p:nvPr>
            <p:ph type="ctrTitle" idx="4294967295"/>
          </p:nvPr>
        </p:nvSpPr>
        <p:spPr>
          <a:xfrm>
            <a:off x="463550" y="381000"/>
            <a:ext cx="8229600" cy="2209800"/>
          </a:xfrm>
        </p:spPr>
        <p:txBody>
          <a:bodyPr lIns="45720" rIns="228600" anchor="b">
            <a:normAutofit/>
            <a:sp3d>
              <a:bevelT w="19050" h="12700"/>
            </a:sp3d>
          </a:bodyPr>
          <a:lstStyle/>
          <a:p>
            <a:endParaRPr lang="sl-SI" altLang="sl-SI" sz="4600" b="1">
              <a:effectLst>
                <a:outerShdw blurRad="38100" dist="38100" dir="2700000" algn="tl">
                  <a:srgbClr val="FFFFFF"/>
                </a:outerShdw>
              </a:effectLst>
              <a:latin typeface="Blackadder ITC" panose="04020505050007020D02" pitchFamily="82" charset="0"/>
            </a:endParaRPr>
          </a:p>
        </p:txBody>
      </p:sp>
      <p:sp>
        <p:nvSpPr>
          <p:cNvPr id="3" name="Subtitle 2">
            <a:extLst>
              <a:ext uri="{FF2B5EF4-FFF2-40B4-BE49-F238E27FC236}">
                <a16:creationId xmlns:a16="http://schemas.microsoft.com/office/drawing/2014/main" id="{CC15AD25-D96A-411D-8A0F-DBFB681334FE}"/>
              </a:ext>
            </a:extLst>
          </p:cNvPr>
          <p:cNvSpPr>
            <a:spLocks noGrp="1"/>
          </p:cNvSpPr>
          <p:nvPr>
            <p:ph type="subTitle" idx="4294967295"/>
          </p:nvPr>
        </p:nvSpPr>
        <p:spPr>
          <a:xfrm>
            <a:off x="2143125" y="4286250"/>
            <a:ext cx="6559550" cy="1752600"/>
          </a:xfrm>
        </p:spPr>
        <p:txBody>
          <a:bodyPr lIns="45720" rIns="246888">
            <a:normAutofit/>
          </a:bodyPr>
          <a:lstStyle/>
          <a:p>
            <a:pPr marL="0" indent="0" algn="r">
              <a:lnSpc>
                <a:spcPct val="90000"/>
              </a:lnSpc>
              <a:buFontTx/>
              <a:buNone/>
            </a:pPr>
            <a:endParaRPr lang="sl-SI" altLang="sl-SI" sz="3000" b="1" dirty="0">
              <a:effectLst>
                <a:outerShdw blurRad="38100" dist="38100" dir="2700000" algn="tl">
                  <a:srgbClr val="FFFFFF"/>
                </a:outerShdw>
              </a:effectLst>
              <a:latin typeface="Blackadder ITC" panose="04020505050007020D02" pitchFamily="82" charset="0"/>
            </a:endParaRPr>
          </a:p>
          <a:p>
            <a:pPr marL="0" indent="0" algn="r">
              <a:lnSpc>
                <a:spcPct val="90000"/>
              </a:lnSpc>
              <a:buFontTx/>
              <a:buNone/>
            </a:pPr>
            <a:r>
              <a:rPr lang="sl-SI" altLang="sl-SI" sz="3000" b="1">
                <a:solidFill>
                  <a:schemeClr val="bg1"/>
                </a:solidFill>
                <a:effectLst>
                  <a:outerShdw blurRad="38100" dist="38100" dir="2700000" algn="tl">
                    <a:srgbClr val="808080"/>
                  </a:outerShdw>
                </a:effectLst>
                <a:latin typeface="Blackadder ITC" panose="04020505050007020D02" pitchFamily="82" charset="0"/>
              </a:rPr>
              <a:t> </a:t>
            </a:r>
            <a:endParaRPr lang="sl-SI" altLang="sl-SI" sz="3000" b="1" dirty="0">
              <a:solidFill>
                <a:schemeClr val="bg1"/>
              </a:solidFill>
              <a:effectLst>
                <a:outerShdw blurRad="38100" dist="38100" dir="2700000" algn="tl">
                  <a:srgbClr val="808080"/>
                </a:outerShdw>
              </a:effectLst>
              <a:latin typeface="Blackadder ITC" panose="04020505050007020D02" pitchFamily="82" charset="0"/>
            </a:endParaRPr>
          </a:p>
          <a:p>
            <a:pPr marL="0" indent="0" algn="r">
              <a:lnSpc>
                <a:spcPct val="90000"/>
              </a:lnSpc>
              <a:buFontTx/>
              <a:buNone/>
            </a:pPr>
            <a:endParaRPr lang="sl-SI" altLang="sl-SI" sz="3000" dirty="0">
              <a:solidFill>
                <a:schemeClr val="bg1"/>
              </a:solidFill>
            </a:endParaRPr>
          </a:p>
        </p:txBody>
      </p:sp>
      <p:pic>
        <p:nvPicPr>
          <p:cNvPr id="6148" name="Picture 2" descr="http://www.cmar-net.org/interview/pictures/interview_siddharta_logo.jpg">
            <a:extLst>
              <a:ext uri="{FF2B5EF4-FFF2-40B4-BE49-F238E27FC236}">
                <a16:creationId xmlns:a16="http://schemas.microsoft.com/office/drawing/2014/main" id="{B619A3DD-762C-43BD-B981-E18EEA868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714375"/>
            <a:ext cx="5214938"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F489-FBCB-4E12-AF17-2C1BB63DDD2C}"/>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2006-Danes</a:t>
            </a:r>
          </a:p>
        </p:txBody>
      </p:sp>
      <p:sp>
        <p:nvSpPr>
          <p:cNvPr id="24579" name="Content Placeholder 2">
            <a:extLst>
              <a:ext uri="{FF2B5EF4-FFF2-40B4-BE49-F238E27FC236}">
                <a16:creationId xmlns:a16="http://schemas.microsoft.com/office/drawing/2014/main" id="{B4D05B0D-E0F1-485A-B840-0E01A681A995}"/>
              </a:ext>
            </a:extLst>
          </p:cNvPr>
          <p:cNvSpPr>
            <a:spLocks noGrp="1"/>
          </p:cNvSpPr>
          <p:nvPr>
            <p:ph idx="4294967295"/>
          </p:nvPr>
        </p:nvSpPr>
        <p:spPr>
          <a:xfrm>
            <a:off x="539750" y="1700213"/>
            <a:ext cx="8229600" cy="4997450"/>
          </a:xfrm>
        </p:spPr>
        <p:txBody>
          <a:bodyPr/>
          <a:lstStyle/>
          <a:p>
            <a:pPr marL="292100" indent="-292100">
              <a:lnSpc>
                <a:spcPct val="80000"/>
              </a:lnSpc>
            </a:pPr>
            <a:r>
              <a:rPr lang="sl-SI" altLang="sl-SI" sz="2400">
                <a:solidFill>
                  <a:schemeClr val="bg1"/>
                </a:solidFill>
                <a:latin typeface="Blackadder ITC" panose="04020505050007020D02" pitchFamily="82" charset="0"/>
              </a:rPr>
              <a:t>Siddhartin četrti studijski album </a:t>
            </a:r>
            <a:r>
              <a:rPr lang="sl-SI" altLang="sl-SI" sz="2400" i="1">
                <a:solidFill>
                  <a:schemeClr val="bg1"/>
                </a:solidFill>
                <a:latin typeface="Blackadder ITC" panose="04020505050007020D02" pitchFamily="82" charset="0"/>
              </a:rPr>
              <a:t>Petrolea</a:t>
            </a:r>
            <a:r>
              <a:rPr lang="sl-SI" altLang="sl-SI" sz="2400">
                <a:solidFill>
                  <a:schemeClr val="bg1"/>
                </a:solidFill>
                <a:latin typeface="Blackadder ITC" panose="04020505050007020D02" pitchFamily="82" charset="0"/>
              </a:rPr>
              <a:t> je izšel 4. junija 2006. Nato je zasedba odšla na Jesenice, kjer so v enem od obratov podjetja Acroni končali dvodnevno snemanje videospota za prvi singel z nove plošče, </a:t>
            </a:r>
            <a:r>
              <a:rPr lang="sl-SI" altLang="sl-SI" sz="2400" i="1">
                <a:solidFill>
                  <a:schemeClr val="bg1"/>
                </a:solidFill>
                <a:latin typeface="Blackadder ITC" panose="04020505050007020D02" pitchFamily="82" charset="0"/>
              </a:rPr>
              <a:t>Plastika</a:t>
            </a:r>
            <a:r>
              <a:rPr lang="sl-SI" altLang="sl-SI" sz="2400">
                <a:solidFill>
                  <a:schemeClr val="bg1"/>
                </a:solidFill>
                <a:latin typeface="Blackadder ITC" panose="04020505050007020D02" pitchFamily="82" charset="0"/>
              </a:rPr>
              <a:t>. Televizijski spot, ki je pospremil izd albuma, je postal zelo uspešen, saj se je julija 2006 uvrstil na osrednjo lestvico MTV Adrie, Adria Top 20. </a:t>
            </a: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r>
              <a:rPr lang="sl-SI" altLang="sl-SI" sz="2400">
                <a:solidFill>
                  <a:schemeClr val="bg1"/>
                </a:solidFill>
                <a:latin typeface="Blackadder ITC" panose="04020505050007020D02" pitchFamily="82" charset="0"/>
              </a:rPr>
              <a:t>Dva meseca po izidu </a:t>
            </a:r>
            <a:r>
              <a:rPr lang="sl-SI" altLang="sl-SI" sz="2400" i="1">
                <a:solidFill>
                  <a:schemeClr val="bg1"/>
                </a:solidFill>
                <a:latin typeface="Blackadder ITC" panose="04020505050007020D02" pitchFamily="82" charset="0"/>
              </a:rPr>
              <a:t>Petrolee</a:t>
            </a:r>
            <a:r>
              <a:rPr lang="sl-SI" altLang="sl-SI" sz="2400">
                <a:solidFill>
                  <a:schemeClr val="bg1"/>
                </a:solidFill>
                <a:latin typeface="Blackadder ITC" panose="04020505050007020D02" pitchFamily="82" charset="0"/>
              </a:rPr>
              <a:t> se je Siddharta odločila za novo turnejo, ki se je začela na zadnji avgustovski dan na ljubljanskem gradu. Vstopnice niso bile v redni prodaji, ampak jih je skupina razdelila med obiskovalce svojega spletnega foruma S. A. M. O. in se jim tako zahvalila za njihovo dotedanjo podporo.</a:t>
            </a: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r>
              <a:rPr lang="sl-SI" altLang="sl-SI" sz="2400">
                <a:solidFill>
                  <a:schemeClr val="bg1"/>
                </a:solidFill>
                <a:latin typeface="Blackadder ITC" panose="04020505050007020D02" pitchFamily="82" charset="0"/>
              </a:rPr>
              <a:t>Že na podelitvi Viktorjev je Siddharta pokazala, s čim se je ukvarjala zadnjih nekaj tednov. Sodelovali so s skupino Dan D in svoji dve pesmi združili v eno samo. Dan D je prispeval pesem </a:t>
            </a:r>
            <a:r>
              <a:rPr lang="sl-SI" altLang="sl-SI" sz="2400" i="1">
                <a:solidFill>
                  <a:schemeClr val="bg1"/>
                </a:solidFill>
                <a:latin typeface="Blackadder ITC" panose="04020505050007020D02" pitchFamily="82" charset="0"/>
              </a:rPr>
              <a:t>Voda</a:t>
            </a:r>
            <a:r>
              <a:rPr lang="sl-SI" altLang="sl-SI" sz="2400">
                <a:solidFill>
                  <a:schemeClr val="bg1"/>
                </a:solidFill>
                <a:latin typeface="Blackadder ITC" panose="04020505050007020D02" pitchFamily="82" charset="0"/>
              </a:rPr>
              <a:t>, Siddharta pa </a:t>
            </a:r>
            <a:r>
              <a:rPr lang="sl-SI" altLang="sl-SI" sz="2400" i="1">
                <a:solidFill>
                  <a:schemeClr val="bg1"/>
                </a:solidFill>
                <a:latin typeface="Blackadder ITC" panose="04020505050007020D02" pitchFamily="82" charset="0"/>
              </a:rPr>
              <a:t>Male roke</a:t>
            </a:r>
            <a:r>
              <a:rPr lang="sl-SI" altLang="sl-SI" sz="2400">
                <a:solidFill>
                  <a:schemeClr val="bg1"/>
                </a:solidFill>
                <a:latin typeface="Blackadder ITC" panose="04020505050007020D02" pitchFamily="82" charset="0"/>
              </a:rPr>
              <a:t>. </a:t>
            </a:r>
          </a:p>
          <a:p>
            <a:pPr marL="292100" indent="-292100">
              <a:lnSpc>
                <a:spcPct val="80000"/>
              </a:lnSpc>
            </a:pPr>
            <a:endParaRPr lang="sl-SI" altLang="sl-SI" sz="2400">
              <a:solidFill>
                <a:schemeClr val="bg1"/>
              </a:solidFill>
              <a:latin typeface="Blackadder ITC" panose="04020505050007020D02" pitchFamily="82" charset="0"/>
            </a:endParaRPr>
          </a:p>
        </p:txBody>
      </p:sp>
      <p:pic>
        <p:nvPicPr>
          <p:cNvPr id="24580" name="Picture 4">
            <a:extLst>
              <a:ext uri="{FF2B5EF4-FFF2-40B4-BE49-F238E27FC236}">
                <a16:creationId xmlns:a16="http://schemas.microsoft.com/office/drawing/2014/main" id="{B79CA6FB-B128-4A1D-B871-FE95932F579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7088" y="0"/>
            <a:ext cx="15843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F3DBEF09-980D-446E-B431-26681DF6849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740650" y="5876925"/>
            <a:ext cx="1095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a:extLst>
              <a:ext uri="{FF2B5EF4-FFF2-40B4-BE49-F238E27FC236}">
                <a16:creationId xmlns:a16="http://schemas.microsoft.com/office/drawing/2014/main" id="{5DA9E9F8-9409-4F96-A0AE-94C6902580FD}"/>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164388" y="0"/>
            <a:ext cx="9048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A3B3-54DC-4960-ABA4-3FF2C4D2F9FB}"/>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2006-Danes</a:t>
            </a:r>
          </a:p>
        </p:txBody>
      </p:sp>
      <p:sp>
        <p:nvSpPr>
          <p:cNvPr id="26627" name="Content Placeholder 2">
            <a:extLst>
              <a:ext uri="{FF2B5EF4-FFF2-40B4-BE49-F238E27FC236}">
                <a16:creationId xmlns:a16="http://schemas.microsoft.com/office/drawing/2014/main" id="{0AF59EFE-ADEE-4E54-B5B7-004905F130A8}"/>
              </a:ext>
            </a:extLst>
          </p:cNvPr>
          <p:cNvSpPr>
            <a:spLocks noGrp="1"/>
          </p:cNvSpPr>
          <p:nvPr>
            <p:ph idx="4294967295"/>
          </p:nvPr>
        </p:nvSpPr>
        <p:spPr>
          <a:xfrm>
            <a:off x="457200" y="1646238"/>
            <a:ext cx="8229600" cy="4854575"/>
          </a:xfrm>
        </p:spPr>
        <p:txBody>
          <a:bodyPr/>
          <a:lstStyle/>
          <a:p>
            <a:pPr marL="292100" indent="-292100">
              <a:lnSpc>
                <a:spcPct val="80000"/>
              </a:lnSpc>
            </a:pPr>
            <a:r>
              <a:rPr lang="sl-SI" altLang="sl-SI" sz="2200">
                <a:solidFill>
                  <a:schemeClr val="bg1"/>
                </a:solidFill>
                <a:latin typeface="Blackadder ITC" panose="04020505050007020D02" pitchFamily="82" charset="0"/>
              </a:rPr>
              <a:t>Siddharta je 5. oktobra 2007 izpeljala nov podvig. V ljubljanski Hali Tivoli so v enem večeru v približno 5-ih urah, skupaj z gosti, zaigrali vse pesmi, ki so jih posneli do takrat. S tem dogodkom so doživeli podoben uspeh kot s koncertom na stadionu izpred nekaj let.</a:t>
            </a:r>
          </a:p>
          <a:p>
            <a:pPr marL="292100" indent="-292100">
              <a:lnSpc>
                <a:spcPct val="80000"/>
              </a:lnSpc>
            </a:pPr>
            <a:r>
              <a:rPr lang="sl-SI" altLang="sl-SI" sz="2200">
                <a:solidFill>
                  <a:schemeClr val="bg1"/>
                </a:solidFill>
                <a:latin typeface="Blackadder ITC" panose="04020505050007020D02" pitchFamily="82" charset="0"/>
              </a:rPr>
              <a:t>Leto 2007 je bilo za Siddharto zelo uspešno. Dobili so nagrado Viktor, odpravili so se na klubsko turnejo, zaigrali na nekaterih poletnih festivalih, bili znova nominirani za Best Adriatic Act na MTV EMA in koncertno sezono končali z nastopoma najprej v Izštekanih na Valu 202, potem pa še v Hali Tivoli z Maratonom. Zato se je skupina odločila, da bo izdala dva koncertna albuma – album </a:t>
            </a:r>
            <a:r>
              <a:rPr lang="sl-SI" altLang="sl-SI" sz="2200" i="1">
                <a:solidFill>
                  <a:schemeClr val="bg1"/>
                </a:solidFill>
                <a:latin typeface="Blackadder ITC" panose="04020505050007020D02" pitchFamily="82" charset="0"/>
              </a:rPr>
              <a:t>Izštekani</a:t>
            </a:r>
            <a:r>
              <a:rPr lang="sl-SI" altLang="sl-SI" sz="2200">
                <a:solidFill>
                  <a:schemeClr val="bg1"/>
                </a:solidFill>
                <a:latin typeface="Blackadder ITC" panose="04020505050007020D02" pitchFamily="82" charset="0"/>
              </a:rPr>
              <a:t> z glasbo iz oddaje in </a:t>
            </a:r>
            <a:r>
              <a:rPr lang="sl-SI" altLang="sl-SI" sz="2200" i="1">
                <a:solidFill>
                  <a:schemeClr val="bg1"/>
                </a:solidFill>
                <a:latin typeface="Blackadder ITC" panose="04020505050007020D02" pitchFamily="82" charset="0"/>
              </a:rPr>
              <a:t>Maraton</a:t>
            </a:r>
            <a:r>
              <a:rPr lang="sl-SI" altLang="sl-SI" sz="2200">
                <a:solidFill>
                  <a:schemeClr val="bg1"/>
                </a:solidFill>
                <a:latin typeface="Blackadder ITC" panose="04020505050007020D02" pitchFamily="82" charset="0"/>
              </a:rPr>
              <a:t> s pesmimi s koncerta v Hali Tivoli. </a:t>
            </a:r>
          </a:p>
          <a:p>
            <a:pPr marL="292100" indent="-292100">
              <a:lnSpc>
                <a:spcPct val="80000"/>
              </a:lnSpc>
            </a:pPr>
            <a:r>
              <a:rPr lang="sl-SI" altLang="sl-SI" sz="2200">
                <a:solidFill>
                  <a:schemeClr val="bg1"/>
                </a:solidFill>
                <a:latin typeface="Blackadder ITC" panose="04020505050007020D02" pitchFamily="82" charset="0"/>
              </a:rPr>
              <a:t>Na dan izida plošč je skupina v BTC-ju naredila še razstavo koncertnih fotografij, ki jih je v obdobju 2006/07 posnel Aleksander Remec.</a:t>
            </a:r>
          </a:p>
          <a:p>
            <a:pPr marL="292100" indent="-292100">
              <a:lnSpc>
                <a:spcPct val="80000"/>
              </a:lnSpc>
            </a:pPr>
            <a:r>
              <a:rPr lang="sl-SI" altLang="sl-SI" sz="2200">
                <a:solidFill>
                  <a:schemeClr val="bg1"/>
                </a:solidFill>
                <a:latin typeface="Blackadder ITC" panose="04020505050007020D02" pitchFamily="82" charset="0"/>
              </a:rPr>
              <a:t>Skupina uspešno deluje še naprej in se bo kmalu začela pripravljati na izid novega studijskega albuma.</a:t>
            </a:r>
          </a:p>
          <a:p>
            <a:pPr marL="292100" indent="-292100">
              <a:lnSpc>
                <a:spcPct val="80000"/>
              </a:lnSpc>
            </a:pPr>
            <a:endParaRPr lang="sl-SI" altLang="sl-SI" sz="2200">
              <a:solidFill>
                <a:schemeClr val="bg1"/>
              </a:solidFill>
              <a:latin typeface="Blackadder ITC" panose="04020505050007020D02" pitchFamily="82" charset="0"/>
            </a:endParaRPr>
          </a:p>
        </p:txBody>
      </p:sp>
      <p:pic>
        <p:nvPicPr>
          <p:cNvPr id="26628" name="Picture 5">
            <a:extLst>
              <a:ext uri="{FF2B5EF4-FFF2-40B4-BE49-F238E27FC236}">
                <a16:creationId xmlns:a16="http://schemas.microsoft.com/office/drawing/2014/main" id="{4736381E-503E-483B-A839-60671ED33B0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51275" y="5508625"/>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F1FD2983-3A53-4DAD-8BDC-9B8CDB91F7A8}"/>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48488" y="188913"/>
            <a:ext cx="15113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1">
            <a:extLst>
              <a:ext uri="{FF2B5EF4-FFF2-40B4-BE49-F238E27FC236}">
                <a16:creationId xmlns:a16="http://schemas.microsoft.com/office/drawing/2014/main" id="{FB179690-7F4A-4163-9C60-CCF34E382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04813"/>
            <a:ext cx="638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DB8E3-8229-4777-A919-34898E980A9F}"/>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Člani skupine</a:t>
            </a:r>
          </a:p>
        </p:txBody>
      </p:sp>
      <p:sp>
        <p:nvSpPr>
          <p:cNvPr id="28675" name="Content Placeholder 4">
            <a:extLst>
              <a:ext uri="{FF2B5EF4-FFF2-40B4-BE49-F238E27FC236}">
                <a16:creationId xmlns:a16="http://schemas.microsoft.com/office/drawing/2014/main" id="{2D661642-8396-4010-9FDE-8312CAC97D4E}"/>
              </a:ext>
            </a:extLst>
          </p:cNvPr>
          <p:cNvSpPr>
            <a:spLocks noGrp="1"/>
          </p:cNvSpPr>
          <p:nvPr>
            <p:ph sz="half" idx="4294967295"/>
          </p:nvPr>
        </p:nvSpPr>
        <p:spPr>
          <a:xfrm>
            <a:off x="457200" y="1600200"/>
            <a:ext cx="4038600" cy="4525963"/>
          </a:xfrm>
        </p:spPr>
        <p:txBody>
          <a:bodyPr/>
          <a:lstStyle/>
          <a:p>
            <a:pPr marL="292100" indent="-292100"/>
            <a:r>
              <a:rPr lang="sl-SI" altLang="sl-SI" sz="2800">
                <a:solidFill>
                  <a:schemeClr val="bg1"/>
                </a:solidFill>
                <a:latin typeface="Blackadder ITC" panose="04020505050007020D02" pitchFamily="82" charset="0"/>
              </a:rPr>
              <a:t>1. Tomi Meglič</a:t>
            </a:r>
          </a:p>
          <a:p>
            <a:pPr marL="292100" indent="-292100"/>
            <a:r>
              <a:rPr lang="sl-SI" altLang="sl-SI" sz="2800">
                <a:solidFill>
                  <a:schemeClr val="bg1"/>
                </a:solidFill>
                <a:latin typeface="Blackadder ITC" panose="04020505050007020D02" pitchFamily="82" charset="0"/>
              </a:rPr>
              <a:t>2.Primož Benko</a:t>
            </a:r>
          </a:p>
          <a:p>
            <a:pPr marL="292100" indent="-292100"/>
            <a:r>
              <a:rPr lang="sl-SI" altLang="sl-SI" sz="2800">
                <a:solidFill>
                  <a:schemeClr val="bg1"/>
                </a:solidFill>
                <a:latin typeface="Blackadder ITC" panose="04020505050007020D02" pitchFamily="82" charset="0"/>
              </a:rPr>
              <a:t>3.Jani Hace</a:t>
            </a:r>
          </a:p>
          <a:p>
            <a:pPr marL="292100" indent="-292100"/>
            <a:r>
              <a:rPr lang="sl-SI" altLang="sl-SI" sz="2800">
                <a:solidFill>
                  <a:schemeClr val="bg1"/>
                </a:solidFill>
                <a:latin typeface="Blackadder ITC" panose="04020505050007020D02" pitchFamily="82" charset="0"/>
              </a:rPr>
              <a:t>4.Tomaž Okroglič Rous</a:t>
            </a:r>
          </a:p>
          <a:p>
            <a:pPr marL="292100" indent="-292100"/>
            <a:r>
              <a:rPr lang="sl-SI" altLang="sl-SI" sz="2800">
                <a:solidFill>
                  <a:schemeClr val="bg1"/>
                </a:solidFill>
                <a:latin typeface="Blackadder ITC" panose="04020505050007020D02" pitchFamily="82" charset="0"/>
              </a:rPr>
              <a:t>5.Cene Resnik</a:t>
            </a:r>
          </a:p>
          <a:p>
            <a:pPr marL="292100" indent="-292100"/>
            <a:r>
              <a:rPr lang="sl-SI" altLang="sl-SI" sz="2800">
                <a:solidFill>
                  <a:schemeClr val="bg1"/>
                </a:solidFill>
                <a:latin typeface="Blackadder ITC" panose="04020505050007020D02" pitchFamily="82" charset="0"/>
              </a:rPr>
              <a:t>6.Boštjan Meglič</a:t>
            </a:r>
          </a:p>
          <a:p>
            <a:pPr marL="292100" indent="-292100"/>
            <a:r>
              <a:rPr lang="sl-SI" altLang="sl-SI" sz="2800">
                <a:solidFill>
                  <a:schemeClr val="bg1"/>
                </a:solidFill>
                <a:latin typeface="Blackadder ITC" panose="04020505050007020D02" pitchFamily="82" charset="0"/>
              </a:rPr>
              <a:t>Nekdanji  član:</a:t>
            </a:r>
          </a:p>
          <a:p>
            <a:pPr marL="292100" indent="-292100"/>
            <a:r>
              <a:rPr lang="sl-SI" altLang="sl-SI" sz="2800">
                <a:solidFill>
                  <a:schemeClr val="bg1"/>
                </a:solidFill>
                <a:latin typeface="Blackadder ITC" panose="04020505050007020D02" pitchFamily="82" charset="0"/>
              </a:rPr>
              <a:t>Primož Majerič(do 2002)</a:t>
            </a:r>
          </a:p>
        </p:txBody>
      </p:sp>
      <p:pic>
        <p:nvPicPr>
          <p:cNvPr id="28676" name="Picture 2" descr="C:\Users\TOM\AppData\Local\Microsoft\Windows\Temporary Internet Files\Low\Content.IE5\G38NI13B\siddharta_-_petrolea_tour[1].jpg">
            <a:extLst>
              <a:ext uri="{FF2B5EF4-FFF2-40B4-BE49-F238E27FC236}">
                <a16:creationId xmlns:a16="http://schemas.microsoft.com/office/drawing/2014/main" id="{23C68E71-3BE5-4DC6-9C81-1F03C3D77734}"/>
              </a:ext>
            </a:extLst>
          </p:cNvPr>
          <p:cNvPicPr>
            <a:picLocks noGrp="1" noChangeAspect="1" noChangeArrowheads="1"/>
          </p:cNvPicPr>
          <p:nvPr>
            <p:ph sz="half" idx="4294967295"/>
          </p:nvPr>
        </p:nvPicPr>
        <p:blipFill>
          <a:blip r:embed="rId3">
            <a:grayscl/>
            <a:extLst>
              <a:ext uri="{28A0092B-C50C-407E-A947-70E740481C1C}">
                <a14:useLocalDpi xmlns:a14="http://schemas.microsoft.com/office/drawing/2010/main" val="0"/>
              </a:ext>
            </a:extLst>
          </a:blip>
          <a:srcRect/>
          <a:stretch>
            <a:fillRect/>
          </a:stretch>
        </p:blipFill>
        <p:spPr>
          <a:xfrm>
            <a:off x="4762500" y="2216150"/>
            <a:ext cx="3810000" cy="3295650"/>
          </a:xfrm>
        </p:spPr>
      </p:pic>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F465-25AC-45CE-B739-08E396CA6D7A}"/>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Tomi Meglič</a:t>
            </a:r>
          </a:p>
        </p:txBody>
      </p:sp>
      <p:sp>
        <p:nvSpPr>
          <p:cNvPr id="30723" name="Content Placeholder 4">
            <a:extLst>
              <a:ext uri="{FF2B5EF4-FFF2-40B4-BE49-F238E27FC236}">
                <a16:creationId xmlns:a16="http://schemas.microsoft.com/office/drawing/2014/main" id="{DF7EEDA6-FAAC-402F-8926-64F6CF468B70}"/>
              </a:ext>
            </a:extLst>
          </p:cNvPr>
          <p:cNvSpPr>
            <a:spLocks noGrp="1"/>
          </p:cNvSpPr>
          <p:nvPr>
            <p:ph sz="half" idx="4294967295"/>
          </p:nvPr>
        </p:nvSpPr>
        <p:spPr>
          <a:xfrm>
            <a:off x="457200" y="1600200"/>
            <a:ext cx="4038600" cy="4525963"/>
          </a:xfrm>
        </p:spPr>
        <p:txBody>
          <a:bodyPr/>
          <a:lstStyle/>
          <a:p>
            <a:pPr marL="292100" indent="-292100"/>
            <a:r>
              <a:rPr lang="sl-SI" altLang="sl-SI" sz="2400" b="1">
                <a:solidFill>
                  <a:schemeClr val="bg1"/>
                </a:solidFill>
                <a:latin typeface="Blackadder ITC" panose="04020505050007020D02" pitchFamily="82" charset="0"/>
              </a:rPr>
              <a:t>Tomi Meglič</a:t>
            </a:r>
            <a:r>
              <a:rPr lang="sl-SI" altLang="sl-SI" sz="2400">
                <a:solidFill>
                  <a:schemeClr val="bg1"/>
                </a:solidFill>
                <a:latin typeface="Blackadder ITC" panose="04020505050007020D02" pitchFamily="82" charset="0"/>
              </a:rPr>
              <a:t> je slovenski glasbenik, ki se je rodil  28. februarja 1977.</a:t>
            </a:r>
          </a:p>
          <a:p>
            <a:pPr marL="292100" indent="-292100"/>
            <a:r>
              <a:rPr lang="sl-SI" altLang="sl-SI" sz="2400">
                <a:solidFill>
                  <a:schemeClr val="bg1"/>
                </a:solidFill>
                <a:latin typeface="Blackadder ITC" panose="04020505050007020D02" pitchFamily="82" charset="0"/>
              </a:rPr>
              <a:t>Tomi je pevec in kitarist skupine Siddharta.</a:t>
            </a:r>
          </a:p>
        </p:txBody>
      </p:sp>
      <p:pic>
        <p:nvPicPr>
          <p:cNvPr id="30724" name="Content Placeholder 6" descr="http://foto.muzika.hr/albums/userpics/_festivals/20050910_mtvdan_salata/20050910_mtvdan_02siddharta_salatazg_01.jpg">
            <a:extLst>
              <a:ext uri="{FF2B5EF4-FFF2-40B4-BE49-F238E27FC236}">
                <a16:creationId xmlns:a16="http://schemas.microsoft.com/office/drawing/2014/main" id="{32A8B992-7DA0-46B6-BAC4-0339378FE4C5}"/>
              </a:ext>
            </a:extLst>
          </p:cNvPr>
          <p:cNvPicPr>
            <a:picLocks/>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970463" y="1646238"/>
            <a:ext cx="33940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FD2F-1549-4B90-A80E-34377C953D62}"/>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Primož Benko</a:t>
            </a:r>
          </a:p>
        </p:txBody>
      </p:sp>
      <p:sp>
        <p:nvSpPr>
          <p:cNvPr id="32771" name="Content Placeholder 3">
            <a:extLst>
              <a:ext uri="{FF2B5EF4-FFF2-40B4-BE49-F238E27FC236}">
                <a16:creationId xmlns:a16="http://schemas.microsoft.com/office/drawing/2014/main" id="{3BF03934-10A3-4EC4-90DB-08052D8D463A}"/>
              </a:ext>
            </a:extLst>
          </p:cNvPr>
          <p:cNvSpPr>
            <a:spLocks noGrp="1"/>
          </p:cNvSpPr>
          <p:nvPr>
            <p:ph sz="half" idx="4294967295"/>
          </p:nvPr>
        </p:nvSpPr>
        <p:spPr>
          <a:xfrm>
            <a:off x="457200" y="1600200"/>
            <a:ext cx="4038600" cy="4525963"/>
          </a:xfrm>
        </p:spPr>
        <p:txBody>
          <a:bodyPr/>
          <a:lstStyle/>
          <a:p>
            <a:pPr marL="292100" indent="-292100"/>
            <a:r>
              <a:rPr lang="sl-SI" altLang="sl-SI">
                <a:solidFill>
                  <a:schemeClr val="bg1"/>
                </a:solidFill>
                <a:latin typeface="Blackadder ITC" panose="04020505050007020D02" pitchFamily="82" charset="0"/>
              </a:rPr>
              <a:t>Primož Benko v skupini siddharta igra kitaro in je spremljevalni pevec Tomija.Rojen 14. marca 1977</a:t>
            </a:r>
            <a:r>
              <a:rPr lang="sl-SI" altLang="sl-SI" sz="2800">
                <a:solidFill>
                  <a:schemeClr val="bg1"/>
                </a:solidFill>
                <a:latin typeface="Blackadder ITC" panose="04020505050007020D02" pitchFamily="82" charset="0"/>
              </a:rPr>
              <a:t>.</a:t>
            </a:r>
          </a:p>
          <a:p>
            <a:pPr marL="292100" indent="-292100"/>
            <a:endParaRPr lang="sl-SI" altLang="sl-SI">
              <a:solidFill>
                <a:schemeClr val="bg1"/>
              </a:solidFill>
              <a:latin typeface="Blackadder ITC" panose="04020505050007020D02" pitchFamily="82" charset="0"/>
            </a:endParaRPr>
          </a:p>
        </p:txBody>
      </p:sp>
      <p:pic>
        <p:nvPicPr>
          <p:cNvPr id="32772" name="Content Placeholder 5" descr="http://www.ef.uni-lj.si/studij/r3p2/SlikeOseb/PrimozBenko.jpg">
            <a:extLst>
              <a:ext uri="{FF2B5EF4-FFF2-40B4-BE49-F238E27FC236}">
                <a16:creationId xmlns:a16="http://schemas.microsoft.com/office/drawing/2014/main" id="{F8E05B07-453A-4CDC-9ADC-54C2A9A0C8BC}"/>
              </a:ext>
            </a:extLst>
          </p:cNvPr>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000625" y="1668463"/>
            <a:ext cx="3500438" cy="4357687"/>
          </a:xfrm>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C0D7-708A-4332-AFDB-0126891E017A}"/>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Jani Hace</a:t>
            </a:r>
          </a:p>
        </p:txBody>
      </p:sp>
      <p:sp>
        <p:nvSpPr>
          <p:cNvPr id="34819" name="Content Placeholder 3">
            <a:extLst>
              <a:ext uri="{FF2B5EF4-FFF2-40B4-BE49-F238E27FC236}">
                <a16:creationId xmlns:a16="http://schemas.microsoft.com/office/drawing/2014/main" id="{7CE90508-D162-4120-8D8A-FB1032535B03}"/>
              </a:ext>
            </a:extLst>
          </p:cNvPr>
          <p:cNvSpPr>
            <a:spLocks noGrp="1"/>
          </p:cNvSpPr>
          <p:nvPr>
            <p:ph sz="half" idx="4294967295"/>
          </p:nvPr>
        </p:nvSpPr>
        <p:spPr>
          <a:xfrm>
            <a:off x="457200" y="1600200"/>
            <a:ext cx="4038600" cy="4525963"/>
          </a:xfrm>
        </p:spPr>
        <p:txBody>
          <a:bodyPr/>
          <a:lstStyle/>
          <a:p>
            <a:pPr marL="292100" indent="-292100"/>
            <a:r>
              <a:rPr lang="sl-SI" altLang="sl-SI" sz="2800" b="1">
                <a:solidFill>
                  <a:schemeClr val="bg1"/>
                </a:solidFill>
                <a:latin typeface="Blackadder ITC" panose="04020505050007020D02" pitchFamily="82" charset="0"/>
              </a:rPr>
              <a:t>Jani Hace</a:t>
            </a:r>
            <a:r>
              <a:rPr lang="sl-SI" altLang="sl-SI" sz="2800">
                <a:solidFill>
                  <a:schemeClr val="bg1"/>
                </a:solidFill>
                <a:latin typeface="Blackadder ITC" panose="04020505050007020D02" pitchFamily="82" charset="0"/>
              </a:rPr>
              <a:t> je bas kitarist v skupini Siddharta. Pridružil se ji je leta 2003.</a:t>
            </a:r>
            <a:r>
              <a:rPr lang="sl-SI" altLang="sl-SI" sz="2800">
                <a:solidFill>
                  <a:schemeClr val="bg1"/>
                </a:solidFill>
              </a:rPr>
              <a:t> </a:t>
            </a:r>
          </a:p>
        </p:txBody>
      </p:sp>
      <p:pic>
        <p:nvPicPr>
          <p:cNvPr id="34820" name="Content Placeholder 7" descr="http://www.okorn.net/wp-content/uploads/siddharta_kr_siddharta_img_1511.jpg">
            <a:extLst>
              <a:ext uri="{FF2B5EF4-FFF2-40B4-BE49-F238E27FC236}">
                <a16:creationId xmlns:a16="http://schemas.microsoft.com/office/drawing/2014/main" id="{1B77E5FF-28EE-4887-9488-625AF97A0F6D}"/>
              </a:ext>
            </a:extLst>
          </p:cNvPr>
          <p:cNvPicPr>
            <a:picLocks noGrp="1"/>
          </p:cNvPicPr>
          <p:nvPr>
            <p:ph sz="half" idx="4294967295"/>
          </p:nvPr>
        </p:nvPicPr>
        <p:blipFill>
          <a:blip r:embed="rId3">
            <a:grayscl/>
            <a:extLst>
              <a:ext uri="{28A0092B-C50C-407E-A947-70E740481C1C}">
                <a14:useLocalDpi xmlns:a14="http://schemas.microsoft.com/office/drawing/2010/main" val="0"/>
              </a:ext>
            </a:extLst>
          </a:blip>
          <a:srcRect/>
          <a:stretch>
            <a:fillRect/>
          </a:stretch>
        </p:blipFill>
        <p:spPr>
          <a:xfrm>
            <a:off x="5159375" y="1597025"/>
            <a:ext cx="3341688" cy="4529138"/>
          </a:xfrm>
        </p:spPr>
      </p:pic>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01E2-5C10-43B0-B0E3-7023D3B5D6D5}"/>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Tomaž Okroglič Rous</a:t>
            </a:r>
          </a:p>
        </p:txBody>
      </p:sp>
      <p:sp>
        <p:nvSpPr>
          <p:cNvPr id="36867" name="Content Placeholder 3">
            <a:extLst>
              <a:ext uri="{FF2B5EF4-FFF2-40B4-BE49-F238E27FC236}">
                <a16:creationId xmlns:a16="http://schemas.microsoft.com/office/drawing/2014/main" id="{1CAE7D93-203F-4C0A-BC48-19E1DF038100}"/>
              </a:ext>
            </a:extLst>
          </p:cNvPr>
          <p:cNvSpPr>
            <a:spLocks noGrp="1"/>
          </p:cNvSpPr>
          <p:nvPr>
            <p:ph sz="half" idx="4294967295"/>
          </p:nvPr>
        </p:nvSpPr>
        <p:spPr>
          <a:xfrm>
            <a:off x="457200" y="1600200"/>
            <a:ext cx="4038600" cy="4525963"/>
          </a:xfrm>
        </p:spPr>
        <p:txBody>
          <a:bodyPr/>
          <a:lstStyle/>
          <a:p>
            <a:pPr marL="292100" indent="-292100"/>
            <a:r>
              <a:rPr lang="sl-SI" altLang="sl-SI" sz="2800">
                <a:solidFill>
                  <a:schemeClr val="bg1"/>
                </a:solidFill>
                <a:latin typeface="Blackadder ITC" panose="04020505050007020D02" pitchFamily="82" charset="0"/>
              </a:rPr>
              <a:t>V skupini Siddharta igra klavir, rodil se je 3. decembra 1976.</a:t>
            </a:r>
            <a:r>
              <a:rPr lang="sl-SI" altLang="sl-SI" sz="2800">
                <a:solidFill>
                  <a:schemeClr val="bg1"/>
                </a:solidFill>
              </a:rPr>
              <a:t> </a:t>
            </a:r>
          </a:p>
        </p:txBody>
      </p:sp>
      <p:pic>
        <p:nvPicPr>
          <p:cNvPr id="36868" name="Content Placeholder 4">
            <a:extLst>
              <a:ext uri="{FF2B5EF4-FFF2-40B4-BE49-F238E27FC236}">
                <a16:creationId xmlns:a16="http://schemas.microsoft.com/office/drawing/2014/main" id="{C833D0A8-7403-42FC-A779-8765F79558FB}"/>
              </a:ext>
            </a:extLst>
          </p:cNvPr>
          <p:cNvPicPr>
            <a:picLocks noGrp="1"/>
          </p:cNvPicPr>
          <p:nvPr>
            <p:ph sz="half" idx="4294967295"/>
          </p:nvPr>
        </p:nvPicPr>
        <p:blipFill>
          <a:blip r:embed="rId3">
            <a:grayscl/>
            <a:extLst>
              <a:ext uri="{28A0092B-C50C-407E-A947-70E740481C1C}">
                <a14:useLocalDpi xmlns:a14="http://schemas.microsoft.com/office/drawing/2010/main" val="0"/>
              </a:ext>
            </a:extLst>
          </a:blip>
          <a:srcRect/>
          <a:stretch>
            <a:fillRect/>
          </a:stretch>
        </p:blipFill>
        <p:spPr>
          <a:xfrm>
            <a:off x="5148263" y="1600200"/>
            <a:ext cx="3538537" cy="4525963"/>
          </a:xfrm>
        </p:spPr>
      </p:pic>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0199-85C1-4500-9469-0E91C1641121}"/>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Cene Resnik</a:t>
            </a:r>
          </a:p>
        </p:txBody>
      </p:sp>
      <p:sp>
        <p:nvSpPr>
          <p:cNvPr id="38915" name="Content Placeholder 3">
            <a:extLst>
              <a:ext uri="{FF2B5EF4-FFF2-40B4-BE49-F238E27FC236}">
                <a16:creationId xmlns:a16="http://schemas.microsoft.com/office/drawing/2014/main" id="{74CBBCD6-D373-43EF-90EB-B1435B49C87E}"/>
              </a:ext>
            </a:extLst>
          </p:cNvPr>
          <p:cNvSpPr>
            <a:spLocks noGrp="1"/>
          </p:cNvSpPr>
          <p:nvPr>
            <p:ph sz="half" idx="4294967295"/>
          </p:nvPr>
        </p:nvSpPr>
        <p:spPr>
          <a:xfrm>
            <a:off x="457200" y="1600200"/>
            <a:ext cx="4038600" cy="4525963"/>
          </a:xfrm>
        </p:spPr>
        <p:txBody>
          <a:bodyPr/>
          <a:lstStyle/>
          <a:p>
            <a:pPr marL="292100" indent="-292100"/>
            <a:r>
              <a:rPr lang="sl-SI" altLang="sl-SI" sz="2800">
                <a:solidFill>
                  <a:schemeClr val="bg1"/>
                </a:solidFill>
                <a:latin typeface="Blackadder ITC" panose="04020505050007020D02" pitchFamily="82" charset="0"/>
              </a:rPr>
              <a:t>V skupini Siddharta igra saksofon, rodil se je 2. junija 1978</a:t>
            </a:r>
            <a:r>
              <a:rPr lang="sl-SI" altLang="sl-SI" sz="2800">
                <a:solidFill>
                  <a:schemeClr val="bg1"/>
                </a:solidFill>
              </a:rPr>
              <a:t>.</a:t>
            </a:r>
          </a:p>
        </p:txBody>
      </p:sp>
      <p:pic>
        <p:nvPicPr>
          <p:cNvPr id="38916" name="Content Placeholder 5" descr="http://www.igorlunder.com/images/reeds_ostali_resnik_L.jpg">
            <a:extLst>
              <a:ext uri="{FF2B5EF4-FFF2-40B4-BE49-F238E27FC236}">
                <a16:creationId xmlns:a16="http://schemas.microsoft.com/office/drawing/2014/main" id="{9199909C-4CAD-4A4F-8D00-5C2F3F067D18}"/>
              </a:ext>
            </a:extLst>
          </p:cNvPr>
          <p:cNvPicPr>
            <a:picLocks noGrp="1"/>
          </p:cNvPicPr>
          <p:nvPr>
            <p:ph sz="half" idx="4294967295"/>
          </p:nvPr>
        </p:nvPicPr>
        <p:blipFill>
          <a:blip r:embed="rId3">
            <a:grayscl/>
            <a:extLst>
              <a:ext uri="{28A0092B-C50C-407E-A947-70E740481C1C}">
                <a14:useLocalDpi xmlns:a14="http://schemas.microsoft.com/office/drawing/2010/main" val="0"/>
              </a:ext>
            </a:extLst>
          </a:blip>
          <a:srcRect/>
          <a:stretch>
            <a:fillRect/>
          </a:stretch>
        </p:blipFill>
        <p:spPr>
          <a:xfrm>
            <a:off x="4970463" y="1600200"/>
            <a:ext cx="3394075" cy="4525963"/>
          </a:xfrm>
        </p:spPr>
      </p:pic>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86C5-FE84-4F0E-868E-E269C79CDFB4}"/>
              </a:ext>
            </a:extLst>
          </p:cNvPr>
          <p:cNvSpPr>
            <a:spLocks noGrp="1"/>
          </p:cNvSpPr>
          <p:nvPr>
            <p:ph type="title" idx="4294967295"/>
          </p:nvPr>
        </p:nvSpPr>
        <p:spPr>
          <a:xfrm>
            <a:off x="1002459" y="378914"/>
            <a:ext cx="7139082" cy="991518"/>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Boštjan Meglič</a:t>
            </a:r>
          </a:p>
        </p:txBody>
      </p:sp>
      <p:sp>
        <p:nvSpPr>
          <p:cNvPr id="40963" name="Rectangle 4">
            <a:extLst>
              <a:ext uri="{FF2B5EF4-FFF2-40B4-BE49-F238E27FC236}">
                <a16:creationId xmlns:a16="http://schemas.microsoft.com/office/drawing/2014/main" id="{D3DE6E16-3E21-4F2A-8CCB-301852C012AB}"/>
              </a:ext>
            </a:extLst>
          </p:cNvPr>
          <p:cNvSpPr>
            <a:spLocks noGrp="1"/>
          </p:cNvSpPr>
          <p:nvPr>
            <p:ph type="body" sz="half" idx="4294967295"/>
          </p:nvPr>
        </p:nvSpPr>
        <p:spPr>
          <a:xfrm>
            <a:off x="457200" y="1600200"/>
            <a:ext cx="4038600" cy="4525963"/>
          </a:xfrm>
        </p:spPr>
        <p:txBody>
          <a:bodyPr/>
          <a:lstStyle/>
          <a:p>
            <a:pPr marL="292100" indent="-292100">
              <a:buFontTx/>
              <a:buNone/>
            </a:pPr>
            <a:r>
              <a:rPr lang="sl-SI" altLang="sl-SI" sz="2800" b="1">
                <a:solidFill>
                  <a:schemeClr val="bg1"/>
                </a:solidFill>
                <a:latin typeface="Blackadder ITC" panose="04020505050007020D02" pitchFamily="82" charset="0"/>
              </a:rPr>
              <a:t>Boštjan Meglič</a:t>
            </a:r>
            <a:r>
              <a:rPr lang="sl-SI" altLang="sl-SI" sz="2800">
                <a:solidFill>
                  <a:schemeClr val="bg1"/>
                </a:solidFill>
                <a:latin typeface="Blackadder ITC" panose="04020505050007020D02" pitchFamily="82" charset="0"/>
              </a:rPr>
              <a:t> je član skupine Siddharta že od samega začetka. V skupini igra bobne. Je Tomijev (mlajši) brat</a:t>
            </a:r>
            <a:r>
              <a:rPr lang="sl-SI" altLang="sl-SI" sz="2800">
                <a:solidFill>
                  <a:schemeClr val="bg1"/>
                </a:solidFill>
              </a:rPr>
              <a:t>.</a:t>
            </a:r>
          </a:p>
        </p:txBody>
      </p:sp>
      <p:pic>
        <p:nvPicPr>
          <p:cNvPr id="40964" name="Picture 5">
            <a:extLst>
              <a:ext uri="{FF2B5EF4-FFF2-40B4-BE49-F238E27FC236}">
                <a16:creationId xmlns:a16="http://schemas.microsoft.com/office/drawing/2014/main" id="{7D847BE6-41B4-4748-95AA-67C177D9F300}"/>
              </a:ext>
            </a:extLst>
          </p:cNvPr>
          <p:cNvPicPr>
            <a:picLocks noGrp="1" noChangeAspect="1" noChangeArrowheads="1"/>
          </p:cNvPicPr>
          <p:nvPr>
            <p:ph type="body" sz="half" idx="4294967295"/>
          </p:nvPr>
        </p:nvPicPr>
        <p:blipFill>
          <a:blip r:embed="rId3">
            <a:grayscl/>
            <a:extLst>
              <a:ext uri="{28A0092B-C50C-407E-A947-70E740481C1C}">
                <a14:useLocalDpi xmlns:a14="http://schemas.microsoft.com/office/drawing/2010/main" val="0"/>
              </a:ext>
            </a:extLst>
          </a:blip>
          <a:srcRect/>
          <a:stretch>
            <a:fillRect/>
          </a:stretch>
        </p:blipFill>
        <p:spPr>
          <a:xfrm>
            <a:off x="5364163" y="1870075"/>
            <a:ext cx="3143250" cy="4087813"/>
          </a:xfrm>
        </p:spPr>
      </p:pic>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477A2-7FEA-4F34-BC9B-CB45B04F576C}"/>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Albumi</a:t>
            </a:r>
          </a:p>
        </p:txBody>
      </p:sp>
      <p:sp>
        <p:nvSpPr>
          <p:cNvPr id="2" name="Content Placeholder 1">
            <a:extLst>
              <a:ext uri="{FF2B5EF4-FFF2-40B4-BE49-F238E27FC236}">
                <a16:creationId xmlns:a16="http://schemas.microsoft.com/office/drawing/2014/main" id="{D8755BE2-9FF7-41BC-8BDD-5172E0A69D95}"/>
              </a:ext>
            </a:extLst>
          </p:cNvPr>
          <p:cNvSpPr>
            <a:spLocks noGrp="1"/>
          </p:cNvSpPr>
          <p:nvPr>
            <p:ph sz="half" idx="4294967295"/>
          </p:nvPr>
        </p:nvSpPr>
        <p:spPr>
          <a:xfrm>
            <a:off x="457200" y="1600200"/>
            <a:ext cx="4038600" cy="4525963"/>
          </a:xfrm>
        </p:spPr>
        <p:txBody>
          <a:bodyPr>
            <a:normAutofit/>
          </a:bodyPr>
          <a:lstStyle/>
          <a:p>
            <a:pPr marL="292100" indent="-292100">
              <a:lnSpc>
                <a:spcPct val="80000"/>
              </a:lnSpc>
            </a:pPr>
            <a:r>
              <a:rPr lang="sl-SI" altLang="sl-SI" sz="2200" i="1">
                <a:solidFill>
                  <a:schemeClr val="bg1"/>
                </a:solidFill>
                <a:latin typeface="Blackadder ITC" panose="04020505050007020D02" pitchFamily="82" charset="0"/>
              </a:rPr>
              <a:t>ID</a:t>
            </a:r>
            <a:r>
              <a:rPr lang="sl-SI" altLang="sl-SI" sz="2200">
                <a:solidFill>
                  <a:schemeClr val="bg1"/>
                </a:solidFill>
                <a:latin typeface="Blackadder ITC" panose="04020505050007020D02" pitchFamily="82" charset="0"/>
              </a:rPr>
              <a:t>  (1999) </a:t>
            </a:r>
          </a:p>
          <a:p>
            <a:pPr marL="292100" indent="-292100">
              <a:lnSpc>
                <a:spcPct val="80000"/>
              </a:lnSpc>
            </a:pPr>
            <a:r>
              <a:rPr lang="sl-SI" altLang="sl-SI" sz="2200" i="1">
                <a:solidFill>
                  <a:schemeClr val="bg1"/>
                </a:solidFill>
                <a:latin typeface="Blackadder ITC" panose="04020505050007020D02" pitchFamily="82" charset="0"/>
              </a:rPr>
              <a:t>Lunanai   EP</a:t>
            </a:r>
            <a:r>
              <a:rPr lang="sl-SI" altLang="sl-SI" sz="2200">
                <a:solidFill>
                  <a:schemeClr val="bg1"/>
                </a:solidFill>
                <a:latin typeface="Blackadder ITC" panose="04020505050007020D02" pitchFamily="82" charset="0"/>
              </a:rPr>
              <a:t>  (2000) </a:t>
            </a:r>
          </a:p>
          <a:p>
            <a:pPr marL="292100" indent="-292100">
              <a:lnSpc>
                <a:spcPct val="80000"/>
              </a:lnSpc>
            </a:pPr>
            <a:r>
              <a:rPr lang="sl-SI" altLang="sl-SI" sz="2200" i="1">
                <a:solidFill>
                  <a:schemeClr val="bg1"/>
                </a:solidFill>
                <a:latin typeface="Blackadder ITC" panose="04020505050007020D02" pitchFamily="82" charset="0"/>
              </a:rPr>
              <a:t>Nord</a:t>
            </a:r>
            <a:r>
              <a:rPr lang="sl-SI" altLang="sl-SI" sz="2200">
                <a:solidFill>
                  <a:schemeClr val="bg1"/>
                </a:solidFill>
                <a:latin typeface="Blackadder ITC" panose="04020505050007020D02" pitchFamily="82" charset="0"/>
              </a:rPr>
              <a:t>   (2001) </a:t>
            </a:r>
          </a:p>
          <a:p>
            <a:pPr marL="292100" indent="-292100">
              <a:lnSpc>
                <a:spcPct val="80000"/>
              </a:lnSpc>
            </a:pPr>
            <a:r>
              <a:rPr lang="sl-SI" altLang="sl-SI" sz="2200" i="1">
                <a:solidFill>
                  <a:schemeClr val="bg1"/>
                </a:solidFill>
                <a:latin typeface="Blackadder ITC" panose="04020505050007020D02" pitchFamily="82" charset="0"/>
              </a:rPr>
              <a:t>Silikon    Delta</a:t>
            </a:r>
            <a:r>
              <a:rPr lang="sl-SI" altLang="sl-SI" sz="2200">
                <a:solidFill>
                  <a:schemeClr val="bg1"/>
                </a:solidFill>
                <a:latin typeface="Blackadder ITC" panose="04020505050007020D02" pitchFamily="82" charset="0"/>
              </a:rPr>
              <a:t> (2002) </a:t>
            </a:r>
          </a:p>
          <a:p>
            <a:pPr marL="292100" indent="-292100">
              <a:lnSpc>
                <a:spcPct val="80000"/>
              </a:lnSpc>
            </a:pPr>
            <a:r>
              <a:rPr lang="sl-SI" altLang="sl-SI" sz="2200" i="1">
                <a:solidFill>
                  <a:schemeClr val="bg1"/>
                </a:solidFill>
                <a:latin typeface="Blackadder ITC" panose="04020505050007020D02" pitchFamily="82" charset="0"/>
              </a:rPr>
              <a:t>Rh-</a:t>
            </a:r>
            <a:r>
              <a:rPr lang="sl-SI" altLang="sl-SI" sz="2200">
                <a:solidFill>
                  <a:schemeClr val="bg1"/>
                </a:solidFill>
                <a:latin typeface="Blackadder ITC" panose="04020505050007020D02" pitchFamily="82" charset="0"/>
              </a:rPr>
              <a:t>   (2003) </a:t>
            </a:r>
          </a:p>
          <a:p>
            <a:pPr marL="292100" indent="-292100">
              <a:lnSpc>
                <a:spcPct val="80000"/>
              </a:lnSpc>
            </a:pPr>
            <a:r>
              <a:rPr lang="sl-SI" altLang="sl-SI" sz="2200" i="1">
                <a:solidFill>
                  <a:schemeClr val="bg1"/>
                </a:solidFill>
                <a:latin typeface="Blackadder ITC" panose="04020505050007020D02" pitchFamily="82" charset="0"/>
              </a:rPr>
              <a:t>Rh-  Bloodbag  Limited  Edition</a:t>
            </a:r>
            <a:r>
              <a:rPr lang="sl-SI" altLang="sl-SI" sz="2200">
                <a:solidFill>
                  <a:schemeClr val="bg1"/>
                </a:solidFill>
                <a:latin typeface="Blackadder ITC" panose="04020505050007020D02" pitchFamily="82" charset="0"/>
              </a:rPr>
              <a:t> (2003) </a:t>
            </a:r>
          </a:p>
          <a:p>
            <a:pPr marL="292100" indent="-292100">
              <a:lnSpc>
                <a:spcPct val="80000"/>
              </a:lnSpc>
            </a:pPr>
            <a:r>
              <a:rPr lang="sl-SI" altLang="sl-SI" sz="2200" i="1">
                <a:solidFill>
                  <a:schemeClr val="bg1"/>
                </a:solidFill>
                <a:latin typeface="Blackadder ITC" panose="04020505050007020D02" pitchFamily="82" charset="0"/>
              </a:rPr>
              <a:t>My  Dice</a:t>
            </a:r>
            <a:r>
              <a:rPr lang="sl-SI" altLang="sl-SI" sz="2200">
                <a:solidFill>
                  <a:schemeClr val="bg1"/>
                </a:solidFill>
                <a:latin typeface="Blackadder ITC" panose="04020505050007020D02" pitchFamily="82" charset="0"/>
              </a:rPr>
              <a:t> (2005) </a:t>
            </a:r>
          </a:p>
          <a:p>
            <a:pPr marL="292100" indent="-292100">
              <a:lnSpc>
                <a:spcPct val="80000"/>
              </a:lnSpc>
            </a:pPr>
            <a:r>
              <a:rPr lang="sl-SI" altLang="sl-SI" sz="2200" i="1">
                <a:solidFill>
                  <a:schemeClr val="bg1"/>
                </a:solidFill>
                <a:latin typeface="Blackadder ITC" panose="04020505050007020D02" pitchFamily="82" charset="0"/>
              </a:rPr>
              <a:t>Rave   EP</a:t>
            </a:r>
            <a:r>
              <a:rPr lang="sl-SI" altLang="sl-SI" sz="2200">
                <a:solidFill>
                  <a:schemeClr val="bg1"/>
                </a:solidFill>
                <a:latin typeface="Blackadder ITC" panose="04020505050007020D02" pitchFamily="82" charset="0"/>
              </a:rPr>
              <a:t> (2005) </a:t>
            </a:r>
          </a:p>
          <a:p>
            <a:pPr marL="292100" indent="-292100">
              <a:lnSpc>
                <a:spcPct val="80000"/>
              </a:lnSpc>
            </a:pPr>
            <a:r>
              <a:rPr lang="sl-SI" altLang="sl-SI" sz="2200" i="1">
                <a:solidFill>
                  <a:schemeClr val="bg1"/>
                </a:solidFill>
                <a:latin typeface="Blackadder ITC" panose="04020505050007020D02" pitchFamily="82" charset="0"/>
              </a:rPr>
              <a:t>Rh-  Special Edition</a:t>
            </a:r>
            <a:r>
              <a:rPr lang="sl-SI" altLang="sl-SI" sz="2200">
                <a:solidFill>
                  <a:schemeClr val="bg1"/>
                </a:solidFill>
                <a:latin typeface="Blackadder ITC" panose="04020505050007020D02" pitchFamily="82" charset="0"/>
              </a:rPr>
              <a:t> (2005) </a:t>
            </a:r>
          </a:p>
          <a:p>
            <a:pPr marL="292100" indent="-292100">
              <a:lnSpc>
                <a:spcPct val="80000"/>
              </a:lnSpc>
            </a:pPr>
            <a:r>
              <a:rPr lang="sl-SI" altLang="sl-SI" sz="2200">
                <a:solidFill>
                  <a:schemeClr val="bg1"/>
                </a:solidFill>
                <a:latin typeface="Blackadder ITC" panose="04020505050007020D02" pitchFamily="82" charset="0"/>
              </a:rPr>
              <a:t>Rh-  (English) (2005) </a:t>
            </a:r>
          </a:p>
          <a:p>
            <a:pPr marL="292100" indent="-292100">
              <a:lnSpc>
                <a:spcPct val="80000"/>
              </a:lnSpc>
            </a:pPr>
            <a:r>
              <a:rPr lang="sl-SI" altLang="sl-SI" sz="2200" i="1">
                <a:solidFill>
                  <a:schemeClr val="bg1"/>
                </a:solidFill>
                <a:latin typeface="Blackadder ITC" panose="04020505050007020D02" pitchFamily="82" charset="0"/>
              </a:rPr>
              <a:t>Petrolea</a:t>
            </a:r>
            <a:r>
              <a:rPr lang="sl-SI" altLang="sl-SI" sz="2200">
                <a:solidFill>
                  <a:schemeClr val="bg1"/>
                </a:solidFill>
                <a:latin typeface="Blackadder ITC" panose="04020505050007020D02" pitchFamily="82" charset="0"/>
              </a:rPr>
              <a:t>  (2006) </a:t>
            </a:r>
          </a:p>
          <a:p>
            <a:pPr marL="292100" indent="-292100">
              <a:lnSpc>
                <a:spcPct val="80000"/>
              </a:lnSpc>
            </a:pPr>
            <a:r>
              <a:rPr lang="sl-SI" altLang="sl-SI" sz="2200" i="1">
                <a:solidFill>
                  <a:schemeClr val="bg1"/>
                </a:solidFill>
                <a:latin typeface="Blackadder ITC" panose="04020505050007020D02" pitchFamily="82" charset="0"/>
              </a:rPr>
              <a:t>Male roke EP</a:t>
            </a:r>
            <a:r>
              <a:rPr lang="sl-SI" altLang="sl-SI" sz="2200">
                <a:solidFill>
                  <a:schemeClr val="bg1"/>
                </a:solidFill>
                <a:latin typeface="Blackadder ITC" panose="04020505050007020D02" pitchFamily="82" charset="0"/>
              </a:rPr>
              <a:t>   (2007) </a:t>
            </a:r>
          </a:p>
          <a:p>
            <a:pPr marL="292100" indent="-292100">
              <a:lnSpc>
                <a:spcPct val="80000"/>
              </a:lnSpc>
            </a:pPr>
            <a:r>
              <a:rPr lang="sl-SI" altLang="sl-SI" sz="2200" i="1">
                <a:solidFill>
                  <a:schemeClr val="bg1"/>
                </a:solidFill>
                <a:latin typeface="Blackadder ITC" panose="04020505050007020D02" pitchFamily="82" charset="0"/>
              </a:rPr>
              <a:t>Maraton</a:t>
            </a:r>
            <a:r>
              <a:rPr lang="sl-SI" altLang="sl-SI" sz="2200">
                <a:solidFill>
                  <a:schemeClr val="bg1"/>
                </a:solidFill>
                <a:latin typeface="Blackadder ITC" panose="04020505050007020D02" pitchFamily="82" charset="0"/>
              </a:rPr>
              <a:t>   (2007) </a:t>
            </a:r>
          </a:p>
          <a:p>
            <a:pPr marL="292100" indent="-292100">
              <a:lnSpc>
                <a:spcPct val="80000"/>
              </a:lnSpc>
            </a:pPr>
            <a:r>
              <a:rPr lang="sl-SI" altLang="sl-SI" sz="2200" i="1">
                <a:solidFill>
                  <a:schemeClr val="bg1"/>
                </a:solidFill>
                <a:latin typeface="Blackadder ITC" panose="04020505050007020D02" pitchFamily="82" charset="0"/>
              </a:rPr>
              <a:t>Izštekani</a:t>
            </a:r>
            <a:r>
              <a:rPr lang="sl-SI" altLang="sl-SI" sz="2200">
                <a:solidFill>
                  <a:schemeClr val="bg1"/>
                </a:solidFill>
                <a:latin typeface="Blackadder ITC" panose="04020505050007020D02" pitchFamily="82" charset="0"/>
              </a:rPr>
              <a:t>   (2007) </a:t>
            </a:r>
          </a:p>
          <a:p>
            <a:pPr marL="292100" indent="-292100">
              <a:lnSpc>
                <a:spcPct val="80000"/>
              </a:lnSpc>
            </a:pPr>
            <a:endParaRPr lang="sl-SI" altLang="sl-SI" sz="2200">
              <a:solidFill>
                <a:schemeClr val="bg1"/>
              </a:solidFill>
              <a:latin typeface="Blackadder ITC" panose="04020505050007020D02" pitchFamily="82" charset="0"/>
            </a:endParaRPr>
          </a:p>
        </p:txBody>
      </p:sp>
      <p:pic>
        <p:nvPicPr>
          <p:cNvPr id="43012" name="Content Placeholder 4" descr="1999_Id.jpg">
            <a:extLst>
              <a:ext uri="{FF2B5EF4-FFF2-40B4-BE49-F238E27FC236}">
                <a16:creationId xmlns:a16="http://schemas.microsoft.com/office/drawing/2014/main" id="{956DBE1B-2E9C-491C-9F8C-54B401A1C0D1}"/>
              </a:ext>
            </a:extLst>
          </p:cNvPr>
          <p:cNvPicPr>
            <a:picLocks noGrp="1" noChangeAspect="1"/>
          </p:cNvPicPr>
          <p:nvPr>
            <p:ph sz="half" idx="4294967295"/>
          </p:nvPr>
        </p:nvPicPr>
        <p:blipFill>
          <a:blip r:embed="rId3">
            <a:grayscl/>
            <a:extLst>
              <a:ext uri="{28A0092B-C50C-407E-A947-70E740481C1C}">
                <a14:useLocalDpi xmlns:a14="http://schemas.microsoft.com/office/drawing/2010/main" val="0"/>
              </a:ext>
            </a:extLst>
          </a:blip>
          <a:srcRect/>
          <a:stretch>
            <a:fillRect/>
          </a:stretch>
        </p:blipFill>
        <p:spPr>
          <a:xfrm>
            <a:off x="4214813" y="3240088"/>
            <a:ext cx="1219200" cy="1209675"/>
          </a:xfrm>
        </p:spPr>
      </p:pic>
      <p:pic>
        <p:nvPicPr>
          <p:cNvPr id="43013" name="Picture 5" descr="2000_Lunanai_EP.jpg">
            <a:extLst>
              <a:ext uri="{FF2B5EF4-FFF2-40B4-BE49-F238E27FC236}">
                <a16:creationId xmlns:a16="http://schemas.microsoft.com/office/drawing/2014/main" id="{6F314507-EA15-49E2-A5E6-AA7B3E28658E}"/>
              </a:ext>
            </a:extLst>
          </p:cNvPr>
          <p:cNvPicPr>
            <a:picLocks noChangeAspect="1"/>
          </p:cNvPicPr>
          <p:nvPr/>
        </p:nvPicPr>
        <p:blipFill>
          <a:blip r:embed="rId4">
            <a:lum contrast="-30000"/>
            <a:grayscl/>
            <a:extLst>
              <a:ext uri="{28A0092B-C50C-407E-A947-70E740481C1C}">
                <a14:useLocalDpi xmlns:a14="http://schemas.microsoft.com/office/drawing/2010/main" val="0"/>
              </a:ext>
            </a:extLst>
          </a:blip>
          <a:srcRect/>
          <a:stretch>
            <a:fillRect/>
          </a:stretch>
        </p:blipFill>
        <p:spPr bwMode="auto">
          <a:xfrm>
            <a:off x="4286250" y="5143500"/>
            <a:ext cx="12192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2002_Silikon_Delta2.jpg">
            <a:extLst>
              <a:ext uri="{FF2B5EF4-FFF2-40B4-BE49-F238E27FC236}">
                <a16:creationId xmlns:a16="http://schemas.microsoft.com/office/drawing/2014/main" id="{27A54E5D-F8F2-4753-9F79-2B2732913C14}"/>
              </a:ext>
            </a:extLst>
          </p:cNvPr>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500938" y="1643063"/>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2003_Rh-_BB.jpg">
            <a:extLst>
              <a:ext uri="{FF2B5EF4-FFF2-40B4-BE49-F238E27FC236}">
                <a16:creationId xmlns:a16="http://schemas.microsoft.com/office/drawing/2014/main" id="{99D35D70-CB02-483E-BD1B-49DBFC11FB80}"/>
              </a:ext>
            </a:extLst>
          </p:cNvPr>
          <p:cNvPicPr>
            <a:picLocks noChangeAspect="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57188" y="1428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2003_Rh-_slo2.jpg">
            <a:extLst>
              <a:ext uri="{FF2B5EF4-FFF2-40B4-BE49-F238E27FC236}">
                <a16:creationId xmlns:a16="http://schemas.microsoft.com/office/drawing/2014/main" id="{AFD7A0B8-053F-472F-B893-0B9D0CD74707}"/>
              </a:ext>
            </a:extLst>
          </p:cNvPr>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715250" y="5357813"/>
            <a:ext cx="1219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005_Rave_EP.jpg">
            <a:extLst>
              <a:ext uri="{FF2B5EF4-FFF2-40B4-BE49-F238E27FC236}">
                <a16:creationId xmlns:a16="http://schemas.microsoft.com/office/drawing/2014/main" id="{CBB10978-6844-47C1-A33C-CB5F9FE5615B}"/>
              </a:ext>
            </a:extLst>
          </p:cNvPr>
          <p:cNvPicPr>
            <a:picLocks noChangeAspect="1"/>
          </p:cNvPicPr>
          <p:nvPr/>
        </p:nvPicPr>
        <p:blipFill>
          <a:blip r:embed="rId8">
            <a:duotone>
              <a:prstClr val="black"/>
              <a:schemeClr val="tx2">
                <a:tint val="45000"/>
                <a:satMod val="400000"/>
              </a:schemeClr>
            </a:duotone>
          </a:blip>
          <a:stretch>
            <a:fillRect/>
          </a:stretch>
        </p:blipFill>
        <p:spPr>
          <a:xfrm>
            <a:off x="5786446" y="3786190"/>
            <a:ext cx="1219200" cy="1123950"/>
          </a:xfrm>
          <a:prstGeom prst="rect">
            <a:avLst/>
          </a:prstGeom>
        </p:spPr>
      </p:pic>
      <p:pic>
        <p:nvPicPr>
          <p:cNvPr id="43018" name="Picture 10" descr="2005_Rh-_DVD_SE.jpg">
            <a:extLst>
              <a:ext uri="{FF2B5EF4-FFF2-40B4-BE49-F238E27FC236}">
                <a16:creationId xmlns:a16="http://schemas.microsoft.com/office/drawing/2014/main" id="{52D2BA0C-81CF-44B1-A39F-931546680F02}"/>
              </a:ext>
            </a:extLst>
          </p:cNvPr>
          <p:cNvPicPr>
            <a:picLocks noChangeAspect="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072188" y="5357813"/>
            <a:ext cx="12525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imagesCA4O8SZE.jpg">
            <a:extLst>
              <a:ext uri="{FF2B5EF4-FFF2-40B4-BE49-F238E27FC236}">
                <a16:creationId xmlns:a16="http://schemas.microsoft.com/office/drawing/2014/main" id="{97A83A62-2E17-4ABD-8665-6DD6F5676318}"/>
              </a:ext>
            </a:extLst>
          </p:cNvPr>
          <p:cNvPicPr>
            <a:picLocks noChangeAspect="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4143375" y="142875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izstekani.jpg">
            <a:extLst>
              <a:ext uri="{FF2B5EF4-FFF2-40B4-BE49-F238E27FC236}">
                <a16:creationId xmlns:a16="http://schemas.microsoft.com/office/drawing/2014/main" id="{57A254DE-4E41-44D5-8FA4-A21201A0E06C}"/>
              </a:ext>
            </a:extLst>
          </p:cNvPr>
          <p:cNvPicPr>
            <a:picLocks noChangeAspect="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7572375" y="3357563"/>
            <a:ext cx="1219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maraton.jpg">
            <a:extLst>
              <a:ext uri="{FF2B5EF4-FFF2-40B4-BE49-F238E27FC236}">
                <a16:creationId xmlns:a16="http://schemas.microsoft.com/office/drawing/2014/main" id="{FF4056DB-FB4B-44F8-8340-492087DA2C4E}"/>
              </a:ext>
            </a:extLst>
          </p:cNvPr>
          <p:cNvPicPr>
            <a:picLocks noChangeAspect="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5643563" y="214313"/>
            <a:ext cx="8667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nord.jpg">
            <a:extLst>
              <a:ext uri="{FF2B5EF4-FFF2-40B4-BE49-F238E27FC236}">
                <a16:creationId xmlns:a16="http://schemas.microsoft.com/office/drawing/2014/main" id="{8B2CE326-D1B8-4C8B-83F9-D9325A08849B}"/>
              </a:ext>
            </a:extLst>
          </p:cNvPr>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2643188" y="5357813"/>
            <a:ext cx="1219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petroleja.jpg">
            <a:extLst>
              <a:ext uri="{FF2B5EF4-FFF2-40B4-BE49-F238E27FC236}">
                <a16:creationId xmlns:a16="http://schemas.microsoft.com/office/drawing/2014/main" id="{14846A15-6D1B-43AA-8332-87F222E54586}"/>
              </a:ext>
            </a:extLst>
          </p:cNvPr>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2428875" y="214313"/>
            <a:ext cx="1219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Rh-.jpg">
            <a:extLst>
              <a:ext uri="{FF2B5EF4-FFF2-40B4-BE49-F238E27FC236}">
                <a16:creationId xmlns:a16="http://schemas.microsoft.com/office/drawing/2014/main" id="{D2395649-F395-47F3-9158-966806B86B3A}"/>
              </a:ext>
            </a:extLst>
          </p:cNvPr>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5929313" y="2357438"/>
            <a:ext cx="1219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Siddharta_Male_Roke_EP.jpg">
            <a:extLst>
              <a:ext uri="{FF2B5EF4-FFF2-40B4-BE49-F238E27FC236}">
                <a16:creationId xmlns:a16="http://schemas.microsoft.com/office/drawing/2014/main" id="{AAB65DC2-C694-407D-9936-F4EA1E280043}"/>
              </a:ext>
            </a:extLst>
          </p:cNvPr>
          <p:cNvPicPr>
            <a:picLocks noChangeAspect="1"/>
          </p:cNvPicPr>
          <p:nvPr/>
        </p:nvPicPr>
        <p:blipFill>
          <a:blip r:embed="rId16">
            <a:grayscl/>
            <a:extLst>
              <a:ext uri="{28A0092B-C50C-407E-A947-70E740481C1C}">
                <a14:useLocalDpi xmlns:a14="http://schemas.microsoft.com/office/drawing/2010/main" val="0"/>
              </a:ext>
            </a:extLst>
          </a:blip>
          <a:srcRect/>
          <a:stretch>
            <a:fillRect/>
          </a:stretch>
        </p:blipFill>
        <p:spPr bwMode="auto">
          <a:xfrm>
            <a:off x="7286625" y="214313"/>
            <a:ext cx="1219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A657-D2FD-40D0-BA8A-E7A737178C75}"/>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48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Začetki</a:t>
            </a:r>
            <a:endParaRPr lang="sl-SI"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ndParaRPr>
          </a:p>
        </p:txBody>
      </p:sp>
      <p:sp>
        <p:nvSpPr>
          <p:cNvPr id="8195" name="Content Placeholder 3">
            <a:extLst>
              <a:ext uri="{FF2B5EF4-FFF2-40B4-BE49-F238E27FC236}">
                <a16:creationId xmlns:a16="http://schemas.microsoft.com/office/drawing/2014/main" id="{30E94BFA-D2DE-4847-BE40-5CA9A79ACEC2}"/>
              </a:ext>
            </a:extLst>
          </p:cNvPr>
          <p:cNvSpPr>
            <a:spLocks noGrp="1"/>
          </p:cNvSpPr>
          <p:nvPr>
            <p:ph sz="half" idx="4294967295"/>
          </p:nvPr>
        </p:nvSpPr>
        <p:spPr>
          <a:xfrm>
            <a:off x="457200" y="1600200"/>
            <a:ext cx="4038600" cy="4525963"/>
          </a:xfrm>
        </p:spPr>
        <p:txBody>
          <a:bodyPr/>
          <a:lstStyle/>
          <a:p>
            <a:pPr marL="292100" indent="-292100"/>
            <a:r>
              <a:rPr lang="sl-SI" altLang="sl-SI" sz="2400">
                <a:solidFill>
                  <a:schemeClr val="bg1"/>
                </a:solidFill>
                <a:latin typeface="Blackadder ITC" panose="04020505050007020D02" pitchFamily="82" charset="0"/>
              </a:rPr>
              <a:t>Siddharta  je  šest  članska  slovenska rockovska  skupina</a:t>
            </a:r>
          </a:p>
          <a:p>
            <a:pPr marL="292100" indent="-292100"/>
            <a:r>
              <a:rPr lang="sl-SI" altLang="sl-SI" sz="2400">
                <a:solidFill>
                  <a:schemeClr val="bg1"/>
                </a:solidFill>
                <a:latin typeface="Blackadder ITC" panose="04020505050007020D02" pitchFamily="82" charset="0"/>
              </a:rPr>
              <a:t>Nastala je leta  1995</a:t>
            </a:r>
          </a:p>
          <a:p>
            <a:pPr marL="292100" indent="-292100"/>
            <a:r>
              <a:rPr lang="sl-SI" altLang="sl-SI" sz="2400">
                <a:solidFill>
                  <a:schemeClr val="bg1"/>
                </a:solidFill>
                <a:latin typeface="Blackadder ITC" panose="04020505050007020D02" pitchFamily="82" charset="0"/>
              </a:rPr>
              <a:t>Je  najuspešnejša  in  najbolj priljubljena  glasbena skupina  v Sloveniji. </a:t>
            </a:r>
          </a:p>
          <a:p>
            <a:pPr marL="292100" indent="-292100"/>
            <a:r>
              <a:rPr lang="sl-SI" altLang="sl-SI" sz="2400">
                <a:solidFill>
                  <a:schemeClr val="bg1"/>
                </a:solidFill>
                <a:latin typeface="Blackadder ITC" panose="04020505050007020D02" pitchFamily="82" charset="0"/>
              </a:rPr>
              <a:t>Poimenovala  se  je  po znanem  romanu nemškega   pisatelja Hermana Hesseja.</a:t>
            </a:r>
          </a:p>
          <a:p>
            <a:pPr marL="292100" indent="-292100"/>
            <a:r>
              <a:rPr lang="sl-SI" altLang="sl-SI" sz="2400">
                <a:solidFill>
                  <a:schemeClr val="bg1"/>
                </a:solidFill>
                <a:latin typeface="Blackadder ITC" panose="04020505050007020D02" pitchFamily="82" charset="0"/>
              </a:rPr>
              <a:t>Njihova   založba   je KifKif Records.</a:t>
            </a:r>
          </a:p>
          <a:p>
            <a:pPr marL="292100" indent="-292100">
              <a:buFontTx/>
              <a:buNone/>
            </a:pPr>
            <a:endParaRPr lang="sl-SI" altLang="sl-SI" sz="1800">
              <a:solidFill>
                <a:schemeClr val="bg1"/>
              </a:solidFill>
              <a:latin typeface="Blackadder ITC" panose="04020505050007020D02" pitchFamily="82" charset="0"/>
            </a:endParaRPr>
          </a:p>
          <a:p>
            <a:pPr marL="292100" indent="-292100"/>
            <a:endParaRPr lang="sl-SI" altLang="sl-SI" sz="2000">
              <a:solidFill>
                <a:schemeClr val="bg1"/>
              </a:solidFill>
              <a:latin typeface="Blackadder ITC" panose="04020505050007020D02" pitchFamily="82" charset="0"/>
            </a:endParaRPr>
          </a:p>
          <a:p>
            <a:pPr marL="292100" indent="-292100"/>
            <a:endParaRPr lang="sl-SI" altLang="sl-SI" sz="2800">
              <a:solidFill>
                <a:schemeClr val="bg1"/>
              </a:solidFill>
            </a:endParaRPr>
          </a:p>
        </p:txBody>
      </p:sp>
      <p:pic>
        <p:nvPicPr>
          <p:cNvPr id="8196" name="Content Placeholder 5" descr="siddharta.jpg">
            <a:extLst>
              <a:ext uri="{FF2B5EF4-FFF2-40B4-BE49-F238E27FC236}">
                <a16:creationId xmlns:a16="http://schemas.microsoft.com/office/drawing/2014/main" id="{04B91AB1-CD1B-406C-9DD4-B1F4CED49FE2}"/>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95913" y="1958975"/>
            <a:ext cx="2543175" cy="3810000"/>
          </a:xfrm>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DECD-780F-45F5-A57A-76846B3930BF}"/>
              </a:ext>
            </a:extLst>
          </p:cNvPr>
          <p:cNvSpPr>
            <a:spLocks noGrp="1"/>
          </p:cNvSpPr>
          <p:nvPr>
            <p:ph type="title" idx="4294967295"/>
          </p:nvPr>
        </p:nvSpPr>
        <p:spPr>
          <a:xfrm>
            <a:off x="500034" y="253536"/>
            <a:ext cx="8186766"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1995-1998</a:t>
            </a:r>
          </a:p>
        </p:txBody>
      </p:sp>
      <p:sp>
        <p:nvSpPr>
          <p:cNvPr id="10243" name="Content Placeholder 4">
            <a:extLst>
              <a:ext uri="{FF2B5EF4-FFF2-40B4-BE49-F238E27FC236}">
                <a16:creationId xmlns:a16="http://schemas.microsoft.com/office/drawing/2014/main" id="{F56BCB06-C739-4E7C-AE72-0195A8A0C77B}"/>
              </a:ext>
            </a:extLst>
          </p:cNvPr>
          <p:cNvSpPr>
            <a:spLocks noGrp="1"/>
          </p:cNvSpPr>
          <p:nvPr>
            <p:ph idx="4294967295"/>
          </p:nvPr>
        </p:nvSpPr>
        <p:spPr/>
        <p:txBody>
          <a:bodyPr/>
          <a:lstStyle/>
          <a:p>
            <a:pPr marL="292100" indent="-292100">
              <a:lnSpc>
                <a:spcPct val="80000"/>
              </a:lnSpc>
            </a:pPr>
            <a:r>
              <a:rPr lang="sl-SI" altLang="sl-SI" sz="2700">
                <a:solidFill>
                  <a:schemeClr val="bg1"/>
                </a:solidFill>
                <a:latin typeface="Blackadder ITC" panose="04020505050007020D02" pitchFamily="82" charset="0"/>
              </a:rPr>
              <a:t>Sprva štiričlanska: Tomi Meglič (kitara, vokal), Primož Benko (kitara, spremljevalni vokal), Primož Majerič (bas) in Boštjan Meglič (bobni). Kmalu po ustanovitvi je zasedba začela z ustvarjanjem lastne glasbe.</a:t>
            </a:r>
          </a:p>
          <a:p>
            <a:pPr marL="292100" indent="-292100">
              <a:lnSpc>
                <a:spcPct val="80000"/>
              </a:lnSpc>
              <a:buFontTx/>
              <a:buNone/>
            </a:pPr>
            <a:endParaRPr lang="sl-SI" altLang="sl-SI" sz="2700">
              <a:solidFill>
                <a:schemeClr val="bg1"/>
              </a:solidFill>
              <a:latin typeface="Blackadder ITC" panose="04020505050007020D02" pitchFamily="82" charset="0"/>
            </a:endParaRPr>
          </a:p>
          <a:p>
            <a:pPr marL="292100" indent="-292100">
              <a:lnSpc>
                <a:spcPct val="80000"/>
              </a:lnSpc>
            </a:pPr>
            <a:r>
              <a:rPr lang="sl-SI" altLang="sl-SI" sz="2700">
                <a:solidFill>
                  <a:schemeClr val="bg1"/>
                </a:solidFill>
                <a:latin typeface="Blackadder ITC" panose="04020505050007020D02" pitchFamily="82" charset="0"/>
              </a:rPr>
              <a:t>Prvič zaigrali 17. marca 1995 - na gimnaziji  Šentvid</a:t>
            </a:r>
          </a:p>
          <a:p>
            <a:pPr marL="292100" indent="-292100">
              <a:lnSpc>
                <a:spcPct val="80000"/>
              </a:lnSpc>
            </a:pPr>
            <a:endParaRPr lang="sl-SI" altLang="sl-SI" sz="2700">
              <a:solidFill>
                <a:schemeClr val="bg1"/>
              </a:solidFill>
              <a:latin typeface="Blackadder ITC" panose="04020505050007020D02" pitchFamily="82" charset="0"/>
            </a:endParaRPr>
          </a:p>
          <a:p>
            <a:pPr marL="292100" indent="-292100">
              <a:lnSpc>
                <a:spcPct val="80000"/>
              </a:lnSpc>
            </a:pPr>
            <a:r>
              <a:rPr lang="sl-SI" altLang="sl-SI" sz="2700">
                <a:solidFill>
                  <a:schemeClr val="bg1"/>
                </a:solidFill>
                <a:latin typeface="Blackadder ITC" panose="04020505050007020D02" pitchFamily="82" charset="0"/>
              </a:rPr>
              <a:t>Konec leta 1996 - prvi demo posnetki, posnetih je bilo štirinajst avtorskih skladb. </a:t>
            </a:r>
          </a:p>
        </p:txBody>
      </p:sp>
      <p:pic>
        <p:nvPicPr>
          <p:cNvPr id="10244" name="Picture 5">
            <a:extLst>
              <a:ext uri="{FF2B5EF4-FFF2-40B4-BE49-F238E27FC236}">
                <a16:creationId xmlns:a16="http://schemas.microsoft.com/office/drawing/2014/main" id="{EBB9BC6A-F32B-41C6-A998-E863F59846C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63938" y="4714875"/>
            <a:ext cx="3124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8756-5D3D-4630-B431-9DE6190CD70F}"/>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1998-2000</a:t>
            </a:r>
          </a:p>
        </p:txBody>
      </p:sp>
      <p:sp>
        <p:nvSpPr>
          <p:cNvPr id="12291" name="Content Placeholder 2">
            <a:extLst>
              <a:ext uri="{FF2B5EF4-FFF2-40B4-BE49-F238E27FC236}">
                <a16:creationId xmlns:a16="http://schemas.microsoft.com/office/drawing/2014/main" id="{1181BBF4-1385-4486-83A9-A62C350F4D0C}"/>
              </a:ext>
            </a:extLst>
          </p:cNvPr>
          <p:cNvSpPr>
            <a:spLocks noGrp="1"/>
          </p:cNvSpPr>
          <p:nvPr>
            <p:ph idx="4294967295"/>
          </p:nvPr>
        </p:nvSpPr>
        <p:spPr>
          <a:xfrm>
            <a:off x="468313" y="1700213"/>
            <a:ext cx="8229600" cy="4525962"/>
          </a:xfrm>
        </p:spPr>
        <p:txBody>
          <a:bodyPr/>
          <a:lstStyle/>
          <a:p>
            <a:pPr marL="292100" indent="-292100">
              <a:lnSpc>
                <a:spcPct val="80000"/>
              </a:lnSpc>
            </a:pPr>
            <a:r>
              <a:rPr lang="sl-SI" altLang="sl-SI" sz="2400">
                <a:solidFill>
                  <a:schemeClr val="bg1"/>
                </a:solidFill>
                <a:latin typeface="Blackadder ITC" panose="04020505050007020D02" pitchFamily="82" charset="0"/>
              </a:rPr>
              <a:t>Leta 1998 začeli s snemanjem prvega albuma v Studiu Tivoli. </a:t>
            </a:r>
          </a:p>
          <a:p>
            <a:pPr marL="292100" indent="-292100">
              <a:lnSpc>
                <a:spcPct val="80000"/>
              </a:lnSpc>
              <a:buFontTx/>
              <a:buNone/>
            </a:pPr>
            <a:r>
              <a:rPr lang="sl-SI" altLang="sl-SI" sz="2400">
                <a:solidFill>
                  <a:schemeClr val="bg1"/>
                </a:solidFill>
                <a:latin typeface="Blackadder ITC" panose="04020505050007020D02" pitchFamily="82" charset="0"/>
              </a:rPr>
              <a:t> </a:t>
            </a:r>
          </a:p>
          <a:p>
            <a:pPr marL="292100" indent="-292100">
              <a:lnSpc>
                <a:spcPct val="80000"/>
              </a:lnSpc>
            </a:pPr>
            <a:r>
              <a:rPr lang="sl-SI" altLang="sl-SI" sz="2400">
                <a:solidFill>
                  <a:schemeClr val="bg1"/>
                </a:solidFill>
                <a:latin typeface="Blackadder ITC" panose="04020505050007020D02" pitchFamily="82" charset="0"/>
              </a:rPr>
              <a:t>Septembra 1999 je Siddharta prestopila h glasbeni založbi Multimedia Records, </a:t>
            </a: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r>
              <a:rPr lang="sl-SI" altLang="sl-SI" sz="2400">
                <a:solidFill>
                  <a:schemeClr val="bg1"/>
                </a:solidFill>
                <a:latin typeface="Blackadder ITC" panose="04020505050007020D02" pitchFamily="82" charset="0"/>
              </a:rPr>
              <a:t>oktobra 1999- skupina doda svojo prvo avtorsko skladbo </a:t>
            </a:r>
            <a:r>
              <a:rPr lang="sl-SI" altLang="sl-SI" sz="2400" i="1">
                <a:solidFill>
                  <a:schemeClr val="bg1"/>
                </a:solidFill>
                <a:latin typeface="Blackadder ITC" panose="04020505050007020D02" pitchFamily="82" charset="0"/>
              </a:rPr>
              <a:t>Stipe</a:t>
            </a:r>
            <a:r>
              <a:rPr lang="sl-SI" altLang="sl-SI" sz="2400">
                <a:solidFill>
                  <a:schemeClr val="bg1"/>
                </a:solidFill>
                <a:latin typeface="Blackadder ITC" panose="04020505050007020D02" pitchFamily="82" charset="0"/>
              </a:rPr>
              <a:t>. Sledi videospot za pesem </a:t>
            </a:r>
            <a:r>
              <a:rPr lang="sl-SI" altLang="sl-SI" sz="2400" i="1">
                <a:solidFill>
                  <a:schemeClr val="bg1"/>
                </a:solidFill>
                <a:latin typeface="Blackadder ITC" panose="04020505050007020D02" pitchFamily="82" charset="0"/>
              </a:rPr>
              <a:t>Pot v X</a:t>
            </a:r>
            <a:r>
              <a:rPr lang="sl-SI" altLang="sl-SI" sz="2400">
                <a:solidFill>
                  <a:schemeClr val="bg1"/>
                </a:solidFill>
                <a:latin typeface="Blackadder ITC" panose="04020505050007020D02" pitchFamily="82" charset="0"/>
              </a:rPr>
              <a:t>, s katerim je Siddharta svoje ime predstavila širši javnosti.</a:t>
            </a: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endParaRPr lang="sl-SI" altLang="sl-SI" sz="2400">
              <a:solidFill>
                <a:schemeClr val="bg1"/>
              </a:solidFill>
              <a:latin typeface="Blackadder ITC" panose="04020505050007020D02" pitchFamily="82" charset="0"/>
            </a:endParaRPr>
          </a:p>
        </p:txBody>
      </p:sp>
      <p:pic>
        <p:nvPicPr>
          <p:cNvPr id="5" name="Picture 4" descr="http://www.slovenia-life.com/ljubljana/ll-images/siddharta.jpg">
            <a:extLst>
              <a:ext uri="{FF2B5EF4-FFF2-40B4-BE49-F238E27FC236}">
                <a16:creationId xmlns:a16="http://schemas.microsoft.com/office/drawing/2014/main" id="{E9B31CF9-E4E2-4490-9541-8C3BB09E6C26}"/>
              </a:ext>
            </a:extLst>
          </p:cNvPr>
          <p:cNvPicPr/>
          <p:nvPr/>
        </p:nvPicPr>
        <p:blipFill>
          <a:blip r:embed="rId3">
            <a:duotone>
              <a:prstClr val="black"/>
              <a:schemeClr val="tx2">
                <a:tint val="45000"/>
                <a:satMod val="400000"/>
              </a:schemeClr>
            </a:duotone>
          </a:blip>
          <a:srcRect/>
          <a:stretch>
            <a:fillRect/>
          </a:stretch>
        </p:blipFill>
        <p:spPr bwMode="auto">
          <a:xfrm>
            <a:off x="3500147" y="4084229"/>
            <a:ext cx="4173985" cy="2081120"/>
          </a:xfrm>
          <a:prstGeom prst="rect">
            <a:avLst/>
          </a:prstGeom>
          <a:noFill/>
          <a:ln w="9525">
            <a:noFill/>
            <a:miter lim="800000"/>
            <a:headEnd/>
            <a:tailEnd/>
          </a:ln>
        </p:spPr>
      </p:pic>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93EE-1681-4515-9246-C9BF5587C630}"/>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1998-2000</a:t>
            </a:r>
          </a:p>
        </p:txBody>
      </p:sp>
      <p:sp>
        <p:nvSpPr>
          <p:cNvPr id="14339" name="Content Placeholder 2">
            <a:extLst>
              <a:ext uri="{FF2B5EF4-FFF2-40B4-BE49-F238E27FC236}">
                <a16:creationId xmlns:a16="http://schemas.microsoft.com/office/drawing/2014/main" id="{A8CA4FCD-CEED-4083-9DC1-209BA274779B}"/>
              </a:ext>
            </a:extLst>
          </p:cNvPr>
          <p:cNvSpPr>
            <a:spLocks noGrp="1"/>
          </p:cNvSpPr>
          <p:nvPr>
            <p:ph idx="4294967295"/>
          </p:nvPr>
        </p:nvSpPr>
        <p:spPr/>
        <p:txBody>
          <a:bodyPr/>
          <a:lstStyle/>
          <a:p>
            <a:pPr marL="292100" indent="-292100">
              <a:lnSpc>
                <a:spcPct val="80000"/>
              </a:lnSpc>
            </a:pPr>
            <a:r>
              <a:rPr lang="sl-SI" altLang="sl-SI" sz="3000">
                <a:solidFill>
                  <a:schemeClr val="bg1"/>
                </a:solidFill>
                <a:latin typeface="Blackadder ITC" panose="04020505050007020D02" pitchFamily="82" charset="0"/>
              </a:rPr>
              <a:t>Z izidom prve plošče je skupina še istega leta začela vseslovensko turnejo - do konca leta 50 odrskih nastopov </a:t>
            </a:r>
          </a:p>
          <a:p>
            <a:pPr marL="292100" indent="-292100">
              <a:lnSpc>
                <a:spcPct val="80000"/>
              </a:lnSpc>
            </a:pPr>
            <a:endParaRPr lang="sl-SI" altLang="sl-SI" sz="3000">
              <a:solidFill>
                <a:schemeClr val="bg1"/>
              </a:solidFill>
            </a:endParaRPr>
          </a:p>
          <a:p>
            <a:pPr marL="292100" indent="-292100">
              <a:lnSpc>
                <a:spcPct val="80000"/>
              </a:lnSpc>
            </a:pPr>
            <a:r>
              <a:rPr lang="sl-SI" altLang="sl-SI" sz="3000">
                <a:solidFill>
                  <a:schemeClr val="bg1"/>
                </a:solidFill>
                <a:latin typeface="Blackadder ITC" panose="04020505050007020D02" pitchFamily="82" charset="0"/>
              </a:rPr>
              <a:t>S koncerti se je povečala medijska prepoznavnost –o plošči </a:t>
            </a:r>
            <a:r>
              <a:rPr lang="sl-SI" altLang="sl-SI" sz="3000" i="1">
                <a:solidFill>
                  <a:schemeClr val="bg1"/>
                </a:solidFill>
                <a:latin typeface="Blackadder ITC" panose="04020505050007020D02" pitchFamily="82" charset="0"/>
              </a:rPr>
              <a:t>ID</a:t>
            </a:r>
            <a:r>
              <a:rPr lang="sl-SI" altLang="sl-SI" sz="3000">
                <a:solidFill>
                  <a:schemeClr val="bg1"/>
                </a:solidFill>
                <a:latin typeface="Blackadder ITC" panose="04020505050007020D02" pitchFamily="82" charset="0"/>
              </a:rPr>
              <a:t> dali več kot 150 intervjujev. </a:t>
            </a:r>
          </a:p>
          <a:p>
            <a:pPr marL="292100" indent="-292100">
              <a:lnSpc>
                <a:spcPct val="80000"/>
              </a:lnSpc>
            </a:pPr>
            <a:endParaRPr lang="sl-SI" altLang="sl-SI" sz="3000">
              <a:solidFill>
                <a:schemeClr val="bg1"/>
              </a:solidFill>
            </a:endParaRPr>
          </a:p>
          <a:p>
            <a:pPr marL="292100" indent="-292100">
              <a:lnSpc>
                <a:spcPct val="80000"/>
              </a:lnSpc>
            </a:pPr>
            <a:r>
              <a:rPr lang="sl-SI" altLang="sl-SI" sz="3000">
                <a:solidFill>
                  <a:schemeClr val="bg1"/>
                </a:solidFill>
                <a:latin typeface="Blackadder ITC" panose="04020505050007020D02" pitchFamily="82" charset="0"/>
              </a:rPr>
              <a:t>Posneli nov videospot za skladbo </a:t>
            </a:r>
            <a:r>
              <a:rPr lang="sl-SI" altLang="sl-SI" sz="3000" i="1">
                <a:solidFill>
                  <a:schemeClr val="bg1"/>
                </a:solidFill>
                <a:latin typeface="Blackadder ITC" panose="04020505050007020D02" pitchFamily="82" charset="0"/>
              </a:rPr>
              <a:t>Lunanai -</a:t>
            </a:r>
            <a:r>
              <a:rPr lang="sl-SI" altLang="sl-SI" sz="3000">
                <a:solidFill>
                  <a:schemeClr val="bg1"/>
                </a:solidFill>
                <a:latin typeface="Blackadder ITC" panose="04020505050007020D02" pitchFamily="82" charset="0"/>
              </a:rPr>
              <a:t> dokončan konec aprila 2000. Izdali svoj prvi "maxi single" s posnetki v živo in naslovno skladbo </a:t>
            </a:r>
            <a:r>
              <a:rPr lang="sl-SI" altLang="sl-SI" sz="3000" i="1">
                <a:solidFill>
                  <a:schemeClr val="bg1"/>
                </a:solidFill>
                <a:latin typeface="Blackadder ITC" panose="04020505050007020D02" pitchFamily="82" charset="0"/>
              </a:rPr>
              <a:t>Lunanai</a:t>
            </a:r>
            <a:r>
              <a:rPr lang="sl-SI" altLang="sl-SI" sz="3000">
                <a:solidFill>
                  <a:schemeClr val="bg1"/>
                </a:solidFill>
                <a:latin typeface="Blackadder ITC" panose="04020505050007020D02" pitchFamily="82" charset="0"/>
              </a:rPr>
              <a:t>, pri kateri so k sodelovanju povabili pevca Vlada Kreslina. </a:t>
            </a:r>
          </a:p>
        </p:txBody>
      </p:sp>
      <p:pic>
        <p:nvPicPr>
          <p:cNvPr id="5" name="Picture 4" descr="http://www.rockline.info/upload/Image/Siddharta/siddharta.jpg">
            <a:extLst>
              <a:ext uri="{FF2B5EF4-FFF2-40B4-BE49-F238E27FC236}">
                <a16:creationId xmlns:a16="http://schemas.microsoft.com/office/drawing/2014/main" id="{70DDD973-E199-4131-BC45-3CFA393F09A9}"/>
              </a:ext>
            </a:extLst>
          </p:cNvPr>
          <p:cNvPicPr/>
          <p:nvPr/>
        </p:nvPicPr>
        <p:blipFill>
          <a:blip r:embed="rId3"/>
          <a:srcRect/>
          <a:stretch>
            <a:fillRect/>
          </a:stretch>
        </p:blipFill>
        <p:spPr bwMode="auto">
          <a:xfrm>
            <a:off x="4431215" y="4930928"/>
            <a:ext cx="3904470" cy="21991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1CDD-A4BC-4B50-AB4C-EA9E58F988FA}"/>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2000-2002</a:t>
            </a:r>
          </a:p>
        </p:txBody>
      </p:sp>
      <p:sp>
        <p:nvSpPr>
          <p:cNvPr id="16387" name="Content Placeholder 2">
            <a:extLst>
              <a:ext uri="{FF2B5EF4-FFF2-40B4-BE49-F238E27FC236}">
                <a16:creationId xmlns:a16="http://schemas.microsoft.com/office/drawing/2014/main" id="{27C4E176-E825-47E6-B52E-38A0C4847E11}"/>
              </a:ext>
            </a:extLst>
          </p:cNvPr>
          <p:cNvSpPr>
            <a:spLocks noGrp="1"/>
          </p:cNvSpPr>
          <p:nvPr>
            <p:ph idx="4294967295"/>
          </p:nvPr>
        </p:nvSpPr>
        <p:spPr/>
        <p:txBody>
          <a:bodyPr/>
          <a:lstStyle/>
          <a:p>
            <a:pPr marL="292100" indent="-292100">
              <a:lnSpc>
                <a:spcPct val="80000"/>
              </a:lnSpc>
            </a:pPr>
            <a:r>
              <a:rPr lang="sl-SI" altLang="sl-SI" sz="2000">
                <a:solidFill>
                  <a:schemeClr val="bg1"/>
                </a:solidFill>
                <a:latin typeface="Blackadder ITC" panose="04020505050007020D02" pitchFamily="82" charset="0"/>
              </a:rPr>
              <a:t>Po šestih mesecih medijskega premora je Siddharta maja 2001 izdala drugi album z naslovom </a:t>
            </a:r>
            <a:r>
              <a:rPr lang="sl-SI" altLang="sl-SI" sz="2000" i="1">
                <a:solidFill>
                  <a:schemeClr val="bg1"/>
                </a:solidFill>
                <a:latin typeface="Blackadder ITC" panose="04020505050007020D02" pitchFamily="82" charset="0"/>
              </a:rPr>
              <a:t>Nord</a:t>
            </a:r>
            <a:r>
              <a:rPr lang="sl-SI" altLang="sl-SI" sz="2000">
                <a:solidFill>
                  <a:schemeClr val="bg1"/>
                </a:solidFill>
                <a:latin typeface="Blackadder ITC" panose="04020505050007020D02" pitchFamily="82" charset="0"/>
              </a:rPr>
              <a:t>, ki so ga prodali v nakladi trideset tisoč izvodov. Pri snemanju se pridružitudi basist Jani. Isto leto posnamejo svoj tretji videospot za pesem </a:t>
            </a:r>
            <a:r>
              <a:rPr lang="sl-SI" altLang="sl-SI" sz="2000" i="1">
                <a:solidFill>
                  <a:schemeClr val="bg1"/>
                </a:solidFill>
                <a:latin typeface="Blackadder ITC" panose="04020505050007020D02" pitchFamily="82" charset="0"/>
              </a:rPr>
              <a:t>B Mashina</a:t>
            </a:r>
            <a:r>
              <a:rPr lang="sl-SI" altLang="sl-SI" sz="2000">
                <a:solidFill>
                  <a:schemeClr val="bg1"/>
                </a:solidFill>
                <a:latin typeface="Blackadder ITC" panose="04020505050007020D02" pitchFamily="82" charset="0"/>
              </a:rPr>
              <a:t>, ki se je na lestvicah obdržala več kot deset tednov.</a:t>
            </a:r>
          </a:p>
          <a:p>
            <a:pPr marL="292100" indent="-292100">
              <a:lnSpc>
                <a:spcPct val="80000"/>
              </a:lnSpc>
            </a:pPr>
            <a:endParaRPr lang="sl-SI" altLang="sl-SI" sz="2000">
              <a:solidFill>
                <a:schemeClr val="bg1"/>
              </a:solidFill>
            </a:endParaRPr>
          </a:p>
          <a:p>
            <a:pPr marL="292100" indent="-292100">
              <a:lnSpc>
                <a:spcPct val="80000"/>
              </a:lnSpc>
            </a:pPr>
            <a:r>
              <a:rPr lang="sl-SI" altLang="sl-SI" sz="2000">
                <a:solidFill>
                  <a:schemeClr val="bg1"/>
                </a:solidFill>
                <a:latin typeface="Blackadder ITC" panose="04020505050007020D02" pitchFamily="82" charset="0"/>
              </a:rPr>
              <a:t>Spomladi leta 2001-nova koncertna turneja. Dvorane so bile vseskoz</a:t>
            </a:r>
            <a:r>
              <a:rPr lang="sl-SI" altLang="sl-SI" sz="2000">
                <a:solidFill>
                  <a:schemeClr val="bg1"/>
                </a:solidFill>
              </a:rPr>
              <a:t>i</a:t>
            </a:r>
            <a:r>
              <a:rPr lang="sl-SI" altLang="sl-SI" sz="2000">
                <a:solidFill>
                  <a:schemeClr val="bg1"/>
                </a:solidFill>
                <a:latin typeface="Blackadder ITC" panose="04020505050007020D02" pitchFamily="82" charset="0"/>
              </a:rPr>
              <a:t> razprodane, odigranih je bilo 80 koncertov. Septembra 2001</a:t>
            </a:r>
            <a:r>
              <a:rPr lang="sl-SI" altLang="sl-SI" sz="2000">
                <a:solidFill>
                  <a:schemeClr val="bg1"/>
                </a:solidFill>
              </a:rPr>
              <a:t> </a:t>
            </a:r>
            <a:r>
              <a:rPr lang="sl-SI" altLang="sl-SI" sz="2000">
                <a:solidFill>
                  <a:schemeClr val="bg1"/>
                </a:solidFill>
                <a:latin typeface="Blackadder ITC" panose="04020505050007020D02" pitchFamily="82" charset="0"/>
              </a:rPr>
              <a:t> je zasedba posnela spot za pesem </a:t>
            </a:r>
            <a:r>
              <a:rPr lang="sl-SI" altLang="sl-SI" sz="2000" i="1">
                <a:solidFill>
                  <a:schemeClr val="bg1"/>
                </a:solidFill>
                <a:latin typeface="Blackadder ITC" panose="04020505050007020D02" pitchFamily="82" charset="0"/>
              </a:rPr>
              <a:t>Samo Edini</a:t>
            </a:r>
            <a:r>
              <a:rPr lang="sl-SI" altLang="sl-SI" sz="2000">
                <a:solidFill>
                  <a:schemeClr val="bg1"/>
                </a:solidFill>
                <a:latin typeface="Blackadder ITC" panose="04020505050007020D02" pitchFamily="82" charset="0"/>
              </a:rPr>
              <a:t>. Prodaja albuma </a:t>
            </a:r>
            <a:r>
              <a:rPr lang="sl-SI" altLang="sl-SI" sz="2000" i="1">
                <a:solidFill>
                  <a:schemeClr val="bg1"/>
                </a:solidFill>
                <a:latin typeface="Blackadder ITC" panose="04020505050007020D02" pitchFamily="82" charset="0"/>
              </a:rPr>
              <a:t>Nord</a:t>
            </a:r>
            <a:r>
              <a:rPr lang="sl-SI" altLang="sl-SI" sz="2000">
                <a:solidFill>
                  <a:schemeClr val="bg1"/>
                </a:solidFill>
                <a:latin typeface="Blackadder ITC" panose="04020505050007020D02" pitchFamily="82" charset="0"/>
              </a:rPr>
              <a:t>  SE dvigne kar za osemdeset odstotkov.</a:t>
            </a:r>
          </a:p>
          <a:p>
            <a:pPr marL="292100" indent="-292100">
              <a:lnSpc>
                <a:spcPct val="80000"/>
              </a:lnSpc>
            </a:pPr>
            <a:endParaRPr lang="sl-SI" altLang="sl-SI" sz="2000">
              <a:solidFill>
                <a:schemeClr val="bg1"/>
              </a:solidFill>
            </a:endParaRPr>
          </a:p>
          <a:p>
            <a:pPr marL="292100" indent="-292100">
              <a:lnSpc>
                <a:spcPct val="80000"/>
              </a:lnSpc>
            </a:pPr>
            <a:r>
              <a:rPr lang="sl-SI" altLang="sl-SI" sz="2000">
                <a:solidFill>
                  <a:schemeClr val="bg1"/>
                </a:solidFill>
                <a:latin typeface="Blackadder ITC" panose="04020505050007020D02" pitchFamily="82" charset="0"/>
              </a:rPr>
              <a:t>Novembra 2001</a:t>
            </a:r>
            <a:r>
              <a:rPr lang="sl-SI" altLang="sl-SI" sz="2000">
                <a:solidFill>
                  <a:schemeClr val="bg1"/>
                </a:solidFill>
              </a:rPr>
              <a:t>-</a:t>
            </a:r>
            <a:r>
              <a:rPr lang="sl-SI" altLang="sl-SI" sz="2000">
                <a:solidFill>
                  <a:schemeClr val="bg1"/>
                </a:solidFill>
                <a:latin typeface="Blackadder ITC" panose="04020505050007020D02" pitchFamily="82" charset="0"/>
              </a:rPr>
              <a:t>skupini uspe napolniti dvorano na Kodeljevem v Ljubljani. V istem mesecu je bil posnet nov videospot, tokrat za skladbo </a:t>
            </a:r>
            <a:r>
              <a:rPr lang="sl-SI" altLang="sl-SI" sz="2000" i="1">
                <a:solidFill>
                  <a:schemeClr val="bg1"/>
                </a:solidFill>
                <a:latin typeface="Blackadder ITC" panose="04020505050007020D02" pitchFamily="82" charset="0"/>
              </a:rPr>
              <a:t>Klinik</a:t>
            </a:r>
            <a:r>
              <a:rPr lang="sl-SI" altLang="sl-SI" sz="2000" i="1">
                <a:solidFill>
                  <a:schemeClr val="bg1"/>
                </a:solidFill>
              </a:rPr>
              <a:t>.</a:t>
            </a:r>
            <a:endParaRPr lang="sl-SI" altLang="sl-SI" sz="2000">
              <a:solidFill>
                <a:schemeClr val="bg1"/>
              </a:solidFill>
            </a:endParaRPr>
          </a:p>
          <a:p>
            <a:pPr marL="292100" indent="-292100">
              <a:lnSpc>
                <a:spcPct val="80000"/>
              </a:lnSpc>
            </a:pPr>
            <a:endParaRPr lang="sl-SI" altLang="sl-SI" sz="2000">
              <a:solidFill>
                <a:schemeClr val="bg1"/>
              </a:solidFill>
            </a:endParaRPr>
          </a:p>
          <a:p>
            <a:pPr marL="292100" indent="-292100">
              <a:lnSpc>
                <a:spcPct val="80000"/>
              </a:lnSpc>
            </a:pPr>
            <a:r>
              <a:rPr lang="sl-SI" altLang="sl-SI" sz="2000">
                <a:solidFill>
                  <a:schemeClr val="bg1"/>
                </a:solidFill>
                <a:latin typeface="Blackadder ITC" panose="04020505050007020D02" pitchFamily="82" charset="0"/>
              </a:rPr>
              <a:t>Februarja 2002</a:t>
            </a:r>
            <a:r>
              <a:rPr lang="sl-SI" altLang="sl-SI" sz="2000">
                <a:solidFill>
                  <a:schemeClr val="bg1"/>
                </a:solidFill>
              </a:rPr>
              <a:t>-</a:t>
            </a:r>
            <a:r>
              <a:rPr lang="sl-SI" altLang="sl-SI" sz="2000">
                <a:solidFill>
                  <a:schemeClr val="bg1"/>
                </a:solidFill>
                <a:latin typeface="Blackadder ITC" panose="04020505050007020D02" pitchFamily="82" charset="0"/>
              </a:rPr>
              <a:t> zaradi osebnih razlogov skupino zapusti basist Primož Majerič</a:t>
            </a:r>
            <a:r>
              <a:rPr lang="sl-SI" altLang="sl-SI" sz="2000"/>
              <a:t>.</a:t>
            </a:r>
          </a:p>
        </p:txBody>
      </p:sp>
      <p:pic>
        <p:nvPicPr>
          <p:cNvPr id="16388" name="Picture 4">
            <a:extLst>
              <a:ext uri="{FF2B5EF4-FFF2-40B4-BE49-F238E27FC236}">
                <a16:creationId xmlns:a16="http://schemas.microsoft.com/office/drawing/2014/main" id="{DE10F205-6F8A-4F13-BA6F-9B7818D9F42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16238" y="5157788"/>
            <a:ext cx="39116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69D-235E-4D24-A8BD-0B6900B1B809}"/>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2002</a:t>
            </a:r>
          </a:p>
        </p:txBody>
      </p:sp>
      <p:sp>
        <p:nvSpPr>
          <p:cNvPr id="18435" name="Content Placeholder 2">
            <a:extLst>
              <a:ext uri="{FF2B5EF4-FFF2-40B4-BE49-F238E27FC236}">
                <a16:creationId xmlns:a16="http://schemas.microsoft.com/office/drawing/2014/main" id="{4F64CDE3-FAD2-43B7-9856-900B2487CC00}"/>
              </a:ext>
            </a:extLst>
          </p:cNvPr>
          <p:cNvSpPr>
            <a:spLocks noGrp="1"/>
          </p:cNvSpPr>
          <p:nvPr>
            <p:ph idx="4294967295"/>
          </p:nvPr>
        </p:nvSpPr>
        <p:spPr/>
        <p:txBody>
          <a:bodyPr/>
          <a:lstStyle/>
          <a:p>
            <a:pPr marL="292100" indent="-292100">
              <a:lnSpc>
                <a:spcPct val="80000"/>
              </a:lnSpc>
            </a:pPr>
            <a:endParaRPr lang="sl-SI" altLang="sl-SI" sz="2200"/>
          </a:p>
          <a:p>
            <a:pPr marL="292100" indent="-292100">
              <a:lnSpc>
                <a:spcPct val="80000"/>
              </a:lnSpc>
            </a:pPr>
            <a:r>
              <a:rPr lang="sl-SI" altLang="sl-SI" sz="2400">
                <a:solidFill>
                  <a:schemeClr val="bg1"/>
                </a:solidFill>
                <a:latin typeface="Blackadder ITC" panose="04020505050007020D02" pitchFamily="82" charset="0"/>
              </a:rPr>
              <a:t>Spomladi leta 2002  posnamejo ploščo remiksov. Sodelovalo je veliko znanih slovenskih izvajalcev in DJ-ev, med drugim Laibach, DJ Umek, Kanzvani in drugi. </a:t>
            </a:r>
            <a:endParaRPr lang="sl-SI" altLang="sl-SI" sz="2400">
              <a:solidFill>
                <a:schemeClr val="bg1"/>
              </a:solidFill>
            </a:endParaRPr>
          </a:p>
          <a:p>
            <a:pPr marL="292100" indent="-292100">
              <a:lnSpc>
                <a:spcPct val="80000"/>
              </a:lnSpc>
            </a:pPr>
            <a:r>
              <a:rPr lang="sl-SI" altLang="sl-SI" sz="2400">
                <a:solidFill>
                  <a:schemeClr val="bg1"/>
                </a:solidFill>
                <a:latin typeface="Blackadder ITC" panose="04020505050007020D02" pitchFamily="82" charset="0"/>
              </a:rPr>
              <a:t>Plošča </a:t>
            </a:r>
            <a:r>
              <a:rPr lang="sl-SI" altLang="sl-SI" sz="2400" i="1">
                <a:solidFill>
                  <a:schemeClr val="bg1"/>
                </a:solidFill>
                <a:latin typeface="Blackadder ITC" panose="04020505050007020D02" pitchFamily="82" charset="0"/>
              </a:rPr>
              <a:t>Silikon Delta</a:t>
            </a:r>
            <a:r>
              <a:rPr lang="sl-SI" altLang="sl-SI" sz="2400">
                <a:solidFill>
                  <a:schemeClr val="bg1"/>
                </a:solidFill>
                <a:latin typeface="Blackadder ITC" panose="04020505050007020D02" pitchFamily="82" charset="0"/>
              </a:rPr>
              <a:t> je izšla junija 2002. Z izidom novega albuma se je na televizijah začel vrteti tudi videospot </a:t>
            </a:r>
            <a:r>
              <a:rPr lang="sl-SI" altLang="sl-SI" sz="2400" i="1">
                <a:solidFill>
                  <a:schemeClr val="bg1"/>
                </a:solidFill>
                <a:latin typeface="Blackadder ITC" panose="04020505050007020D02" pitchFamily="82" charset="0"/>
              </a:rPr>
              <a:t>Platina 9th RMX</a:t>
            </a:r>
            <a:r>
              <a:rPr lang="sl-SI" altLang="sl-SI" sz="2400">
                <a:solidFill>
                  <a:schemeClr val="bg1"/>
                </a:solidFill>
                <a:latin typeface="Blackadder ITC" panose="04020505050007020D02" pitchFamily="82" charset="0"/>
              </a:rPr>
              <a:t>. Spot je animiran, narediti ga je pomagala skupina Testtube.</a:t>
            </a:r>
          </a:p>
        </p:txBody>
      </p:sp>
      <p:pic>
        <p:nvPicPr>
          <p:cNvPr id="18436" name="Picture 5">
            <a:extLst>
              <a:ext uri="{FF2B5EF4-FFF2-40B4-BE49-F238E27FC236}">
                <a16:creationId xmlns:a16="http://schemas.microsoft.com/office/drawing/2014/main" id="{B5E63AB5-3DDD-4942-BAAC-8F1504BD265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51275" y="4005263"/>
            <a:ext cx="25717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6C624-C427-49AF-9E2A-21DD34CC440D}"/>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2003-2006</a:t>
            </a:r>
          </a:p>
        </p:txBody>
      </p:sp>
      <p:sp>
        <p:nvSpPr>
          <p:cNvPr id="20483" name="Content Placeholder 1">
            <a:extLst>
              <a:ext uri="{FF2B5EF4-FFF2-40B4-BE49-F238E27FC236}">
                <a16:creationId xmlns:a16="http://schemas.microsoft.com/office/drawing/2014/main" id="{EFD259CE-CD33-495E-BE4A-A263EBB1C236}"/>
              </a:ext>
            </a:extLst>
          </p:cNvPr>
          <p:cNvSpPr>
            <a:spLocks noGrp="1"/>
          </p:cNvSpPr>
          <p:nvPr>
            <p:ph idx="4294967295"/>
          </p:nvPr>
        </p:nvSpPr>
        <p:spPr>
          <a:xfrm>
            <a:off x="457200" y="1782763"/>
            <a:ext cx="8229600" cy="4525962"/>
          </a:xfrm>
        </p:spPr>
        <p:txBody>
          <a:bodyPr/>
          <a:lstStyle/>
          <a:p>
            <a:pPr marL="292100" indent="-292100"/>
            <a:r>
              <a:rPr lang="sl-SI" altLang="sl-SI" sz="2000">
                <a:solidFill>
                  <a:schemeClr val="bg1"/>
                </a:solidFill>
                <a:latin typeface="Blackadder ITC" panose="04020505050007020D02" pitchFamily="82" charset="0"/>
              </a:rPr>
              <a:t>Po več mesecih snemanja  13. avgusta 2003 izdajo  svoj tretji studijski album in prvi pri novi založbi, Rh-. </a:t>
            </a:r>
            <a:endParaRPr lang="sl-SI" altLang="sl-SI" sz="2000">
              <a:solidFill>
                <a:schemeClr val="bg1"/>
              </a:solidFill>
            </a:endParaRPr>
          </a:p>
          <a:p>
            <a:pPr marL="292100" indent="-292100"/>
            <a:endParaRPr lang="sl-SI" altLang="sl-SI" sz="2000">
              <a:solidFill>
                <a:schemeClr val="bg1"/>
              </a:solidFill>
            </a:endParaRPr>
          </a:p>
          <a:p>
            <a:pPr marL="292100" indent="-292100"/>
            <a:r>
              <a:rPr lang="sl-SI" altLang="sl-SI" sz="2000">
                <a:solidFill>
                  <a:schemeClr val="bg1"/>
                </a:solidFill>
                <a:latin typeface="Blackadder ITC" panose="04020505050007020D02" pitchFamily="82" charset="0"/>
              </a:rPr>
              <a:t>Mesec dni po izidu tretjega albuma je skupina imela veliki koncert na ljubljanskem centralnem stadionu za Bežigradom in zaigrali </a:t>
            </a:r>
            <a:r>
              <a:rPr lang="sl-SI" altLang="sl-SI" sz="2000">
                <a:solidFill>
                  <a:schemeClr val="bg1"/>
                </a:solidFill>
              </a:rPr>
              <a:t>so </a:t>
            </a:r>
            <a:r>
              <a:rPr lang="sl-SI" altLang="sl-SI" sz="2000">
                <a:solidFill>
                  <a:schemeClr val="bg1"/>
                </a:solidFill>
                <a:latin typeface="Blackadder ITC" panose="04020505050007020D02" pitchFamily="82" charset="0"/>
              </a:rPr>
              <a:t>več kot 30 000 glavi množici. Dogodek je dobil velikansko medijsko pozornost. Skupina je s tem koncertom začela uspešno turnejo. </a:t>
            </a:r>
            <a:endParaRPr lang="sl-SI" altLang="sl-SI" sz="2000">
              <a:solidFill>
                <a:schemeClr val="bg1"/>
              </a:solidFill>
            </a:endParaRPr>
          </a:p>
          <a:p>
            <a:pPr marL="292100" indent="-292100"/>
            <a:endParaRPr lang="sl-SI" altLang="sl-SI" sz="2000">
              <a:solidFill>
                <a:schemeClr val="bg1"/>
              </a:solidFill>
            </a:endParaRPr>
          </a:p>
          <a:p>
            <a:pPr marL="292100" indent="-292100"/>
            <a:r>
              <a:rPr lang="sl-SI" altLang="sl-SI" sz="2000">
                <a:solidFill>
                  <a:schemeClr val="bg1"/>
                </a:solidFill>
                <a:latin typeface="Blackadder ITC" panose="04020505050007020D02" pitchFamily="82" charset="0"/>
              </a:rPr>
              <a:t>Igrala je dvakrat ali trikrat tedensko in obiskala celotno Slovenijo, za en dan pa še Avstrijo. Takrat je zasedba posnela videospot za pesem </a:t>
            </a:r>
            <a:r>
              <a:rPr lang="sl-SI" altLang="sl-SI" sz="2000" i="1">
                <a:solidFill>
                  <a:schemeClr val="bg1"/>
                </a:solidFill>
                <a:latin typeface="Blackadder ITC" panose="04020505050007020D02" pitchFamily="82" charset="0"/>
              </a:rPr>
              <a:t>T. H. O. R.</a:t>
            </a:r>
            <a:r>
              <a:rPr lang="sl-SI" altLang="sl-SI" sz="2000">
                <a:solidFill>
                  <a:schemeClr val="bg1"/>
                </a:solidFill>
                <a:latin typeface="Blackadder ITC" panose="04020505050007020D02" pitchFamily="82" charset="0"/>
              </a:rPr>
              <a:t>, ki je napovedoval skorajšnjo televizijsko premiero koncerta na stadionu. Posnetek koncerta na stadionu so med novoletnimi počitnicami predvajali na nacionalni televiziji in radiu. Koncert je bil deležen velikega odziva medijev, saj je bil večkrat označen za dogodek leta 2003.</a:t>
            </a:r>
          </a:p>
          <a:p>
            <a:pPr marL="292100" indent="-292100"/>
            <a:endParaRPr lang="sl-SI" altLang="sl-SI" sz="2000">
              <a:solidFill>
                <a:schemeClr val="bg1"/>
              </a:solidFill>
              <a:latin typeface="Blackadder ITC" panose="04020505050007020D02" pitchFamily="82" charset="0"/>
            </a:endParaRPr>
          </a:p>
          <a:p>
            <a:pPr marL="292100" indent="-292100">
              <a:buFontTx/>
              <a:buNone/>
            </a:pPr>
            <a:endParaRPr lang="sl-SI" altLang="sl-SI" sz="2000">
              <a:solidFill>
                <a:schemeClr val="bg1"/>
              </a:solidFill>
              <a:latin typeface="Blackadder ITC" panose="04020505050007020D02" pitchFamily="82" charset="0"/>
            </a:endParaRPr>
          </a:p>
        </p:txBody>
      </p:sp>
      <p:pic>
        <p:nvPicPr>
          <p:cNvPr id="20484" name="Picture 5">
            <a:extLst>
              <a:ext uri="{FF2B5EF4-FFF2-40B4-BE49-F238E27FC236}">
                <a16:creationId xmlns:a16="http://schemas.microsoft.com/office/drawing/2014/main" id="{F407E284-4CBC-4CF4-B375-160CA325381C}"/>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04025" y="188913"/>
            <a:ext cx="15271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DAA61C87-DEB4-4157-809C-54B42AAA4A5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00113" y="115888"/>
            <a:ext cx="21605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2DA2-5D47-493A-912B-C8E96CAFE971}"/>
              </a:ext>
            </a:extLst>
          </p:cNvPr>
          <p:cNvSpPr>
            <a:spLocks noGrp="1"/>
          </p:cNvSpPr>
          <p:nvPr>
            <p:ph type="title" idx="4294967295"/>
          </p:nvPr>
        </p:nvSpPr>
        <p:spPr>
          <a:xfrm>
            <a:off x="457200" y="253536"/>
            <a:ext cx="8229600" cy="114300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sl-SI" sz="6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Blackadder ITC" pitchFamily="82" charset="0"/>
              </a:rPr>
              <a:t>2003-2006</a:t>
            </a:r>
          </a:p>
        </p:txBody>
      </p:sp>
      <p:sp>
        <p:nvSpPr>
          <p:cNvPr id="22531" name="Content Placeholder 2">
            <a:extLst>
              <a:ext uri="{FF2B5EF4-FFF2-40B4-BE49-F238E27FC236}">
                <a16:creationId xmlns:a16="http://schemas.microsoft.com/office/drawing/2014/main" id="{F42A0CAE-B9BE-449F-A6A6-593F1CD93A2A}"/>
              </a:ext>
            </a:extLst>
          </p:cNvPr>
          <p:cNvSpPr>
            <a:spLocks noGrp="1"/>
          </p:cNvSpPr>
          <p:nvPr>
            <p:ph idx="4294967295"/>
          </p:nvPr>
        </p:nvSpPr>
        <p:spPr>
          <a:xfrm>
            <a:off x="457200" y="1646238"/>
            <a:ext cx="8229600" cy="4926012"/>
          </a:xfrm>
        </p:spPr>
        <p:txBody>
          <a:bodyPr/>
          <a:lstStyle/>
          <a:p>
            <a:pPr marL="292100" indent="-292100">
              <a:lnSpc>
                <a:spcPct val="80000"/>
              </a:lnSpc>
            </a:pPr>
            <a:endParaRPr lang="sl-SI" altLang="sl-SI" sz="1800"/>
          </a:p>
          <a:p>
            <a:pPr marL="292100" indent="-292100">
              <a:lnSpc>
                <a:spcPct val="80000"/>
              </a:lnSpc>
            </a:pPr>
            <a:r>
              <a:rPr lang="sl-SI" altLang="sl-SI" sz="2400">
                <a:solidFill>
                  <a:schemeClr val="bg1"/>
                </a:solidFill>
                <a:latin typeface="Blackadder ITC" panose="04020505050007020D02" pitchFamily="82" charset="0"/>
              </a:rPr>
              <a:t>Leta 2005 je Siddharta praznovala desetletnico svojega obstoja. </a:t>
            </a: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r>
              <a:rPr lang="sl-SI" altLang="sl-SI" sz="2400">
                <a:solidFill>
                  <a:schemeClr val="bg1"/>
                </a:solidFill>
                <a:latin typeface="Blackadder ITC" panose="04020505050007020D02" pitchFamily="82" charset="0"/>
              </a:rPr>
              <a:t>Takrat je vzpostavila svojo uradno spletno trgovino, kjer lahko oboževalci kupijo njene albume, posterje in različne dodatke, na primer obesek za ključe ali svetilko z logotipom skupine.</a:t>
            </a:r>
          </a:p>
          <a:p>
            <a:pPr marL="292100" indent="-292100">
              <a:lnSpc>
                <a:spcPct val="80000"/>
              </a:lnSpc>
              <a:buFontTx/>
              <a:buNone/>
            </a:pPr>
            <a:endParaRPr lang="sl-SI" altLang="sl-SI" sz="2400">
              <a:solidFill>
                <a:schemeClr val="bg1"/>
              </a:solidFill>
              <a:latin typeface="Blackadder ITC" panose="04020505050007020D02" pitchFamily="82" charset="0"/>
            </a:endParaRPr>
          </a:p>
          <a:p>
            <a:pPr marL="292100" indent="-292100">
              <a:lnSpc>
                <a:spcPct val="80000"/>
              </a:lnSpc>
            </a:pPr>
            <a:endParaRPr lang="sl-SI" altLang="sl-SI" sz="2400">
              <a:solidFill>
                <a:schemeClr val="bg1"/>
              </a:solidFill>
              <a:latin typeface="Blackadder ITC" panose="04020505050007020D02" pitchFamily="82" charset="0"/>
            </a:endParaRPr>
          </a:p>
          <a:p>
            <a:pPr marL="292100" indent="-292100">
              <a:lnSpc>
                <a:spcPct val="80000"/>
              </a:lnSpc>
            </a:pPr>
            <a:r>
              <a:rPr lang="sl-SI" altLang="sl-SI" sz="2400">
                <a:solidFill>
                  <a:schemeClr val="bg1"/>
                </a:solidFill>
                <a:latin typeface="Blackadder ITC" panose="04020505050007020D02" pitchFamily="82" charset="0"/>
              </a:rPr>
              <a:t>Pomlad 2005 je prinesla mednarodne izdaje </a:t>
            </a:r>
            <a:r>
              <a:rPr lang="sl-SI" altLang="sl-SI" sz="2400" i="1">
                <a:solidFill>
                  <a:schemeClr val="bg1"/>
                </a:solidFill>
                <a:latin typeface="Blackadder ITC" panose="04020505050007020D02" pitchFamily="82" charset="0"/>
              </a:rPr>
              <a:t>Rh-</a:t>
            </a:r>
            <a:r>
              <a:rPr lang="sl-SI" altLang="sl-SI" sz="2400">
                <a:solidFill>
                  <a:schemeClr val="bg1"/>
                </a:solidFill>
                <a:latin typeface="Blackadder ITC" panose="04020505050007020D02" pitchFamily="82" charset="0"/>
              </a:rPr>
              <a:t> v Nemčiji, Avstriji, Švici, na Poljskem in Hrvaškem, pri nas pa je isti album izšel kot posebna izdaja z dodatnim DVD-jem, na katerem so objavljeni videospoti, živi posnetki, intervjuji in podobno. Kmalu zatem se je Siddharta odpravila na prvo resno 14-dnevno turnejo po Nemčiji. </a:t>
            </a:r>
          </a:p>
        </p:txBody>
      </p:sp>
      <p:pic>
        <p:nvPicPr>
          <p:cNvPr id="22532" name="Picture 4">
            <a:extLst>
              <a:ext uri="{FF2B5EF4-FFF2-40B4-BE49-F238E27FC236}">
                <a16:creationId xmlns:a16="http://schemas.microsoft.com/office/drawing/2014/main" id="{118889EE-E2DE-4A02-889C-667E520245E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7088" y="115888"/>
            <a:ext cx="1716087"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a:extLst>
              <a:ext uri="{FF2B5EF4-FFF2-40B4-BE49-F238E27FC236}">
                <a16:creationId xmlns:a16="http://schemas.microsoft.com/office/drawing/2014/main" id="{3E821080-CD4C-4619-80F6-8409DC44A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692150"/>
            <a:ext cx="8572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On-screen Show (4:3)</PresentationFormat>
  <Paragraphs>139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Blackadder ITC</vt:lpstr>
      <vt:lpstr>Calibri</vt:lpstr>
      <vt:lpstr>Privzeti načrt</vt:lpstr>
      <vt:lpstr>PowerPoint Presentation</vt:lpstr>
      <vt:lpstr>Začetki</vt:lpstr>
      <vt:lpstr>1995-1998</vt:lpstr>
      <vt:lpstr>1998-2000</vt:lpstr>
      <vt:lpstr>1998-2000</vt:lpstr>
      <vt:lpstr>2000-2002</vt:lpstr>
      <vt:lpstr>2002</vt:lpstr>
      <vt:lpstr>2003-2006</vt:lpstr>
      <vt:lpstr>2003-2006</vt:lpstr>
      <vt:lpstr>2006-Danes</vt:lpstr>
      <vt:lpstr>2006-Danes</vt:lpstr>
      <vt:lpstr>Člani skupine</vt:lpstr>
      <vt:lpstr>Tomi Meglič</vt:lpstr>
      <vt:lpstr>Primož Benko</vt:lpstr>
      <vt:lpstr>Jani Hace</vt:lpstr>
      <vt:lpstr>Tomaž Okroglič Rous</vt:lpstr>
      <vt:lpstr>Cene Resnik</vt:lpstr>
      <vt:lpstr>Boštjan Meglič</vt:lpstr>
      <vt:lpstr>Albumi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2019-05-31T08:47:40Z</dcterms:created>
  <dcterms:modified xsi:type="dcterms:W3CDTF">2019-05-31T08:47:40Z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