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9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1CDE663-BA2A-478A-82C8-A42346BF3F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kern="0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7AEC73C9-5134-4A8E-8680-036165986B6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A77ACF-7CCC-4FC8-B7BF-AB17F288762B}" type="datetime1">
              <a:rPr lang="sl-SI" kern="0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31. 05. 2019</a:t>
            </a:fld>
            <a:endParaRPr lang="sl-SI" kern="0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44458458-3634-4F2A-89C1-DCE81B2BD81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kern="0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DBD0FC85-CF85-4169-ABD8-146216DC752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</a:lstStyle>
          <a:p>
            <a:fld id="{06C8DFFA-E911-4FE2-8EB0-2490DCC853B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ravokotnik 1">
            <a:extLst>
              <a:ext uri="{FF2B5EF4-FFF2-40B4-BE49-F238E27FC236}">
                <a16:creationId xmlns:a16="http://schemas.microsoft.com/office/drawing/2014/main" id="{095652BB-7989-4862-824E-576CC49F6169}"/>
              </a:ext>
            </a:extLst>
          </p:cNvPr>
          <p:cNvSpPr>
            <a:spLocks noMove="1" noResize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4997" rIns="90004" bIns="44997" anchor="ctr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>
              <a:solidFill>
                <a:srgbClr val="000000"/>
              </a:solidFill>
              <a:latin typeface="Arial" panose="020B0604020202020204" pitchFamily="34" charset="0"/>
              <a:cs typeface="DejaVu Sans" pitchFamily="34" charset="0"/>
            </a:endParaRPr>
          </a:p>
        </p:txBody>
      </p:sp>
      <p:sp>
        <p:nvSpPr>
          <p:cNvPr id="3" name="Ograda glave 2">
            <a:extLst>
              <a:ext uri="{FF2B5EF4-FFF2-40B4-BE49-F238E27FC236}">
                <a16:creationId xmlns:a16="http://schemas.microsoft.com/office/drawing/2014/main" id="{8B4C6672-D28F-4804-B8CD-0CE0F0F0492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kern="1200" cap="none" spc="0" baseline="0" smtClean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686D343-84D5-4278-98AD-EFCD26F1E03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kern="1200" cap="none" spc="0" baseline="0" smtClean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7C0A072E-446A-4AF6-998A-80F61DD5CE42}" type="datetime1">
              <a:rPr lang="sl-SI"/>
              <a:pPr>
                <a:defRPr/>
              </a:pPr>
              <a:t>31. 05. 2019</a:t>
            </a:fld>
            <a:endParaRPr/>
          </a:p>
        </p:txBody>
      </p:sp>
      <p:sp>
        <p:nvSpPr>
          <p:cNvPr id="27653" name="Ograda stranske slike 4">
            <a:extLst>
              <a:ext uri="{FF2B5EF4-FFF2-40B4-BE49-F238E27FC236}">
                <a16:creationId xmlns:a16="http://schemas.microsoft.com/office/drawing/2014/main" id="{A753F9E6-9121-4574-AB95-39A6E2C6F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4" name="Ograda opomb 5">
            <a:extLst>
              <a:ext uri="{FF2B5EF4-FFF2-40B4-BE49-F238E27FC236}">
                <a16:creationId xmlns:a16="http://schemas.microsoft.com/office/drawing/2014/main" id="{297E5175-57F2-4E05-B440-988C7135D15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7" name="Ograda noge 6">
            <a:extLst>
              <a:ext uri="{FF2B5EF4-FFF2-40B4-BE49-F238E27FC236}">
                <a16:creationId xmlns:a16="http://schemas.microsoft.com/office/drawing/2014/main" id="{09C8AA09-18FA-4889-B19E-777557557B2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sl-SI" sz="1200" b="0" i="0" u="none" strike="noStrike" kern="1200" cap="none" spc="0" baseline="0" smtClean="0">
                <a:solidFill>
                  <a:srgbClr val="000000"/>
                </a:solidFill>
                <a:uFillTx/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Ograda številke diapozitiva 7">
            <a:extLst>
              <a:ext uri="{FF2B5EF4-FFF2-40B4-BE49-F238E27FC236}">
                <a16:creationId xmlns:a16="http://schemas.microsoft.com/office/drawing/2014/main" id="{7205031C-C983-47A5-999A-0ECCBB05BF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defRPr>
            </a:lvl1pPr>
          </a:lstStyle>
          <a:p>
            <a:fld id="{F9D4E164-6B30-4CBC-A98C-017BEB05E03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sl-SI" sz="1200">
        <a:solidFill>
          <a:srgbClr val="000000"/>
        </a:solidFill>
        <a:latin typeface="Arial" pitchFamily="18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avokotnik 1">
            <a:extLst>
              <a:ext uri="{FF2B5EF4-FFF2-40B4-BE49-F238E27FC236}">
                <a16:creationId xmlns:a16="http://schemas.microsoft.com/office/drawing/2014/main" id="{557F9178-2ED7-49C5-86C6-28B02DA0E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D177B65F-41DD-4B16-95EB-BB5E820C07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808C846-9814-43E6-8AE3-FA4C993E2938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1CEB174-7CB9-4424-9971-4A76A529C9D6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ravokotnik 1">
            <a:extLst>
              <a:ext uri="{FF2B5EF4-FFF2-40B4-BE49-F238E27FC236}">
                <a16:creationId xmlns:a16="http://schemas.microsoft.com/office/drawing/2014/main" id="{BC895AD4-2DBE-41B8-8495-CCDBE84C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7891" name="Ograda opomb 2">
            <a:extLst>
              <a:ext uri="{FF2B5EF4-FFF2-40B4-BE49-F238E27FC236}">
                <a16:creationId xmlns:a16="http://schemas.microsoft.com/office/drawing/2014/main" id="{6896623F-68F4-4223-AD99-62D367547E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637B96D-2A94-41E5-9DF1-BAAC677EE7A5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56E2C3A-9186-4BA1-B911-3618C9BB6EB5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10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avokotnik 1">
            <a:extLst>
              <a:ext uri="{FF2B5EF4-FFF2-40B4-BE49-F238E27FC236}">
                <a16:creationId xmlns:a16="http://schemas.microsoft.com/office/drawing/2014/main" id="{5A6F9B4B-E9C4-404F-9B92-9F36483A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8915" name="Ograda opomb 2">
            <a:extLst>
              <a:ext uri="{FF2B5EF4-FFF2-40B4-BE49-F238E27FC236}">
                <a16:creationId xmlns:a16="http://schemas.microsoft.com/office/drawing/2014/main" id="{C5621C91-369C-45E4-8B74-43A2C05B0D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02A6930-65E5-4CF1-8CC5-A304FDF76398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A47F666-8C61-4B53-B1C7-BE7A10CF367C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11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ravokotnik 1">
            <a:extLst>
              <a:ext uri="{FF2B5EF4-FFF2-40B4-BE49-F238E27FC236}">
                <a16:creationId xmlns:a16="http://schemas.microsoft.com/office/drawing/2014/main" id="{E123E85E-D584-4772-B9D9-C96937A5C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9939" name="Ograda opomb 2">
            <a:extLst>
              <a:ext uri="{FF2B5EF4-FFF2-40B4-BE49-F238E27FC236}">
                <a16:creationId xmlns:a16="http://schemas.microsoft.com/office/drawing/2014/main" id="{4890C7CF-0AAA-43ED-B859-C182FCEC12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3E1143A-F747-48A9-8E95-04CAF83727CF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E1DF640-89FF-4A0B-A344-7CF1C7B5254E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12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ravokotnik 1">
            <a:extLst>
              <a:ext uri="{FF2B5EF4-FFF2-40B4-BE49-F238E27FC236}">
                <a16:creationId xmlns:a16="http://schemas.microsoft.com/office/drawing/2014/main" id="{BAD228CF-5792-452B-9C11-A9508036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0963" name="Ograda opomb 2">
            <a:extLst>
              <a:ext uri="{FF2B5EF4-FFF2-40B4-BE49-F238E27FC236}">
                <a16:creationId xmlns:a16="http://schemas.microsoft.com/office/drawing/2014/main" id="{6C62B6FC-3F40-401B-808B-D29D64B497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D2CDBBB-3123-4578-8F53-C2832AFB1D2C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3CAB868-ACEF-4767-BA1A-93587000A163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13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ravokotnik 1">
            <a:extLst>
              <a:ext uri="{FF2B5EF4-FFF2-40B4-BE49-F238E27FC236}">
                <a16:creationId xmlns:a16="http://schemas.microsoft.com/office/drawing/2014/main" id="{5A715229-AEF4-4DEE-919B-E47A169E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1987" name="Ograda opomb 2">
            <a:extLst>
              <a:ext uri="{FF2B5EF4-FFF2-40B4-BE49-F238E27FC236}">
                <a16:creationId xmlns:a16="http://schemas.microsoft.com/office/drawing/2014/main" id="{7452FECB-1466-4DF0-B913-69F4F78870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D47F820-D9F7-4FC4-B32C-2B1350508F16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3AF2E88F-EB83-445E-B68F-AAE634E797B0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14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ravokotnik 1">
            <a:extLst>
              <a:ext uri="{FF2B5EF4-FFF2-40B4-BE49-F238E27FC236}">
                <a16:creationId xmlns:a16="http://schemas.microsoft.com/office/drawing/2014/main" id="{533E00FC-5638-4EA4-B975-A84EFBAC0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3011" name="Ograda opomb 2">
            <a:extLst>
              <a:ext uri="{FF2B5EF4-FFF2-40B4-BE49-F238E27FC236}">
                <a16:creationId xmlns:a16="http://schemas.microsoft.com/office/drawing/2014/main" id="{DD15FC22-5B6D-43BA-A3BC-FFD97E2930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848BD0C-F4BB-4016-9FA4-CCF74159C83B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5054112-9AE2-4C33-8154-F76644139825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15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ravokotnik 1">
            <a:extLst>
              <a:ext uri="{FF2B5EF4-FFF2-40B4-BE49-F238E27FC236}">
                <a16:creationId xmlns:a16="http://schemas.microsoft.com/office/drawing/2014/main" id="{8861A430-92AE-4831-A4E3-CCECFA3F2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4035" name="Ograda opomb 2">
            <a:extLst>
              <a:ext uri="{FF2B5EF4-FFF2-40B4-BE49-F238E27FC236}">
                <a16:creationId xmlns:a16="http://schemas.microsoft.com/office/drawing/2014/main" id="{32CDBCA4-7E8E-448E-82E9-78F77E498B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CB31603-AE30-44F4-854E-50992DAB1A08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5DA27BB-3690-4FC7-9F61-2680878772F4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16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ravokotnik 1">
            <a:extLst>
              <a:ext uri="{FF2B5EF4-FFF2-40B4-BE49-F238E27FC236}">
                <a16:creationId xmlns:a16="http://schemas.microsoft.com/office/drawing/2014/main" id="{58E842F3-C959-45EA-89D5-96D53D11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5059" name="Ograda opomb 2">
            <a:extLst>
              <a:ext uri="{FF2B5EF4-FFF2-40B4-BE49-F238E27FC236}">
                <a16:creationId xmlns:a16="http://schemas.microsoft.com/office/drawing/2014/main" id="{ED711456-1A78-4B59-B9E0-958990BC04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D59EEAB-302E-4715-A793-73F3CA3008E0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8E0781B-403F-49EF-9708-54669F8CA4C1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17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ravokotnik 1">
            <a:extLst>
              <a:ext uri="{FF2B5EF4-FFF2-40B4-BE49-F238E27FC236}">
                <a16:creationId xmlns:a16="http://schemas.microsoft.com/office/drawing/2014/main" id="{FAF56B11-E667-4984-8C0C-78C8E974E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6083" name="Ograda opomb 2">
            <a:extLst>
              <a:ext uri="{FF2B5EF4-FFF2-40B4-BE49-F238E27FC236}">
                <a16:creationId xmlns:a16="http://schemas.microsoft.com/office/drawing/2014/main" id="{F2356B05-EFB7-437B-86FA-E7D0407E40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3A28B5F-2511-43B3-A04E-66D32E15B8D1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0FCF204-9406-4C0F-9218-B2A8B8A3B075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18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ravokotnik 1">
            <a:extLst>
              <a:ext uri="{FF2B5EF4-FFF2-40B4-BE49-F238E27FC236}">
                <a16:creationId xmlns:a16="http://schemas.microsoft.com/office/drawing/2014/main" id="{9F78E144-1CC2-428A-A64B-9CAB3809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47107" name="Ograda opomb 2">
            <a:extLst>
              <a:ext uri="{FF2B5EF4-FFF2-40B4-BE49-F238E27FC236}">
                <a16:creationId xmlns:a16="http://schemas.microsoft.com/office/drawing/2014/main" id="{B6F492ED-4DA2-4FC2-9153-01C0B4C2E6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F1CD7F1A-FB14-4827-BABB-8F079409B893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1B190E5F-74BC-40CD-8FA0-C609F8E7843A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19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ravokotnik 1">
            <a:extLst>
              <a:ext uri="{FF2B5EF4-FFF2-40B4-BE49-F238E27FC236}">
                <a16:creationId xmlns:a16="http://schemas.microsoft.com/office/drawing/2014/main" id="{CDA35696-9252-44EC-A86C-CB98C5BD3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117292DE-61CE-46BA-9AB4-6F68DA3FAA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787567D-7C07-4590-8C6B-FC59BADB8F18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F08B2E6-E982-4395-9190-DAD3ACA3E761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2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avokotnik 1">
            <a:extLst>
              <a:ext uri="{FF2B5EF4-FFF2-40B4-BE49-F238E27FC236}">
                <a16:creationId xmlns:a16="http://schemas.microsoft.com/office/drawing/2014/main" id="{A98B71EF-5BDD-41D1-9C9A-FA013A55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0723" name="Ograda opomb 2">
            <a:extLst>
              <a:ext uri="{FF2B5EF4-FFF2-40B4-BE49-F238E27FC236}">
                <a16:creationId xmlns:a16="http://schemas.microsoft.com/office/drawing/2014/main" id="{14F1830C-97A4-4DCE-9F17-C0311E225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F74BDC5-6DDD-42F6-8159-AE53A9A2A670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49594EB-563A-40C6-BED6-0678984393F2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3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ravokotnik 1">
            <a:extLst>
              <a:ext uri="{FF2B5EF4-FFF2-40B4-BE49-F238E27FC236}">
                <a16:creationId xmlns:a16="http://schemas.microsoft.com/office/drawing/2014/main" id="{7A7E98BF-EC1E-4E3B-950E-F9E26B31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1747" name="Ograda opomb 2">
            <a:extLst>
              <a:ext uri="{FF2B5EF4-FFF2-40B4-BE49-F238E27FC236}">
                <a16:creationId xmlns:a16="http://schemas.microsoft.com/office/drawing/2014/main" id="{8376FB32-B3E1-4D02-AEF2-D23ABBA8F0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CEC7787-9670-417D-91F7-7A01838C6223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0DECC09-E222-474D-895F-C45CA3EA7CF1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4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ravokotnik 1">
            <a:extLst>
              <a:ext uri="{FF2B5EF4-FFF2-40B4-BE49-F238E27FC236}">
                <a16:creationId xmlns:a16="http://schemas.microsoft.com/office/drawing/2014/main" id="{CD3D5A12-46D2-46E2-AA0D-C7D3E644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2771" name="Ograda opomb 2">
            <a:extLst>
              <a:ext uri="{FF2B5EF4-FFF2-40B4-BE49-F238E27FC236}">
                <a16:creationId xmlns:a16="http://schemas.microsoft.com/office/drawing/2014/main" id="{3B4CCF67-4DED-4658-8F04-ACEE700EAE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AF4BB42-C8A2-48ED-A688-8711F3105CC8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AD3279C-7831-4CBD-A0E1-6F69F5FF9DEF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5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ravokotnik 1">
            <a:extLst>
              <a:ext uri="{FF2B5EF4-FFF2-40B4-BE49-F238E27FC236}">
                <a16:creationId xmlns:a16="http://schemas.microsoft.com/office/drawing/2014/main" id="{D64204D4-AC1B-4772-84D0-EAD2CFA89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3795" name="Ograda opomb 2">
            <a:extLst>
              <a:ext uri="{FF2B5EF4-FFF2-40B4-BE49-F238E27FC236}">
                <a16:creationId xmlns:a16="http://schemas.microsoft.com/office/drawing/2014/main" id="{AB7008E9-D351-46F1-BAE3-953954F52A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0446DF2-1DE5-478B-BB44-9C1485890F21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5D3B1444-F979-4B02-B139-050339B98370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6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avokotnik 1">
            <a:extLst>
              <a:ext uri="{FF2B5EF4-FFF2-40B4-BE49-F238E27FC236}">
                <a16:creationId xmlns:a16="http://schemas.microsoft.com/office/drawing/2014/main" id="{59E98D76-6A59-46CF-BA36-0752C2598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4819" name="Ograda opomb 2">
            <a:extLst>
              <a:ext uri="{FF2B5EF4-FFF2-40B4-BE49-F238E27FC236}">
                <a16:creationId xmlns:a16="http://schemas.microsoft.com/office/drawing/2014/main" id="{E4ECED56-486C-4E8F-BEEE-7E86A2176E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BAEA5EF-5204-40D6-BB11-9A88AE817E25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266A5D67-773E-4729-911D-A49B53E1AE1E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7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ravokotnik 1">
            <a:extLst>
              <a:ext uri="{FF2B5EF4-FFF2-40B4-BE49-F238E27FC236}">
                <a16:creationId xmlns:a16="http://schemas.microsoft.com/office/drawing/2014/main" id="{69B0DB4B-F36B-4387-B7CC-58BD0CCFE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5843" name="Ograda opomb 2">
            <a:extLst>
              <a:ext uri="{FF2B5EF4-FFF2-40B4-BE49-F238E27FC236}">
                <a16:creationId xmlns:a16="http://schemas.microsoft.com/office/drawing/2014/main" id="{F20466A7-8691-41FF-8864-AB3D4FB039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60E4AF0-2A63-41D0-85E1-D232752D8DBA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3056A13-CB7B-4548-B52F-8662CFA80376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8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ravokotnik 1">
            <a:extLst>
              <a:ext uri="{FF2B5EF4-FFF2-40B4-BE49-F238E27FC236}">
                <a16:creationId xmlns:a16="http://schemas.microsoft.com/office/drawing/2014/main" id="{B9FA0CF8-70A0-4422-A11D-53B91673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6867" name="Ograda opomb 2">
            <a:extLst>
              <a:ext uri="{FF2B5EF4-FFF2-40B4-BE49-F238E27FC236}">
                <a16:creationId xmlns:a16="http://schemas.microsoft.com/office/drawing/2014/main" id="{C1D23D05-3790-4ED1-99C1-2285C93384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>
            <a:spAutoFit/>
          </a:bodyPr>
          <a:lstStyle/>
          <a:p>
            <a:pPr eaLnBrk="1"/>
            <a:endParaRPr altLang="sl-SI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0602AB8-3BDF-4BB5-AD8E-FA79F3D27BF0}"/>
              </a:ext>
            </a:extLst>
          </p:cNvPr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custGeom>
            <a:avLst/>
            <a:gdLst>
              <a:gd name="T0" fmla="*/ 1485900 w 21600"/>
              <a:gd name="T1" fmla="*/ 0 h 21600"/>
              <a:gd name="T2" fmla="*/ 2971800 w 21600"/>
              <a:gd name="T3" fmla="*/ 228600 h 21600"/>
              <a:gd name="T4" fmla="*/ 1485900 w 21600"/>
              <a:gd name="T5" fmla="*/ 457200 h 21600"/>
              <a:gd name="T6" fmla="*/ 0 w 21600"/>
              <a:gd name="T7" fmla="*/ 22860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4" tIns="46798" rIns="90004" bIns="46798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3A40366-9E38-499F-B61B-B970BF63F7D6}" type="slidenum">
              <a:rPr lang="sl-SI" altLang="sl-SI" sz="1200">
                <a:solidFill>
                  <a:srgbClr val="000000"/>
                </a:solidFill>
                <a:cs typeface="DejaVu Sans" pitchFamily="34" charset="0"/>
              </a:rPr>
              <a:pPr algn="r"/>
              <a:t>9</a:t>
            </a:fld>
            <a:endParaRPr lang="sl-SI" altLang="sl-SI" sz="1200">
              <a:solidFill>
                <a:srgbClr val="000000"/>
              </a:solidFill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36AFDFF2-CED5-41ED-B0EF-5FF2DB42D06F}"/>
              </a:ext>
            </a:extLst>
          </p:cNvPr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  <a:ln>
            <a:noFill/>
          </a:ln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77240" y="1219196"/>
            <a:ext cx="7543800" cy="2152653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133596" y="3375489"/>
            <a:ext cx="6172200" cy="68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C25CE257-FEFD-4A16-AB8D-0F6EE05E934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AFE83712-C14C-4946-A5D1-E920AFA4BDC6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DCFCE3-9EB3-4E90-9EAF-5EFD44D97B7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5417B82D-CECD-41E3-A74F-33891AB824E0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26468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133596" y="685800"/>
            <a:ext cx="5791196" cy="3505196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7828-D4DD-4905-996F-403C0419133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B020-2A74-4A9B-AFED-BE435F4B2DF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1864C-D6BD-4EAB-B6FE-D29C2F91634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494FC-21E1-4464-B130-C2B565A41D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492606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09603" y="609603"/>
            <a:ext cx="2133596" cy="51816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895603" y="685800"/>
            <a:ext cx="5029200" cy="4572000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FAEAF-2BA5-4BCE-9D7A-AEBF73EC39D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F3232-9D5B-4327-960C-7E99FD8063B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0375-6373-454D-A576-029BCF3AFAC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8245-24F8-49F0-A08B-6668664FA8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05470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Title 1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6435-DD25-4309-86BC-610F81821CDA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AC7F5-1C1A-43B8-BF64-F4603279BA5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9B1F0-2605-4CA6-9268-3D5F2368E53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6CD22-144B-45F6-A6AD-7DEEB25312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513636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8337B5F9-4C2E-4D2F-B804-0244D272194A}"/>
              </a:ext>
            </a:extLst>
          </p:cNvPr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0" y="4267367"/>
            <a:ext cx="3733796" cy="73152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Title 3"/>
          <p:cNvSpPr txBox="1">
            <a:spLocks noGrp="1"/>
          </p:cNvSpPr>
          <p:nvPr>
            <p:ph type="title"/>
          </p:nvPr>
        </p:nvSpPr>
        <p:spPr>
          <a:xfrm>
            <a:off x="2286000" y="1904996"/>
            <a:ext cx="6035040" cy="235000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6F12632B-ED13-4053-B9E5-0EC07617A57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5794FF43-DF64-4207-965B-C0ED6D78F60C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396841-5E93-4532-A855-449FDB661A0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DA0A9E23-7466-48A3-AC57-64457D02F8DD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17218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1344168" y="658368"/>
            <a:ext cx="3273552" cy="3429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2"/>
          </p:nvPr>
        </p:nvSpPr>
        <p:spPr>
          <a:xfrm>
            <a:off x="5029200" y="658368"/>
            <a:ext cx="3273552" cy="34321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0A95ED-C80E-4379-97AC-1CE701F1562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2F3CE8-49FA-42D3-A768-42C2E98392DE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720153-3437-491F-BAAB-F9FDFAE5A18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93C74-F106-4EBD-9AB9-5A0F2D82A9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09019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DCD3D8AB-05C0-4214-A354-3AD2C7BA6D3B}"/>
              </a:ext>
            </a:extLst>
          </p:cNvPr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5611307C-A194-4BFD-8F00-2DB990EA1F9D}"/>
              </a:ext>
            </a:extLst>
          </p:cNvPr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1341123" y="661979"/>
            <a:ext cx="3273552" cy="639759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1344168" y="1371600"/>
            <a:ext cx="3276596" cy="2743200"/>
          </a:xfrm>
        </p:spPr>
        <p:txBody>
          <a:bodyPr anchor="t"/>
          <a:lstStyle>
            <a:lvl1pPr>
              <a:spcBef>
                <a:spcPts val="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5029200" y="661979"/>
            <a:ext cx="3273552" cy="639759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spcBef>
                <a:spcPts val="60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Title 1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10" name="Date Placeholder 13">
            <a:extLst>
              <a:ext uri="{FF2B5EF4-FFF2-40B4-BE49-F238E27FC236}">
                <a16:creationId xmlns:a16="http://schemas.microsoft.com/office/drawing/2014/main" id="{1E73057D-1575-46B8-8B76-F5E49E75D9D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FD2FD02E-C6F8-4A4E-B581-04AC2D52F5B1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4B2E2-5873-4294-85A3-F77F6EFE3C3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70E8BE10-11C3-4BB4-9219-3795F23C2AA2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1584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36096-6438-433E-9429-F2B0F4FFAA8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F427B-B850-4A52-B985-64427D32CF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9CD43B-6071-44CA-A38A-989631F965D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6878C-C44D-4D86-9549-237FD4710C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354176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6E126E-A022-487B-922A-6F6901944EA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FC4D0E-5CEF-404D-9FEE-267538E6C02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FCB966-D947-4FD8-9150-C8980AB6093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C8CB3-20B0-4DCD-90D1-C27526E80B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8350482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id="{F2031EF6-DBA2-401F-8C8A-7D88E999A5A0}"/>
              </a:ext>
            </a:extLst>
          </p:cNvPr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4343400" cy="3429000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defRPr sz="2200"/>
            </a:lvl2pPr>
            <a:lvl3pPr>
              <a:spcBef>
                <a:spcPts val="500"/>
              </a:spcBef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715000" y="685800"/>
            <a:ext cx="2590796" cy="34290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itle 1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BECA0C14-C124-48F5-A3CB-3B4DD6DF762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7BFFFE9C-C035-4164-8139-2892A1B173A5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40B510-66AE-4CF1-B348-A2C13A40151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D0147B8F-8B81-4C2E-8743-EA88806C03A6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77191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2D634C45-C672-4677-A6DA-9753806D6901}"/>
              </a:ext>
            </a:extLst>
          </p:cNvPr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Palatino Linotype"/>
                <a:cs typeface="+mn-cs"/>
              </a:rPr>
              <a:t>{</a:t>
            </a:r>
          </a:p>
        </p:txBody>
      </p:sp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219196" y="612776"/>
            <a:ext cx="6705596" cy="2546988"/>
          </a:xfrm>
          <a:effectLst>
            <a:outerShdw dist="317497" dir="5400000" algn="tl">
              <a:srgbClr val="000000">
                <a:alpha val="15000"/>
              </a:srgbClr>
            </a:outerShdw>
          </a:effectLst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2743200" y="3453048"/>
            <a:ext cx="5029200" cy="72080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0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FD550DBF-4146-4D4A-983E-32F3DE2AF5C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C8C5189F-90EB-44DD-B973-01C9590EFB61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00DA-DC08-43E0-BEB0-A4A2D127CE8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14">
            <a:extLst>
              <a:ext uri="{FF2B5EF4-FFF2-40B4-BE49-F238E27FC236}">
                <a16:creationId xmlns:a16="http://schemas.microsoft.com/office/drawing/2014/main" id="{FF0DB402-8F4D-4366-A78E-4D43E6A2B88E}"/>
              </a:ext>
            </a:extLst>
          </p:cNvPr>
          <p:cNvSpPr txBox="1"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1721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>
            <a:extLst>
              <a:ext uri="{FF2B5EF4-FFF2-40B4-BE49-F238E27FC236}">
                <a16:creationId xmlns:a16="http://schemas.microsoft.com/office/drawing/2014/main" id="{9D8C2A5A-D929-4E08-8416-9B16A9436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504652">
                  <a:alpha val="35999"/>
                </a:srgbClr>
              </a:gs>
              <a:gs pos="100000">
                <a:srgbClr val="242852">
                  <a:alpha val="9999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014E7835-D2D2-4F7F-A41F-7334319BA5B1}"/>
              </a:ext>
            </a:extLst>
          </p:cNvPr>
          <p:cNvSpPr/>
          <p:nvPr/>
        </p:nvSpPr>
        <p:spPr>
          <a:xfrm rot="19724278">
            <a:off x="1373219" y="1038439"/>
            <a:ext cx="7240621" cy="570698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Palatino Linotype"/>
              <a:cs typeface="+mn-c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220F516-E7E4-4A03-B41B-C6A795AC4EFF}"/>
              </a:ext>
            </a:extLst>
          </p:cNvPr>
          <p:cNvSpPr/>
          <p:nvPr/>
        </p:nvSpPr>
        <p:spPr>
          <a:xfrm rot="17656921">
            <a:off x="-274209" y="1165871"/>
            <a:ext cx="5538475" cy="44804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Palatino Linotype"/>
              <a:cs typeface="+mn-cs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62602378-B3A5-439B-853C-362DBE3C32B9}"/>
              </a:ext>
            </a:extLst>
          </p:cNvPr>
          <p:cNvSpPr/>
          <p:nvPr/>
        </p:nvSpPr>
        <p:spPr>
          <a:xfrm rot="19724278">
            <a:off x="3277953" y="116860"/>
            <a:ext cx="6479365" cy="475476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Palatino Linotype"/>
              <a:cs typeface="+mn-cs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B7C6804-C437-438C-BAC4-6521C0B27A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144926-72F9-49D3-A3D5-3AF97698D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A3A9EC2-AD92-4676-951E-9683C411C55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CFC49A-B3E4-4CB5-88FF-653D670E9B5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100" b="0" i="0" u="none" strike="noStrike" kern="1200" cap="none" spc="0" baseline="0" smtClean="0">
                <a:solidFill>
                  <a:srgbClr val="FFFFFF"/>
                </a:solidFill>
                <a:uFillTx/>
                <a:latin typeface="Palatino Linotype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488914-D31E-4B76-8078-6DD1BE36898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FFFFFF"/>
                </a:solidFill>
                <a:latin typeface="Palatino Linotype" panose="02040502050505030304" pitchFamily="18" charset="0"/>
              </a:defRPr>
            </a:lvl1pPr>
          </a:lstStyle>
          <a:p>
            <a:fld id="{9C5125B7-42A2-46E1-A531-F24BF29E098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72" r:id="rId3"/>
    <p:sldLayoutId id="2147483666" r:id="rId4"/>
    <p:sldLayoutId id="2147483673" r:id="rId5"/>
    <p:sldLayoutId id="2147483667" r:id="rId6"/>
    <p:sldLayoutId id="2147483668" r:id="rId7"/>
    <p:sldLayoutId id="2147483674" r:id="rId8"/>
    <p:sldLayoutId id="2147483675" r:id="rId9"/>
    <p:sldLayoutId id="2147483669" r:id="rId10"/>
    <p:sldLayoutId id="2147483670" r:id="rId11"/>
  </p:sldLayoutIdLst>
  <p:transition spd="slow"/>
  <p:txStyles>
    <p:titleStyle>
      <a:lvl1pPr algn="l" rtl="0" eaLnBrk="0" fontAlgn="base">
        <a:spcBef>
          <a:spcPct val="0"/>
        </a:spcBef>
        <a:spcAft>
          <a:spcPct val="0"/>
        </a:spcAft>
        <a:defRPr lang="sl-SI" sz="49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1pPr>
      <a:lvl2pPr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2pPr>
      <a:lvl3pPr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3pPr>
      <a:lvl4pPr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4pPr>
      <a:lvl5pPr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Palatino Linotype" panose="02040502050505030304" pitchFamily="18" charset="0"/>
        </a:defRPr>
      </a:lvl9pPr>
    </p:titleStyle>
    <p:bodyStyle>
      <a:lvl1pPr marL="273050" indent="-255588" algn="l" rtl="0" eaLnBrk="0" fontAlgn="base">
        <a:spcBef>
          <a:spcPts val="5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21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1pPr>
      <a:lvl2pPr marL="639763" lvl="1" indent="-255588" algn="l" rtl="0" eaLnBrk="0" fontAlgn="base">
        <a:spcBef>
          <a:spcPts val="500"/>
        </a:spcBef>
        <a:spcAft>
          <a:spcPct val="0"/>
        </a:spcAft>
        <a:buSzPct val="60000"/>
        <a:buFont typeface="Wingdings" panose="05000000000000000000" pitchFamily="2" charset="2"/>
        <a:buChar char=""/>
        <a:defRPr lang="sl-SI" sz="19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2pPr>
      <a:lvl3pPr marL="1004888" lvl="2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"/>
        <a:defRPr lang="sl-SI" sz="17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3pPr>
      <a:lvl4pPr marL="1371600" lvl="3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"/>
        <a:defRPr lang="sl-SI" sz="16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4pPr>
      <a:lvl5pPr marL="1644650" lvl="4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15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5pPr>
      <a:lvl6pPr marL="2101850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15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6pPr>
      <a:lvl7pPr marL="2559050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15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7pPr>
      <a:lvl8pPr marL="3016250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15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8pPr>
      <a:lvl9pPr marL="3473450" indent="-255588" algn="l" rtl="0" eaLnBrk="0" fontAlgn="base">
        <a:spcBef>
          <a:spcPts val="400"/>
        </a:spcBef>
        <a:spcAft>
          <a:spcPct val="0"/>
        </a:spcAft>
        <a:buSzPct val="60000"/>
        <a:buFont typeface="Wingdings" panose="05000000000000000000" pitchFamily="2" charset="2"/>
        <a:buChar char=""/>
        <a:defRPr lang="sl-SI" sz="1500" kern="1200">
          <a:solidFill>
            <a:srgbClr val="FFFFFF"/>
          </a:solidFill>
          <a:effectLst>
            <a:outerShdw dist="38096" dir="2700000">
              <a:srgbClr val="000000"/>
            </a:outerShdw>
          </a:effectLst>
          <a:latin typeface="Palatino Linotype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si/imgres?imgurl=http://image.24ur.com/media/images/600xX/Jun2011/60698754.jpg&amp;imgrefurl=http://24ur.com/ekskluziv/glasba/koncertni-napovednik-3.html&amp;usg=__59xhWHzihK6RmNDgHOOGeygYo1A=&amp;h=400&amp;w=600&amp;sz=56&amp;hl=sl&amp;start=17&amp;zoom=1&amp;itbs=1&amp;tbnid=Ox4ZiobIdgTTWM:&amp;tbnh=90&amp;tbnw=135&amp;prev=/search%3Fq%3Dkif%2Bkif%2Brecord%2Bsiddharta%26hl%3Dsl%26biw%3D1280%26bih%3D822%26gbv%3D2%26tbm%3Disch&amp;ei=Kg94T_TTN8bY4QTV_KHQD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radioaktual.si/uploads/siddharta12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>
            <a:extLst>
              <a:ext uri="{FF2B5EF4-FFF2-40B4-BE49-F238E27FC236}">
                <a16:creationId xmlns:a16="http://schemas.microsoft.com/office/drawing/2014/main" id="{77376DF7-0CF6-4636-8493-27EDCFC3926C}"/>
              </a:ext>
            </a:extLst>
          </p:cNvPr>
          <p:cNvSpPr txBox="1"/>
          <p:nvPr/>
        </p:nvSpPr>
        <p:spPr>
          <a:xfrm>
            <a:off x="8346157" y="4286250"/>
            <a:ext cx="356518" cy="1037463"/>
          </a:xfrm>
          <a:prstGeom prst="rect">
            <a:avLst/>
          </a:prstGeom>
          <a:noFill/>
          <a:ln>
            <a:noFill/>
          </a:ln>
        </p:spPr>
        <p:txBody>
          <a:bodyPr wrap="none" lIns="45720" rIns="246961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3000" b="1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Blackadder ITC" pitchFamily="82"/>
                <a:ea typeface="DejaVu Sans" pitchFamily="2"/>
                <a:cs typeface="DejaVu Sans" pitchFamily="2"/>
              </a:rPr>
              <a:t> </a:t>
            </a:r>
            <a:endParaRPr lang="sl-SI" sz="3000" b="1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  <a:latin typeface="Blackadder ITC" pitchFamily="82"/>
              <a:ea typeface="DejaVu Sans" pitchFamily="2"/>
              <a:cs typeface="DejaVu Sans" pitchFamily="2"/>
            </a:endParaRPr>
          </a:p>
          <a:p>
            <a:pPr algn="r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3000" b="1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  <a:latin typeface="Blackadder ITC" pitchFamily="82"/>
              <a:ea typeface="DejaVu Sans" pitchFamily="2"/>
              <a:cs typeface="DejaVu Sans" pitchFamily="2"/>
            </a:endParaRPr>
          </a:p>
        </p:txBody>
      </p:sp>
      <p:pic>
        <p:nvPicPr>
          <p:cNvPr id="7171" name="Picture 2" descr="http://siddharta.firbec.com/wp-content/uploads/2008/08/siddharta.jpg">
            <a:extLst>
              <a:ext uri="{FF2B5EF4-FFF2-40B4-BE49-F238E27FC236}">
                <a16:creationId xmlns:a16="http://schemas.microsoft.com/office/drawing/2014/main" id="{77412948-6292-4D2B-990B-A4E076056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3810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Skupina 1">
            <a:extLst>
              <a:ext uri="{FF2B5EF4-FFF2-40B4-BE49-F238E27FC236}">
                <a16:creationId xmlns:a16="http://schemas.microsoft.com/office/drawing/2014/main" id="{AF2BCD69-FA16-4FBD-8DA3-25D3D1B9B8F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23825"/>
            <a:ext cx="8513762" cy="1303338"/>
            <a:chOff x="179515" y="124394"/>
            <a:chExt cx="8513758" cy="1302645"/>
          </a:xfrm>
        </p:grpSpPr>
        <p:pic>
          <p:nvPicPr>
            <p:cNvPr id="16390" name="Title 1">
              <a:extLst>
                <a:ext uri="{FF2B5EF4-FFF2-40B4-BE49-F238E27FC236}">
                  <a16:creationId xmlns:a16="http://schemas.microsoft.com/office/drawing/2014/main" id="{8249DCF5-6C50-4456-9CA3-92C50E42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PoljeZBesedilom 3">
              <a:extLst>
                <a:ext uri="{FF2B5EF4-FFF2-40B4-BE49-F238E27FC236}">
                  <a16:creationId xmlns:a16="http://schemas.microsoft.com/office/drawing/2014/main" id="{67B5D15C-D292-46EE-A8C7-DFC4CB2AC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5" y="124394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729D5E4-556B-4B20-9BB2-F0F7329702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700213"/>
            <a:ext cx="8150225" cy="5602287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Siddhartin četrti studijski album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Petrolea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izšel 4. junija 2006.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Nato je zasedba odšla na Jesenice, kjer so v enem od obratov podjetja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Acroni končali dvodnevno snemanje videospota za prvi singel z nove plošče,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Plastika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. Televizijski spot, ki je pospremil izd albuma, je postal zelo uspešen,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saj se je julija 2006 uvrstil na osrednjo lestvico MTV Adrie, Adria Top 20.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Dva meseca po izidu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Petrolee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se je Siddharta odločila za novo turnejo,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ki se je začela na zadnji avgustovski dan na ljubljanskem gradu.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Vstopnice niso bile v redni prodaji, ampak jih je skupina razdelila med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obiskovalce svojega spletnega foruma S. A. M. O. in se jim tako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zahvalila za njihovo dotedanjo podporo.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Že na podelitvi Viktorjev je Siddharta pokazala, s čim se je ukvarjala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zadnjih nekaj tednov.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5A271E5-5E25-4D68-8B7F-B7AEAFCEA9B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7918">
            <a:off x="827088" y="230188"/>
            <a:ext cx="155416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C1F58F17-62EB-41FF-8DC9-B5C1647F803E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82575"/>
            <a:ext cx="904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Skupina 1">
            <a:extLst>
              <a:ext uri="{FF2B5EF4-FFF2-40B4-BE49-F238E27FC236}">
                <a16:creationId xmlns:a16="http://schemas.microsoft.com/office/drawing/2014/main" id="{F45BC330-9940-4FE7-92DA-84E8CDF80E5A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7414" name="Title 1">
              <a:extLst>
                <a:ext uri="{FF2B5EF4-FFF2-40B4-BE49-F238E27FC236}">
                  <a16:creationId xmlns:a16="http://schemas.microsoft.com/office/drawing/2014/main" id="{AF3A4A34-4E08-4DAF-8D79-202C33897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PoljeZBesedilom 3">
              <a:extLst>
                <a:ext uri="{FF2B5EF4-FFF2-40B4-BE49-F238E27FC236}">
                  <a16:creationId xmlns:a16="http://schemas.microsoft.com/office/drawing/2014/main" id="{180E698D-8FDB-4EAA-A727-B831AEC72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B566AC6-760E-4314-85C4-6F8C754459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46238"/>
            <a:ext cx="9123363" cy="5232400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Siddharta je 5. oktobra 2007 izpeljala nov podvig.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V ljubljanski Hali Tivoli so v enem večeru v približno 5-ih urah, skupaj z gosti,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zaigrali vse pesmi, ki so jih posneli do takrat. S tem dogodkom so doživeli podoben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uspeh kot s koncertom na stadionu izpred nekaj let.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Leto 2007 je bilo za Siddharto zelo uspešno. Dobili so nagrado Viktor, odpravili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so se na klubsko turnejo, zaigrali na nekaterih poletnih festivalih, bili znova nominirani za Best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Adriatic Act na MTV EMA in koncertno sezono končali z nastopoma najprej v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Izštekanih na Valu 202, potem pa še v Hali Tivoli z Maratonom. Zato se je skupina odločila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 da bo izdala dva koncertna albuma – album </a:t>
            </a:r>
            <a:r>
              <a:rPr altLang="sl-SI" sz="22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Izštekani</a:t>
            </a: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z glasbo iz oddaje in </a:t>
            </a:r>
            <a:r>
              <a:rPr altLang="sl-SI" sz="22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Maraton</a:t>
            </a: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 pesmimi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 koncerta v Hali Tivoli.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Na dan izida plošč je skupina v BTC-ju naredila še razstavo koncertnih fotografij,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ki jih je v obdobju 2006/07 posnel Aleksander Remec.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Skupina uspešno deluje še naprej in se bo kmalu začela pripravljati na izid novega 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studijskega albuma.</a:t>
            </a:r>
          </a:p>
          <a:p>
            <a:pPr marL="290513" indent="-290513" eaLnBrk="1">
              <a:lnSpc>
                <a:spcPct val="80000"/>
              </a:lnSpc>
              <a:spcBef>
                <a:spcPts val="5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2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F6BE0ECB-5BE5-486D-B886-C84ADA47B45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8913"/>
            <a:ext cx="15113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1">
            <a:extLst>
              <a:ext uri="{FF2B5EF4-FFF2-40B4-BE49-F238E27FC236}">
                <a16:creationId xmlns:a16="http://schemas.microsoft.com/office/drawing/2014/main" id="{413120F7-5B9D-4962-B46F-E4FE773C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6381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Skupina 1">
            <a:extLst>
              <a:ext uri="{FF2B5EF4-FFF2-40B4-BE49-F238E27FC236}">
                <a16:creationId xmlns:a16="http://schemas.microsoft.com/office/drawing/2014/main" id="{CA655CE4-927A-4289-96B8-3E8BB27CCE43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09538"/>
            <a:ext cx="8242300" cy="1317625"/>
            <a:chOff x="450716" y="109444"/>
            <a:chExt cx="8242557" cy="1317961"/>
          </a:xfrm>
        </p:grpSpPr>
        <p:pic>
          <p:nvPicPr>
            <p:cNvPr id="18439" name="Title 3">
              <a:extLst>
                <a:ext uri="{FF2B5EF4-FFF2-40B4-BE49-F238E27FC236}">
                  <a16:creationId xmlns:a16="http://schemas.microsoft.com/office/drawing/2014/main" id="{09532A41-774B-4826-9E23-EDC0805B3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09444"/>
              <a:ext cx="8242557" cy="13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PoljeZBesedilom 3">
              <a:extLst>
                <a:ext uri="{FF2B5EF4-FFF2-40B4-BE49-F238E27FC236}">
                  <a16:creationId xmlns:a16="http://schemas.microsoft.com/office/drawing/2014/main" id="{4422FC13-B3D7-4F2E-A202-28284CABC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09444"/>
              <a:ext cx="8242557" cy="131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1D3CD61F-3359-4D4B-8265-858675CBE2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038600" cy="4978400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1. Tomi Meglič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2.Primož Benko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3.Jani Hace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4.Tomaž Okroglič Rous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5.Cene Resnik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6.Boštjan Meglič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Nekdanji  član: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Primož Majerič(do 2002)</a:t>
            </a:r>
          </a:p>
        </p:txBody>
      </p:sp>
      <p:grpSp>
        <p:nvGrpSpPr>
          <p:cNvPr id="18436" name="Skupina 5">
            <a:extLst>
              <a:ext uri="{FF2B5EF4-FFF2-40B4-BE49-F238E27FC236}">
                <a16:creationId xmlns:a16="http://schemas.microsoft.com/office/drawing/2014/main" id="{81E3EC2F-21DC-4491-BFCB-85314A2CA755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216150"/>
            <a:ext cx="3810000" cy="3295650"/>
            <a:chOff x="4762442" y="2216158"/>
            <a:chExt cx="3810240" cy="3296155"/>
          </a:xfrm>
        </p:grpSpPr>
        <p:pic>
          <p:nvPicPr>
            <p:cNvPr id="18437" name="Picture 2">
              <a:extLst>
                <a:ext uri="{FF2B5EF4-FFF2-40B4-BE49-F238E27FC236}">
                  <a16:creationId xmlns:a16="http://schemas.microsoft.com/office/drawing/2014/main" id="{9B1F4243-BEE0-49B3-8FAA-46A1D84CE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42" y="2216158"/>
              <a:ext cx="3810240" cy="329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PoljeZBesedilom 7">
              <a:extLst>
                <a:ext uri="{FF2B5EF4-FFF2-40B4-BE49-F238E27FC236}">
                  <a16:creationId xmlns:a16="http://schemas.microsoft.com/office/drawing/2014/main" id="{BC992D36-A0A4-43AD-AFCD-68ED5648C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442" y="2216158"/>
              <a:ext cx="3810240" cy="3296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Skupina 1">
            <a:extLst>
              <a:ext uri="{FF2B5EF4-FFF2-40B4-BE49-F238E27FC236}">
                <a16:creationId xmlns:a16="http://schemas.microsoft.com/office/drawing/2014/main" id="{A7A35FBE-3712-4828-8077-38710B4EE94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09538"/>
            <a:ext cx="8242300" cy="1317625"/>
            <a:chOff x="450716" y="109444"/>
            <a:chExt cx="8242557" cy="1317595"/>
          </a:xfrm>
        </p:grpSpPr>
        <p:pic>
          <p:nvPicPr>
            <p:cNvPr id="19461" name="Title 1">
              <a:extLst>
                <a:ext uri="{FF2B5EF4-FFF2-40B4-BE49-F238E27FC236}">
                  <a16:creationId xmlns:a16="http://schemas.microsoft.com/office/drawing/2014/main" id="{F03056FC-455A-4411-9DFD-870B316DE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09444"/>
              <a:ext cx="8242557" cy="13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PoljeZBesedilom 3">
              <a:extLst>
                <a:ext uri="{FF2B5EF4-FFF2-40B4-BE49-F238E27FC236}">
                  <a16:creationId xmlns:a16="http://schemas.microsoft.com/office/drawing/2014/main" id="{83392D96-569A-4AF4-A9E3-3ABB7C166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582664"/>
              <a:ext cx="8242557" cy="37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FF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7941CEB1-1442-4B92-BBBE-5BA1E8643F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845050" cy="1354138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Tomi Meglič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slovenski glasbenik, ki 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se je rodil  28. februarja 1977.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Tomi je pevec in kitarist skupine Siddharta.</a:t>
            </a:r>
          </a:p>
        </p:txBody>
      </p:sp>
      <p:pic>
        <p:nvPicPr>
          <p:cNvPr id="19460" name="Content Placeholder 6">
            <a:extLst>
              <a:ext uri="{FF2B5EF4-FFF2-40B4-BE49-F238E27FC236}">
                <a16:creationId xmlns:a16="http://schemas.microsoft.com/office/drawing/2014/main" id="{B03AA4CF-E0D9-434A-A692-F7282ECBCE6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896">
            <a:off x="4970463" y="1646238"/>
            <a:ext cx="33940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Skupina 1">
            <a:extLst>
              <a:ext uri="{FF2B5EF4-FFF2-40B4-BE49-F238E27FC236}">
                <a16:creationId xmlns:a16="http://schemas.microsoft.com/office/drawing/2014/main" id="{48679D6A-A7D1-4E76-A945-CFD550B23EFE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09538"/>
            <a:ext cx="8242300" cy="1317625"/>
            <a:chOff x="450716" y="109444"/>
            <a:chExt cx="8242557" cy="1317961"/>
          </a:xfrm>
        </p:grpSpPr>
        <p:pic>
          <p:nvPicPr>
            <p:cNvPr id="20487" name="Title 1">
              <a:extLst>
                <a:ext uri="{FF2B5EF4-FFF2-40B4-BE49-F238E27FC236}">
                  <a16:creationId xmlns:a16="http://schemas.microsoft.com/office/drawing/2014/main" id="{E146C51C-58DC-4318-9640-FCA8720CC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09444"/>
              <a:ext cx="8242557" cy="13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PoljeZBesedilom 3">
              <a:extLst>
                <a:ext uri="{FF2B5EF4-FFF2-40B4-BE49-F238E27FC236}">
                  <a16:creationId xmlns:a16="http://schemas.microsoft.com/office/drawing/2014/main" id="{AA482052-1BC7-4047-AC9D-799F9122A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09444"/>
              <a:ext cx="8242557" cy="131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FCD143D7-167B-4005-A82D-20F7D176EB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367213" cy="2852738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Primož Benko v skupini 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siddharta igra kitaro in je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spremljevalni pevec 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2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Tomija.Rojen 14. marca 1977</a:t>
            </a: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.</a:t>
            </a:r>
          </a:p>
          <a:p>
            <a:pPr marL="290513" indent="-290513" eaLnBrk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8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grpSp>
        <p:nvGrpSpPr>
          <p:cNvPr id="20484" name="Skupina 5">
            <a:extLst>
              <a:ext uri="{FF2B5EF4-FFF2-40B4-BE49-F238E27FC236}">
                <a16:creationId xmlns:a16="http://schemas.microsoft.com/office/drawing/2014/main" id="{2B0C61F9-0B69-4EFE-A8F9-65DBAB2FD4CB}"/>
              </a:ext>
            </a:extLst>
          </p:cNvPr>
          <p:cNvGrpSpPr>
            <a:grpSpLocks/>
          </p:cNvGrpSpPr>
          <p:nvPr/>
        </p:nvGrpSpPr>
        <p:grpSpPr bwMode="auto">
          <a:xfrm>
            <a:off x="5000625" y="1668463"/>
            <a:ext cx="3500438" cy="4357687"/>
            <a:chOff x="5000762" y="1668597"/>
            <a:chExt cx="3500277" cy="4357801"/>
          </a:xfrm>
        </p:grpSpPr>
        <p:pic>
          <p:nvPicPr>
            <p:cNvPr id="20485" name="Content Placeholder 5">
              <a:extLst>
                <a:ext uri="{FF2B5EF4-FFF2-40B4-BE49-F238E27FC236}">
                  <a16:creationId xmlns:a16="http://schemas.microsoft.com/office/drawing/2014/main" id="{9A956E93-1464-4066-8077-96C9CDD00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762" y="1668597"/>
              <a:ext cx="3500277" cy="435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PoljeZBesedilom 7">
              <a:extLst>
                <a:ext uri="{FF2B5EF4-FFF2-40B4-BE49-F238E27FC236}">
                  <a16:creationId xmlns:a16="http://schemas.microsoft.com/office/drawing/2014/main" id="{20E237E2-A170-4930-8EB9-47D0F2AA9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762" y="1668597"/>
              <a:ext cx="3500277" cy="435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Skupina 1">
            <a:extLst>
              <a:ext uri="{FF2B5EF4-FFF2-40B4-BE49-F238E27FC236}">
                <a16:creationId xmlns:a16="http://schemas.microsoft.com/office/drawing/2014/main" id="{0AF70686-85E9-45C8-BBBF-7252F524266E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21511" name="Title 1">
              <a:extLst>
                <a:ext uri="{FF2B5EF4-FFF2-40B4-BE49-F238E27FC236}">
                  <a16:creationId xmlns:a16="http://schemas.microsoft.com/office/drawing/2014/main" id="{06EBA232-047C-476C-B4E3-42FC3F885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PoljeZBesedilom 3">
              <a:extLst>
                <a:ext uri="{FF2B5EF4-FFF2-40B4-BE49-F238E27FC236}">
                  <a16:creationId xmlns:a16="http://schemas.microsoft.com/office/drawing/2014/main" id="{FD62D1CF-3D44-42E0-87AA-EC5A195B6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3AE74F5B-C22C-4901-94F4-2D8F9C1837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938713" cy="1044575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Jani Hace</a:t>
            </a: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bas kitarist v skupini </a:t>
            </a:r>
          </a:p>
          <a:p>
            <a:pPr marL="290513" indent="-290513" eaLnBrk="1">
              <a:spcBef>
                <a:spcPts val="7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Siddharta. Pridružil se ji je leta 2003.</a:t>
            </a:r>
          </a:p>
        </p:txBody>
      </p:sp>
      <p:grpSp>
        <p:nvGrpSpPr>
          <p:cNvPr id="21508" name="Skupina 5">
            <a:extLst>
              <a:ext uri="{FF2B5EF4-FFF2-40B4-BE49-F238E27FC236}">
                <a16:creationId xmlns:a16="http://schemas.microsoft.com/office/drawing/2014/main" id="{3711ACE5-50D6-4B42-AC48-729182E307EB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1597025"/>
            <a:ext cx="3341688" cy="4529138"/>
            <a:chOff x="5159520" y="1596963"/>
            <a:chExt cx="3341519" cy="4529516"/>
          </a:xfrm>
        </p:grpSpPr>
        <p:pic>
          <p:nvPicPr>
            <p:cNvPr id="21509" name="Content Placeholder 7">
              <a:extLst>
                <a:ext uri="{FF2B5EF4-FFF2-40B4-BE49-F238E27FC236}">
                  <a16:creationId xmlns:a16="http://schemas.microsoft.com/office/drawing/2014/main" id="{F2B4F72D-A058-48F2-AB61-7EAD82AA0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520" y="1596963"/>
              <a:ext cx="3341519" cy="452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PoljeZBesedilom 7">
              <a:extLst>
                <a:ext uri="{FF2B5EF4-FFF2-40B4-BE49-F238E27FC236}">
                  <a16:creationId xmlns:a16="http://schemas.microsoft.com/office/drawing/2014/main" id="{1E64DD92-7DE4-4C9A-B783-8EFCC1683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520" y="1596963"/>
              <a:ext cx="3341519" cy="452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Skupina 1">
            <a:extLst>
              <a:ext uri="{FF2B5EF4-FFF2-40B4-BE49-F238E27FC236}">
                <a16:creationId xmlns:a16="http://schemas.microsoft.com/office/drawing/2014/main" id="{053DB85A-CA88-4A6F-99A4-AC4468A65D07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09538"/>
            <a:ext cx="8242300" cy="1317625"/>
            <a:chOff x="450716" y="109444"/>
            <a:chExt cx="8242557" cy="1317961"/>
          </a:xfrm>
        </p:grpSpPr>
        <p:pic>
          <p:nvPicPr>
            <p:cNvPr id="22535" name="Title 1">
              <a:extLst>
                <a:ext uri="{FF2B5EF4-FFF2-40B4-BE49-F238E27FC236}">
                  <a16:creationId xmlns:a16="http://schemas.microsoft.com/office/drawing/2014/main" id="{BF9B65A7-EE9E-490D-8EBB-216DDA6D0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09444"/>
              <a:ext cx="8242557" cy="13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PoljeZBesedilom 3">
              <a:extLst>
                <a:ext uri="{FF2B5EF4-FFF2-40B4-BE49-F238E27FC236}">
                  <a16:creationId xmlns:a16="http://schemas.microsoft.com/office/drawing/2014/main" id="{C8D03A17-473E-4F6A-8C9B-89992800C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09444"/>
              <a:ext cx="8242557" cy="131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FB063F86-F40B-4B9B-85E6-CCF6271582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422775" cy="1044575"/>
          </a:xfrm>
        </p:spPr>
        <p:txBody>
          <a:bodyPr wrap="none" anchor="t">
            <a:spAutoFit/>
          </a:bodyPr>
          <a:lstStyle/>
          <a:p>
            <a:pPr marL="291958" indent="-291958" eaLnBrk="1" fontAlgn="auto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800">
                <a:latin typeface="Blackadder ITC" pitchFamily="82"/>
                <a:ea typeface="DejaVu Sans" pitchFamily="2"/>
                <a:cs typeface="DejaVu Sans" pitchFamily="2"/>
              </a:rPr>
              <a:t>V skupini Siddharta igra klavir, </a:t>
            </a:r>
          </a:p>
          <a:p>
            <a:pPr marL="291958" indent="-291958" eaLnBrk="1" fontAlgn="auto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800">
                <a:latin typeface="Blackadder ITC" pitchFamily="82"/>
                <a:ea typeface="DejaVu Sans" pitchFamily="2"/>
                <a:cs typeface="DejaVu Sans" pitchFamily="2"/>
              </a:rPr>
              <a:t>rodil se je 3. decembra 1976.</a:t>
            </a:r>
          </a:p>
        </p:txBody>
      </p:sp>
      <p:grpSp>
        <p:nvGrpSpPr>
          <p:cNvPr id="22532" name="Skupina 5">
            <a:extLst>
              <a:ext uri="{FF2B5EF4-FFF2-40B4-BE49-F238E27FC236}">
                <a16:creationId xmlns:a16="http://schemas.microsoft.com/office/drawing/2014/main" id="{6956B6E7-0B6F-4CDA-9DC7-CFE34052029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600200"/>
            <a:ext cx="3538537" cy="4525963"/>
            <a:chOff x="5148355" y="1600200"/>
            <a:chExt cx="3538444" cy="4526280"/>
          </a:xfrm>
        </p:grpSpPr>
        <p:pic>
          <p:nvPicPr>
            <p:cNvPr id="22533" name="Content Placeholder 4">
              <a:extLst>
                <a:ext uri="{FF2B5EF4-FFF2-40B4-BE49-F238E27FC236}">
                  <a16:creationId xmlns:a16="http://schemas.microsoft.com/office/drawing/2014/main" id="{ED3C9148-C793-49B0-993F-6D5E2B69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355" y="1600200"/>
              <a:ext cx="3538444" cy="452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PoljeZBesedilom 7">
              <a:extLst>
                <a:ext uri="{FF2B5EF4-FFF2-40B4-BE49-F238E27FC236}">
                  <a16:creationId xmlns:a16="http://schemas.microsoft.com/office/drawing/2014/main" id="{EA942F7C-D5A8-4A35-A87E-182802C57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355" y="1600200"/>
              <a:ext cx="3538444" cy="452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Skupina 1">
            <a:extLst>
              <a:ext uri="{FF2B5EF4-FFF2-40B4-BE49-F238E27FC236}">
                <a16:creationId xmlns:a16="http://schemas.microsoft.com/office/drawing/2014/main" id="{7EBA4F0C-1E8D-43A0-BDAC-5607FFB80282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23559" name="Title 1">
              <a:extLst>
                <a:ext uri="{FF2B5EF4-FFF2-40B4-BE49-F238E27FC236}">
                  <a16:creationId xmlns:a16="http://schemas.microsoft.com/office/drawing/2014/main" id="{AD59F445-EAC9-4EDB-8024-51431D19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PoljeZBesedilom 3">
              <a:extLst>
                <a:ext uri="{FF2B5EF4-FFF2-40B4-BE49-F238E27FC236}">
                  <a16:creationId xmlns:a16="http://schemas.microsoft.com/office/drawing/2014/main" id="{2AE1CFDC-05F1-4817-A58E-9C8E4BF5D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47AE5B31-1DD6-41A6-AE13-92F614B171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738688" cy="1044575"/>
          </a:xfrm>
        </p:spPr>
        <p:txBody>
          <a:bodyPr wrap="none" anchor="t">
            <a:spAutoFit/>
          </a:bodyPr>
          <a:lstStyle/>
          <a:p>
            <a:pPr marL="291958" indent="-291958" eaLnBrk="1" fontAlgn="auto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800">
                <a:latin typeface="Blackadder ITC" pitchFamily="82"/>
                <a:ea typeface="DejaVu Sans" pitchFamily="2"/>
                <a:cs typeface="DejaVu Sans" pitchFamily="2"/>
              </a:rPr>
              <a:t>V skupini Siddharta igra saksofon, </a:t>
            </a:r>
          </a:p>
          <a:p>
            <a:pPr marL="291958" indent="-291958" eaLnBrk="1" fontAlgn="auto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800">
                <a:latin typeface="Blackadder ITC" pitchFamily="82"/>
                <a:ea typeface="DejaVu Sans" pitchFamily="2"/>
                <a:cs typeface="DejaVu Sans" pitchFamily="2"/>
              </a:rPr>
              <a:t>rodil se je 2. junija 1978</a:t>
            </a:r>
            <a:r>
              <a:rPr sz="2800">
                <a:latin typeface="" pitchFamily="16"/>
                <a:ea typeface="DejaVu Sans" pitchFamily="2"/>
                <a:cs typeface="DejaVu Sans" pitchFamily="2"/>
              </a:rPr>
              <a:t>.</a:t>
            </a:r>
          </a:p>
        </p:txBody>
      </p:sp>
      <p:grpSp>
        <p:nvGrpSpPr>
          <p:cNvPr id="23556" name="Skupina 5">
            <a:extLst>
              <a:ext uri="{FF2B5EF4-FFF2-40B4-BE49-F238E27FC236}">
                <a16:creationId xmlns:a16="http://schemas.microsoft.com/office/drawing/2014/main" id="{E77E40D5-A6E3-436C-8DB2-225AC048F6EE}"/>
              </a:ext>
            </a:extLst>
          </p:cNvPr>
          <p:cNvGrpSpPr>
            <a:grpSpLocks/>
          </p:cNvGrpSpPr>
          <p:nvPr/>
        </p:nvGrpSpPr>
        <p:grpSpPr bwMode="auto">
          <a:xfrm>
            <a:off x="4970463" y="1600200"/>
            <a:ext cx="3394075" cy="4525963"/>
            <a:chOff x="4970522" y="1600200"/>
            <a:chExt cx="3394079" cy="4526280"/>
          </a:xfrm>
        </p:grpSpPr>
        <p:pic>
          <p:nvPicPr>
            <p:cNvPr id="23557" name="Content Placeholder 5">
              <a:extLst>
                <a:ext uri="{FF2B5EF4-FFF2-40B4-BE49-F238E27FC236}">
                  <a16:creationId xmlns:a16="http://schemas.microsoft.com/office/drawing/2014/main" id="{14F38316-6656-4B79-963F-56AD94736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522" y="1600200"/>
              <a:ext cx="3394079" cy="452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PoljeZBesedilom 7">
              <a:extLst>
                <a:ext uri="{FF2B5EF4-FFF2-40B4-BE49-F238E27FC236}">
                  <a16:creationId xmlns:a16="http://schemas.microsoft.com/office/drawing/2014/main" id="{719705E0-DF98-434E-B4C1-65CB482EE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0522" y="1600200"/>
              <a:ext cx="3394079" cy="452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Skupina 1">
            <a:extLst>
              <a:ext uri="{FF2B5EF4-FFF2-40B4-BE49-F238E27FC236}">
                <a16:creationId xmlns:a16="http://schemas.microsoft.com/office/drawing/2014/main" id="{C0D9EBA6-A0AD-4134-BC8C-1EA1A2472364}"/>
              </a:ext>
            </a:extLst>
          </p:cNvPr>
          <p:cNvGrpSpPr>
            <a:grpSpLocks/>
          </p:cNvGrpSpPr>
          <p:nvPr/>
        </p:nvGrpSpPr>
        <p:grpSpPr bwMode="auto">
          <a:xfrm>
            <a:off x="993775" y="79375"/>
            <a:ext cx="7156450" cy="1316038"/>
            <a:chOff x="993596" y="79196"/>
            <a:chExt cx="7156798" cy="1316516"/>
          </a:xfrm>
        </p:grpSpPr>
        <p:pic>
          <p:nvPicPr>
            <p:cNvPr id="24583" name="Title 1">
              <a:extLst>
                <a:ext uri="{FF2B5EF4-FFF2-40B4-BE49-F238E27FC236}">
                  <a16:creationId xmlns:a16="http://schemas.microsoft.com/office/drawing/2014/main" id="{B48A2490-01B4-4E07-BB74-9B7C48DB0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96" y="79196"/>
              <a:ext cx="7156798" cy="131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PoljeZBesedilom 3">
              <a:extLst>
                <a:ext uri="{FF2B5EF4-FFF2-40B4-BE49-F238E27FC236}">
                  <a16:creationId xmlns:a16="http://schemas.microsoft.com/office/drawing/2014/main" id="{A2D2E183-9FC0-4789-AC9D-395CB109A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596" y="79196"/>
              <a:ext cx="7156798" cy="1316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D15998B5-3F2B-4D36-A601-7B984CDE1B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5349875" cy="2085975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 b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Boštjan Meglič</a:t>
            </a: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član skupine Siddharta</a:t>
            </a:r>
          </a:p>
          <a:p>
            <a:pPr marL="290513" indent="-290513" eaLnBrk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že od samega začetka. </a:t>
            </a:r>
          </a:p>
          <a:p>
            <a:pPr marL="290513" indent="-290513" eaLnBrk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V skupini igra bobne. Je Tomijev </a:t>
            </a:r>
          </a:p>
          <a:p>
            <a:pPr marL="290513" indent="-290513" eaLnBrk="1">
              <a:spcBef>
                <a:spcPts val="7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(mlajši) brat</a:t>
            </a:r>
            <a:r>
              <a:rPr altLang="sl-SI" sz="28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.</a:t>
            </a:r>
          </a:p>
        </p:txBody>
      </p:sp>
      <p:grpSp>
        <p:nvGrpSpPr>
          <p:cNvPr id="24580" name="Skupina 5">
            <a:extLst>
              <a:ext uri="{FF2B5EF4-FFF2-40B4-BE49-F238E27FC236}">
                <a16:creationId xmlns:a16="http://schemas.microsoft.com/office/drawing/2014/main" id="{BC804B50-10F9-40D3-A19D-4E6561394A6E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2166938"/>
            <a:ext cx="3359150" cy="3790950"/>
            <a:chOff x="5148062" y="2166149"/>
            <a:chExt cx="3359451" cy="3792208"/>
          </a:xfrm>
        </p:grpSpPr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390191F8-FB47-4421-80A3-8CC8E927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998" y="2166149"/>
              <a:ext cx="3143515" cy="379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PoljeZBesedilom 7">
              <a:extLst>
                <a:ext uri="{FF2B5EF4-FFF2-40B4-BE49-F238E27FC236}">
                  <a16:creationId xmlns:a16="http://schemas.microsoft.com/office/drawing/2014/main" id="{29DB91A3-1EB1-4AD0-A9C9-F84623AF6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2" y="2166149"/>
              <a:ext cx="3359450" cy="379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Skupina 1">
            <a:extLst>
              <a:ext uri="{FF2B5EF4-FFF2-40B4-BE49-F238E27FC236}">
                <a16:creationId xmlns:a16="http://schemas.microsoft.com/office/drawing/2014/main" id="{A3A79703-E42A-4F44-84AA-E7E0BB6FE629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49238"/>
            <a:ext cx="8242300" cy="1165225"/>
            <a:chOff x="450716" y="249119"/>
            <a:chExt cx="8242557" cy="1165677"/>
          </a:xfrm>
        </p:grpSpPr>
        <p:pic>
          <p:nvPicPr>
            <p:cNvPr id="25620" name="Title 2">
              <a:extLst>
                <a:ext uri="{FF2B5EF4-FFF2-40B4-BE49-F238E27FC236}">
                  <a16:creationId xmlns:a16="http://schemas.microsoft.com/office/drawing/2014/main" id="{49CE6F07-3321-4059-8661-F5BBD6F7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249119"/>
              <a:ext cx="8242557" cy="11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PoljeZBesedilom 3">
              <a:extLst>
                <a:ext uri="{FF2B5EF4-FFF2-40B4-BE49-F238E27FC236}">
                  <a16:creationId xmlns:a16="http://schemas.microsoft.com/office/drawing/2014/main" id="{149A65F2-CB4D-46C3-93F8-948C3C044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249119"/>
              <a:ext cx="8242557" cy="116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0141EFC-68BE-4B09-B44C-D588BBAE43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038600" cy="5622925"/>
          </a:xfrm>
        </p:spPr>
        <p:txBody>
          <a:bodyPr wrap="none" anchor="t">
            <a:spAutoFit/>
          </a:bodyPr>
          <a:lstStyle/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ID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(1999)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Lunanai   EP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(2000)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Nord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 (2001)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Silikon    Delta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(2002)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Rh-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 (2003)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Rh-  Bloodbag  Limited  Edition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(2003)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My  Dice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(2005)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Rave   EP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(2005)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Rh-  Special Edition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(2005)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Rh-  (English) (2005)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Petrolea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(2006)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Male roke EP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 (2007)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Maraton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 (2007)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Blackadder ITC" pitchFamily="82"/>
              <a:buChar char="•"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r>
              <a:rPr sz="2200" i="1">
                <a:latin typeface="Blackadder ITC" pitchFamily="82"/>
                <a:ea typeface="DejaVu Sans" pitchFamily="2"/>
                <a:cs typeface="DejaVu Sans" pitchFamily="2"/>
              </a:rPr>
              <a:t>Izštekani</a:t>
            </a:r>
            <a:r>
              <a:rPr sz="2200">
                <a:latin typeface="Blackadder ITC" pitchFamily="82"/>
                <a:ea typeface="DejaVu Sans" pitchFamily="2"/>
                <a:cs typeface="DejaVu Sans" pitchFamily="2"/>
              </a:rPr>
              <a:t>   (2007)</a:t>
            </a:r>
          </a:p>
          <a:p>
            <a:pPr marL="291958" indent="-291958" eaLnBrk="1" fontAlgn="auto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Font typeface="Wingdings" pitchFamily="2"/>
              <a:buNone/>
              <a:tabLst>
                <a:tab pos="914033" algn="l"/>
                <a:tab pos="1828433" algn="l"/>
                <a:tab pos="2742833" algn="l"/>
                <a:tab pos="3657233" algn="l"/>
                <a:tab pos="4571633" algn="l"/>
                <a:tab pos="5486033" algn="l"/>
                <a:tab pos="6400433" algn="l"/>
                <a:tab pos="7314833" algn="l"/>
                <a:tab pos="8229233" algn="l"/>
                <a:tab pos="9143633" algn="l"/>
                <a:tab pos="10058033" algn="l"/>
              </a:tabLst>
              <a:defRPr/>
            </a:pPr>
            <a:endParaRPr sz="2200">
              <a:latin typeface="Blackadder ITC" pitchFamily="82"/>
              <a:ea typeface="DejaVu Sans" pitchFamily="2"/>
              <a:cs typeface="DejaVu Sans" pitchFamily="2"/>
            </a:endParaRPr>
          </a:p>
        </p:txBody>
      </p:sp>
      <p:grpSp>
        <p:nvGrpSpPr>
          <p:cNvPr id="25604" name="Skupina 5">
            <a:extLst>
              <a:ext uri="{FF2B5EF4-FFF2-40B4-BE49-F238E27FC236}">
                <a16:creationId xmlns:a16="http://schemas.microsoft.com/office/drawing/2014/main" id="{4B406A97-03A7-448B-9B57-26C11AE99911}"/>
              </a:ext>
            </a:extLst>
          </p:cNvPr>
          <p:cNvGrpSpPr>
            <a:grpSpLocks/>
          </p:cNvGrpSpPr>
          <p:nvPr/>
        </p:nvGrpSpPr>
        <p:grpSpPr bwMode="auto">
          <a:xfrm>
            <a:off x="4214813" y="3240088"/>
            <a:ext cx="1219200" cy="1209675"/>
            <a:chOff x="4214881" y="3240002"/>
            <a:chExt cx="1218959" cy="1209961"/>
          </a:xfrm>
        </p:grpSpPr>
        <p:pic>
          <p:nvPicPr>
            <p:cNvPr id="25618" name="Content Placeholder 4">
              <a:extLst>
                <a:ext uri="{FF2B5EF4-FFF2-40B4-BE49-F238E27FC236}">
                  <a16:creationId xmlns:a16="http://schemas.microsoft.com/office/drawing/2014/main" id="{D25613B6-AEA7-4A27-81E6-753D776F5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81" y="3240002"/>
              <a:ext cx="1218959" cy="120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PoljeZBesedilom 7">
              <a:extLst>
                <a:ext uri="{FF2B5EF4-FFF2-40B4-BE49-F238E27FC236}">
                  <a16:creationId xmlns:a16="http://schemas.microsoft.com/office/drawing/2014/main" id="{BCC9E2E2-8198-4FC7-B521-7C2F86A29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81" y="3240002"/>
              <a:ext cx="1218959" cy="1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pic>
        <p:nvPicPr>
          <p:cNvPr id="25605" name="Picture 5">
            <a:extLst>
              <a:ext uri="{FF2B5EF4-FFF2-40B4-BE49-F238E27FC236}">
                <a16:creationId xmlns:a16="http://schemas.microsoft.com/office/drawing/2014/main" id="{91CA2663-610F-493D-BE48-D44885F8BF3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143500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D39FAD99-0FD1-4BDB-B2B5-A615AA490AE6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643063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7453A3B0-55C3-4461-891F-249CCF679E0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73FC7946-1C6D-485D-B448-532A179807A0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357813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>
            <a:extLst>
              <a:ext uri="{FF2B5EF4-FFF2-40B4-BE49-F238E27FC236}">
                <a16:creationId xmlns:a16="http://schemas.microsoft.com/office/drawing/2014/main" id="{4DAD1338-9E10-4CCC-A7F0-192A78FB2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779838"/>
            <a:ext cx="1231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>
            <a:extLst>
              <a:ext uri="{FF2B5EF4-FFF2-40B4-BE49-F238E27FC236}">
                <a16:creationId xmlns:a16="http://schemas.microsoft.com/office/drawing/2014/main" id="{80A2ACD6-2113-48E8-8C17-D73328AF2F15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5357813"/>
            <a:ext cx="12525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C760791E-FEA0-4373-B6A6-791AACA5AC72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28750"/>
            <a:ext cx="1104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CFF785B7-0018-4078-A5F4-0E09B9D70997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357563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1AEC2F59-B27E-4E29-BCEE-1357A66C3E2A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866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3BBA4F3B-791D-48FE-8549-086F53354F74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357813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7A1A8810-A342-4F16-93F4-79C15AB44F5F}"/>
              </a:ext>
            </a:extLst>
          </p:cNvPr>
          <p:cNvPicPr>
            <a:picLocks noChangeAspect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4313"/>
            <a:ext cx="121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>
            <a:extLst>
              <a:ext uri="{FF2B5EF4-FFF2-40B4-BE49-F238E27FC236}">
                <a16:creationId xmlns:a16="http://schemas.microsoft.com/office/drawing/2014/main" id="{56FB5785-051E-4391-9CB9-3AEDA879C266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357438"/>
            <a:ext cx="12192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>
            <a:extLst>
              <a:ext uri="{FF2B5EF4-FFF2-40B4-BE49-F238E27FC236}">
                <a16:creationId xmlns:a16="http://schemas.microsoft.com/office/drawing/2014/main" id="{FB03CE7D-F230-4C56-BD1F-ED431D7B9BB4}"/>
              </a:ext>
            </a:extLst>
          </p:cNvPr>
          <p:cNvPicPr>
            <a:picLocks noChangeAspect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14313"/>
            <a:ext cx="1219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Skupina 1">
            <a:extLst>
              <a:ext uri="{FF2B5EF4-FFF2-40B4-BE49-F238E27FC236}">
                <a16:creationId xmlns:a16="http://schemas.microsoft.com/office/drawing/2014/main" id="{1B8DD5F4-72A9-4894-8E50-E9CBF0A2FA4A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-315913"/>
            <a:ext cx="9394825" cy="3254376"/>
            <a:chOff x="1259631" y="-315413"/>
            <a:chExt cx="9394683" cy="3253553"/>
          </a:xfrm>
        </p:grpSpPr>
        <p:pic>
          <p:nvPicPr>
            <p:cNvPr id="8197" name="Title 1">
              <a:extLst>
                <a:ext uri="{FF2B5EF4-FFF2-40B4-BE49-F238E27FC236}">
                  <a16:creationId xmlns:a16="http://schemas.microsoft.com/office/drawing/2014/main" id="{8BDC7D76-CA52-4716-9310-4077E6A2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57" y="1772820"/>
              <a:ext cx="8242557" cy="11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PoljeZBesedilom 3">
              <a:extLst>
                <a:ext uri="{FF2B5EF4-FFF2-40B4-BE49-F238E27FC236}">
                  <a16:creationId xmlns:a16="http://schemas.microsoft.com/office/drawing/2014/main" id="{2C95C4D2-C06E-4232-8D9B-4D144C898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1" y="-315413"/>
              <a:ext cx="8242557" cy="116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5FD61AD9-76DF-4802-8855-DEEF5DD675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50913" y="1628775"/>
            <a:ext cx="3635375" cy="4791075"/>
          </a:xfrm>
        </p:spPr>
        <p:txBody>
          <a:bodyPr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Siddharta  je  šest  članska  slovenska rockovska  skupina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Nastala je leta  1995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Je  najuspešnejša  in  najbolj priljubljena  glasbena skupina  v Sloveniji.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Poimenovala  se  je  po znanem  romanu nemškega   pisatelja Hermana Hesseja.</a:t>
            </a:r>
          </a:p>
          <a:p>
            <a:pPr marL="290513" indent="-290513" eaLnBrk="1"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Njihova   založba   je KifKif Records.</a:t>
            </a:r>
          </a:p>
          <a:p>
            <a:pPr marL="290513" indent="-290513" eaLnBrk="1">
              <a:spcBef>
                <a:spcPts val="4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18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pic>
        <p:nvPicPr>
          <p:cNvPr id="8196" name="Picture 2" descr="http://t1.gstatic.com/images?q=tbn:ANd9GcQS1tFj6xhHCPOzGeOqiqlZShkEC9dMeMbRo8CwfRkGT3TQ_23EnoNO86Q">
            <a:hlinkClick r:id="rId4"/>
            <a:extLst>
              <a:ext uri="{FF2B5EF4-FFF2-40B4-BE49-F238E27FC236}">
                <a16:creationId xmlns:a16="http://schemas.microsoft.com/office/drawing/2014/main" id="{440D1C93-BEF1-438D-B34F-3F0A5AF7D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22675"/>
            <a:ext cx="2376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avokotnik 1">
            <a:extLst>
              <a:ext uri="{FF2B5EF4-FFF2-40B4-BE49-F238E27FC236}">
                <a16:creationId xmlns:a16="http://schemas.microsoft.com/office/drawing/2014/main" id="{C9905373-2EF5-4195-A39E-7944668F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sz="6600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sl-SI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sl-SI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sl-SI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sl-SI" altLang="sl-SI">
                <a:solidFill>
                  <a:srgbClr val="FFFFFF"/>
                </a:solidFill>
                <a:latin typeface="Palatino Linotype" panose="02040502050505030304" pitchFamily="18" charset="0"/>
              </a:rPr>
              <a:t>http://www.radioaktual.si/?mod=aktualno&amp;action=viewOne&amp;ID=10497</a:t>
            </a:r>
          </a:p>
        </p:txBody>
      </p:sp>
      <p:sp>
        <p:nvSpPr>
          <p:cNvPr id="26627" name="Pravokotnik 2">
            <a:extLst>
              <a:ext uri="{FF2B5EF4-FFF2-40B4-BE49-F238E27FC236}">
                <a16:creationId xmlns:a16="http://schemas.microsoft.com/office/drawing/2014/main" id="{CD64828E-C401-4347-8E6A-978705D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262313"/>
            <a:ext cx="28606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solidFill>
                  <a:srgbClr val="FFFFFF"/>
                </a:solidFill>
                <a:latin typeface="Palatino Linotype" panose="02040502050505030304" pitchFamily="18" charset="0"/>
              </a:rPr>
              <a:t>    VIRI</a:t>
            </a:r>
          </a:p>
          <a:p>
            <a:endParaRPr lang="sl-SI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endParaRPr lang="sl-SI" altLang="sl-SI">
              <a:solidFill>
                <a:srgbClr val="FFFFFF"/>
              </a:solidFill>
              <a:latin typeface="Palatino Linotype" panose="02040502050505030304" pitchFamily="18" charset="0"/>
            </a:endParaRPr>
          </a:p>
          <a:p>
            <a:r>
              <a:rPr lang="sl-SI" altLang="sl-SI">
                <a:solidFill>
                  <a:srgbClr val="FFFFFF"/>
                </a:solidFill>
                <a:latin typeface="Palatino Linotype" panose="02040502050505030304" pitchFamily="18" charset="0"/>
              </a:rPr>
              <a:t>http://www.siddharta.net/</a:t>
            </a:r>
          </a:p>
        </p:txBody>
      </p:sp>
      <p:pic>
        <p:nvPicPr>
          <p:cNvPr id="26628" name="Picture 2" descr="Slika profila">
            <a:extLst>
              <a:ext uri="{FF2B5EF4-FFF2-40B4-BE49-F238E27FC236}">
                <a16:creationId xmlns:a16="http://schemas.microsoft.com/office/drawing/2014/main" id="{9E27EA48-387F-4255-8987-145F5F0B3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1190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a2.sphotos.ak.fbcdn.net/hphotos-ak-ash4/423278_10150910812734908_7503989907_12856077_267835190_n.jpg">
            <a:extLst>
              <a:ext uri="{FF2B5EF4-FFF2-40B4-BE49-F238E27FC236}">
                <a16:creationId xmlns:a16="http://schemas.microsoft.com/office/drawing/2014/main" id="{B7783D13-1182-4B9D-8A74-68864F7E0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43259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Skupina 1">
            <a:extLst>
              <a:ext uri="{FF2B5EF4-FFF2-40B4-BE49-F238E27FC236}">
                <a16:creationId xmlns:a16="http://schemas.microsoft.com/office/drawing/2014/main" id="{A14E1E7E-89E8-4C95-8882-148A76A740CC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182563"/>
            <a:ext cx="8199437" cy="1244600"/>
            <a:chOff x="493556" y="182523"/>
            <a:chExt cx="8199717" cy="1244882"/>
          </a:xfrm>
        </p:grpSpPr>
        <p:pic>
          <p:nvPicPr>
            <p:cNvPr id="9221" name="Title 1">
              <a:extLst>
                <a:ext uri="{FF2B5EF4-FFF2-40B4-BE49-F238E27FC236}">
                  <a16:creationId xmlns:a16="http://schemas.microsoft.com/office/drawing/2014/main" id="{669F2CA3-39A0-4B5F-90C0-DF55BE0F3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56" y="182523"/>
              <a:ext cx="819971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PoljeZBesedilom 3">
              <a:extLst>
                <a:ext uri="{FF2B5EF4-FFF2-40B4-BE49-F238E27FC236}">
                  <a16:creationId xmlns:a16="http://schemas.microsoft.com/office/drawing/2014/main" id="{65F6DB4D-373C-47FC-82EF-3037C2D9D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556" y="182523"/>
              <a:ext cx="819971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D07765F1-D118-4C87-BD7B-2CB0C0492C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804400" cy="3379788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Sprva štiričlanska: Tomi Meglič (kitara, vokal), Primož Benko </a:t>
            </a: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(kitara, spremljevalni vokal), Primož Majerič (bas) in Boštjan Meglič (bobni).</a:t>
            </a: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Kmalu po ustanovitvi je zasedba začela z ustvarjanjem lastne glasbe.</a:t>
            </a: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7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Prvič zaigrali 17. marca 1995 - na gimnaziji  Šentvid</a:t>
            </a: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7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Konec leta 1996 - prvi demo posnetki, posnetih je bilo štirinajst avtorskih          </a:t>
            </a:r>
          </a:p>
          <a:p>
            <a:pPr marL="290513" indent="-290513" eaLnBrk="1">
              <a:lnSpc>
                <a:spcPct val="80000"/>
              </a:lnSpc>
              <a:spcBef>
                <a:spcPts val="675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7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skladb.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211CC715-FDF5-44B3-B954-B031DC1C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14875"/>
            <a:ext cx="3124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Skupina 1">
            <a:extLst>
              <a:ext uri="{FF2B5EF4-FFF2-40B4-BE49-F238E27FC236}">
                <a16:creationId xmlns:a16="http://schemas.microsoft.com/office/drawing/2014/main" id="{25151DAD-9AA3-4416-BF6F-AC9B410482A5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0245" name="Title 1">
              <a:extLst>
                <a:ext uri="{FF2B5EF4-FFF2-40B4-BE49-F238E27FC236}">
                  <a16:creationId xmlns:a16="http://schemas.microsoft.com/office/drawing/2014/main" id="{50DF6AA5-4541-466A-A854-9D9AF9887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PoljeZBesedilom 3">
              <a:extLst>
                <a:ext uri="{FF2B5EF4-FFF2-40B4-BE49-F238E27FC236}">
                  <a16:creationId xmlns:a16="http://schemas.microsoft.com/office/drawing/2014/main" id="{E7293781-74A1-4434-AEFF-B20195ED9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9B39C98-6671-4884-B4D6-EFAE164F78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700213"/>
            <a:ext cx="6554788" cy="3740150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Leta 1998 začeli s snemanjem prvega albuma v Studiu Tivoli.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Septembra 1999 je Siddharta prestopila h glasbeni založbi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Multimedia Records,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oktobra 1999- skupina doda svojo prvo avtorsko skladbo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Stipe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Sledi videospot za pesem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Pot v X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 katerim je Siddharta svoje ime predstavila širši javnosti.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3A70F6F-EA33-432A-943F-A95CC4BD3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4187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Skupina 1">
            <a:extLst>
              <a:ext uri="{FF2B5EF4-FFF2-40B4-BE49-F238E27FC236}">
                <a16:creationId xmlns:a16="http://schemas.microsoft.com/office/drawing/2014/main" id="{D99543A6-EDE8-4830-B169-F411F6149978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1268" name="Title 1">
              <a:extLst>
                <a:ext uri="{FF2B5EF4-FFF2-40B4-BE49-F238E27FC236}">
                  <a16:creationId xmlns:a16="http://schemas.microsoft.com/office/drawing/2014/main" id="{A5E37BDD-B6A1-4C3E-8BED-811B50EB6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PoljeZBesedilom 3">
              <a:extLst>
                <a:ext uri="{FF2B5EF4-FFF2-40B4-BE49-F238E27FC236}">
                  <a16:creationId xmlns:a16="http://schemas.microsoft.com/office/drawing/2014/main" id="{CBBC7A0C-1720-4273-96A8-4DE224B18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04F685F0-3BE4-4949-BDD7-A6C4CD4E22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9353550" cy="4133850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Z izidom prve plošče je skupina še istega leta začela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vseslovensko turnejo - do konca leta 50 odrskih nastopov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3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 koncerti se je povečala medijska prepoznavnost –o plošči 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ID</a:t>
            </a: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dali več kot 150 intervjujev.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3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Posneli nov videospot za skladbo </a:t>
            </a:r>
            <a:r>
              <a:rPr altLang="sl-SI" sz="3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Lunanai -</a:t>
            </a: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dokončan konec aprila 2000.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Izdali svoj prvi "maxi single" s posnetki v živo in naslovno skladbo </a:t>
            </a:r>
          </a:p>
          <a:p>
            <a:pPr marL="290513" indent="-290513" eaLnBrk="1">
              <a:lnSpc>
                <a:spcPct val="80000"/>
              </a:lnSpc>
              <a:spcBef>
                <a:spcPts val="75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3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Lunanai</a:t>
            </a:r>
            <a:r>
              <a:rPr altLang="sl-SI" sz="3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 pri kateri so k sodelovanju povabili pevca Vlada Kreslina.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Skupina 1">
            <a:extLst>
              <a:ext uri="{FF2B5EF4-FFF2-40B4-BE49-F238E27FC236}">
                <a16:creationId xmlns:a16="http://schemas.microsoft.com/office/drawing/2014/main" id="{0735ABA2-896B-4FB7-A68A-9909438CE177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2293" name="Title 1">
              <a:extLst>
                <a:ext uri="{FF2B5EF4-FFF2-40B4-BE49-F238E27FC236}">
                  <a16:creationId xmlns:a16="http://schemas.microsoft.com/office/drawing/2014/main" id="{8EC31AC0-63D6-4507-9535-C26C6CCC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PoljeZBesedilom 3">
              <a:extLst>
                <a:ext uri="{FF2B5EF4-FFF2-40B4-BE49-F238E27FC236}">
                  <a16:creationId xmlns:a16="http://schemas.microsoft.com/office/drawing/2014/main" id="{72E86375-BE46-45FC-94A0-9F464CDE5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3E0A6E55-24CB-493F-AEE4-D95B15B62C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596313" cy="4373563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 šestih mesecih medijskega premora je Siddharta maja 2001 izdala drugi album z naslovom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Nord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 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ki so ga prodali v nakladi trideset tisoč izvodov. Pri snemanju se pridružitudi basist Jani.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Isto leto posnamejo svoj tretji videospot za pesem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B Mashina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ki se je na lestvicah obdržala več kot deset tednov.</a:t>
            </a:r>
          </a:p>
          <a:p>
            <a:pPr marL="290513" indent="-290513" eaLnBrk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Spomladi leta 2001-nova koncertna turneja. 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Dvorane so bile vseskoz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i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razprodane, odigranih je bilo 80 koncertov. 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Septembra 2001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 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zasedba posnela spot za pesem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Samo Edini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. Prodaja albuma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Nord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 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SE dvigne kar za osemdeset odstotkov.</a:t>
            </a:r>
          </a:p>
          <a:p>
            <a:pPr marL="290513" indent="-290513" eaLnBrk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Novembra 2001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-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skupini uspe napolniti dvorano na Kodeljevem v Ljubljani. </a:t>
            </a: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V istem mesecu je bil posnet nov videospot, tokrat za skladbo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Klinik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.</a:t>
            </a:r>
          </a:p>
          <a:p>
            <a:pPr marL="290513" indent="-290513" eaLnBrk="1">
              <a:lnSpc>
                <a:spcPct val="80000"/>
              </a:lnSpc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Februarja 2002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-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zaradi osebnih razlogov skupino zapusti basist Primož Majerič</a:t>
            </a:r>
            <a:r>
              <a:rPr altLang="sl-SI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4684FEC-E8B6-42E2-B834-348778C2B1AA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546350"/>
            <a:ext cx="342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Skupina 1">
            <a:extLst>
              <a:ext uri="{FF2B5EF4-FFF2-40B4-BE49-F238E27FC236}">
                <a16:creationId xmlns:a16="http://schemas.microsoft.com/office/drawing/2014/main" id="{7045C78A-31C1-47B1-BD5D-18924B552626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3317" name="Title 1">
              <a:extLst>
                <a:ext uri="{FF2B5EF4-FFF2-40B4-BE49-F238E27FC236}">
                  <a16:creationId xmlns:a16="http://schemas.microsoft.com/office/drawing/2014/main" id="{9E8E0B56-459D-49D5-B9EC-A68190137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PoljeZBesedilom 3">
              <a:extLst>
                <a:ext uri="{FF2B5EF4-FFF2-40B4-BE49-F238E27FC236}">
                  <a16:creationId xmlns:a16="http://schemas.microsoft.com/office/drawing/2014/main" id="{25946B56-A335-4737-AE83-34FAC194F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0285E025-A9CE-4806-973D-80AAA02201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629650" cy="2597150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5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Spomladi leta 2002  posnamejo ploščo remiksov.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Sodelovalo je veliko znanih slovenskih izvajalcev in DJ-ev, med drugim Laibach,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DJ Umek, Kanzvani in drugi.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Plošča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Silikon Delta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je izšla junija 2002.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Z izidom novega albuma se je na televizijah začel vrteti tudi videospot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Platina 9th RMX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. Spot je animiran, narediti ga je pomagala skupina Testtube.</a:t>
            </a:r>
          </a:p>
        </p:txBody>
      </p:sp>
      <p:pic>
        <p:nvPicPr>
          <p:cNvPr id="13316" name="Picture 2" descr="http://www.radioaktual.si/uploads/srednja_slika/siddharta123.jpg">
            <a:hlinkClick r:id="rId4"/>
            <a:extLst>
              <a:ext uri="{FF2B5EF4-FFF2-40B4-BE49-F238E27FC236}">
                <a16:creationId xmlns:a16="http://schemas.microsoft.com/office/drawing/2014/main" id="{2CBC5C83-3CE5-4829-A698-2FD00F09D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37075"/>
            <a:ext cx="38211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Skupina 1">
            <a:extLst>
              <a:ext uri="{FF2B5EF4-FFF2-40B4-BE49-F238E27FC236}">
                <a16:creationId xmlns:a16="http://schemas.microsoft.com/office/drawing/2014/main" id="{D3ED793D-A1BF-4DAC-9F61-B73BC4E2A006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182563"/>
            <a:ext cx="8242300" cy="1244600"/>
            <a:chOff x="450716" y="182523"/>
            <a:chExt cx="8242557" cy="1244882"/>
          </a:xfrm>
        </p:grpSpPr>
        <p:pic>
          <p:nvPicPr>
            <p:cNvPr id="14342" name="Title 2">
              <a:extLst>
                <a:ext uri="{FF2B5EF4-FFF2-40B4-BE49-F238E27FC236}">
                  <a16:creationId xmlns:a16="http://schemas.microsoft.com/office/drawing/2014/main" id="{60AEEA26-713F-455D-B38C-E14838BCA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16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3" name="PoljeZBesedilom 3">
              <a:extLst>
                <a:ext uri="{FF2B5EF4-FFF2-40B4-BE49-F238E27FC236}">
                  <a16:creationId xmlns:a16="http://schemas.microsoft.com/office/drawing/2014/main" id="{86AA443F-C619-4F3B-823F-F6029AD67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716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C60F51B4-254B-4D41-BDCA-53D880E948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82763"/>
            <a:ext cx="9156700" cy="4862512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 več mesecih snemanja  13. avgusta 2003 izdajo  svoj tretji studijski album in prvi pri novi založbi, Rh-.</a:t>
            </a:r>
          </a:p>
          <a:p>
            <a:pPr marL="290513" indent="-290513" eaLnBrk="1"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Mesec dni po izidu tretjega albuma je skupina imela veliki koncert na ljubljanskem centralnem 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stadionu za Bežigradom in zaigrali 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DejaVu Sans" pitchFamily="34" charset="0"/>
              </a:rPr>
              <a:t>so 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več kot 30 000 glavi množici.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Dogodek je dobil velikansko medijsko pozornost. Skupina je s tem koncertom začela uspešno turnejo.</a:t>
            </a:r>
          </a:p>
          <a:p>
            <a:pPr marL="290513" indent="-290513" eaLnBrk="1"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Igrala je dvakrat ali trikrat tedensko in obiskala celotno Slovenijo, za en dan pa še Avstrijo.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Takrat je zasedba posnela videospot za pesem </a:t>
            </a:r>
            <a:r>
              <a:rPr altLang="sl-SI" sz="20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T. H. O. R.</a:t>
            </a: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, ki je napovedoval skorajšnjo televizijsko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premiero koncerta na stadionu. Posnetek koncerta na stadionu so med novoletnimi počitnicami predvajali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na nacionalni televiziji in radiu. Koncert je bil deležen velikega odziva medijev, saj je bil večkrat označen</a:t>
            </a:r>
          </a:p>
          <a:p>
            <a:pPr marL="290513" indent="-290513" eaLnBrk="1"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0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za dogodek leta 2003.</a:t>
            </a:r>
          </a:p>
          <a:p>
            <a:pPr marL="290513" indent="-290513" eaLnBrk="1"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0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D8D93BA2-9259-4AA1-9C4E-AC65953E9824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8913"/>
            <a:ext cx="15271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>
            <a:extLst>
              <a:ext uri="{FF2B5EF4-FFF2-40B4-BE49-F238E27FC236}">
                <a16:creationId xmlns:a16="http://schemas.microsoft.com/office/drawing/2014/main" id="{4C917390-2C2A-4A47-B481-359BF745CC99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27013"/>
            <a:ext cx="21621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Skupina 1">
            <a:extLst>
              <a:ext uri="{FF2B5EF4-FFF2-40B4-BE49-F238E27FC236}">
                <a16:creationId xmlns:a16="http://schemas.microsoft.com/office/drawing/2014/main" id="{4143CC74-5B2C-46DB-97AC-ECFA4F2A43F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2563"/>
            <a:ext cx="8366125" cy="1244600"/>
            <a:chOff x="323523" y="182523"/>
            <a:chExt cx="8366806" cy="1244882"/>
          </a:xfrm>
        </p:grpSpPr>
        <p:pic>
          <p:nvPicPr>
            <p:cNvPr id="15366" name="Title 1">
              <a:extLst>
                <a:ext uri="{FF2B5EF4-FFF2-40B4-BE49-F238E27FC236}">
                  <a16:creationId xmlns:a16="http://schemas.microsoft.com/office/drawing/2014/main" id="{B2FEFF83-3E51-4AFF-98B7-E05AB6291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72" y="182523"/>
              <a:ext cx="8242557" cy="124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PoljeZBesedilom 3">
              <a:extLst>
                <a:ext uri="{FF2B5EF4-FFF2-40B4-BE49-F238E27FC236}">
                  <a16:creationId xmlns:a16="http://schemas.microsoft.com/office/drawing/2014/main" id="{D60316BA-E6DA-429B-806D-9CC2D0503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3" y="182523"/>
              <a:ext cx="8242557" cy="124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6798" rIns="90004" bIns="46798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sl-SI" altLang="sl-SI">
                <a:solidFill>
                  <a:srgbClr val="000000"/>
                </a:solidFill>
                <a:latin typeface="Arial" panose="020B0604020202020204" pitchFamily="34" charset="0"/>
                <a:cs typeface="DejaVu Sans" pitchFamily="34" charset="0"/>
              </a:endParaRPr>
            </a:p>
          </p:txBody>
        </p:sp>
      </p:grp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E5D39CE6-C08E-493F-BAD5-53DABDD2FD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646238"/>
            <a:ext cx="8926513" cy="4783137"/>
          </a:xfrm>
        </p:spPr>
        <p:txBody>
          <a:bodyPr wrap="none" numCol="1" anchor="t">
            <a:prstTxWarp prst="textNoShape">
              <a:avLst/>
            </a:prstTxWarp>
            <a:spAutoFit/>
          </a:bodyPr>
          <a:lstStyle/>
          <a:p>
            <a:pPr marL="290513" indent="-290513" eaLnBrk="1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1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Leta 2005 je Siddharta praznovala desetletnico svojega obstoja.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Takrat je vzpostavila svojo uradno spletno trgovino, kjer lahko oboževalci kupijo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njene albume, posterje in različne dodatke, na primer obesek za ključe ali svetilko z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logotipom skupine.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altLang="sl-SI" sz="2400">
              <a:effectLst>
                <a:outerShdw blurRad="38100" dist="38100" dir="2700000" algn="tl">
                  <a:srgbClr val="C0C0C0"/>
                </a:outerShdw>
              </a:effectLst>
              <a:latin typeface="Blackadder ITC" panose="04020505050007020D02" pitchFamily="82" charset="0"/>
              <a:cs typeface="DejaVu Sans" pitchFamily="34" charset="0"/>
            </a:endParaRP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Pomlad 2005 je prinesla mednarodne izdaje </a:t>
            </a:r>
            <a:r>
              <a:rPr altLang="sl-SI" sz="2400" i="1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Rh-</a:t>
            </a: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v Nemčiji, Avstriji,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Švici, na Poljskem in Hrvaškem, pri nas pa je isti album izšel kot posebna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izdaja z dodatnim DVD-jem, na katerem so objavljeni videospoti,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 živi posnetki, intervjuji in podobno. Kmalu zatem se je Siddharta odpravila na prvo </a:t>
            </a:r>
          </a:p>
          <a:p>
            <a:pPr marL="290513" indent="-290513" eaLnBrk="1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Blackadder ITC" panose="04020505050007020D02" pitchFamily="82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altLang="sl-SI" sz="2400">
                <a:effectLst>
                  <a:outerShdw blurRad="38100" dist="38100" dir="2700000" algn="tl">
                    <a:srgbClr val="C0C0C0"/>
                  </a:outerShdw>
                </a:effectLst>
                <a:latin typeface="Blackadder ITC" panose="04020505050007020D02" pitchFamily="82" charset="0"/>
                <a:cs typeface="DejaVu Sans" pitchFamily="34" charset="0"/>
              </a:rPr>
              <a:t>resno 14-dnevno turnejo po Nemčiji.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6EB6056-63AD-48C4-A383-069FE81A0A3B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1716087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>
            <a:extLst>
              <a:ext uri="{FF2B5EF4-FFF2-40B4-BE49-F238E27FC236}">
                <a16:creationId xmlns:a16="http://schemas.microsoft.com/office/drawing/2014/main" id="{CC7FDEFC-21E0-440B-812F-AB6AC1C2A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9">
            <a:off x="6732588" y="692150"/>
            <a:ext cx="157797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Elementar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1276</Words>
  <Application>Microsoft Office PowerPoint</Application>
  <PresentationFormat>On-screen Show (4:3)</PresentationFormat>
  <Paragraphs>171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Blackadder ITC</vt:lpstr>
      <vt:lpstr>Calibri</vt:lpstr>
      <vt:lpstr>Palatino Linotype</vt:lpstr>
      <vt:lpstr>Wingdings</vt:lpstr>
      <vt:lpstr>Elementarna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2019-05-31T08:47:41Z</dcterms:created>
  <dcterms:modified xsi:type="dcterms:W3CDTF">2019-05-31T08:47:41Z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