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2644-BBA1-437B-B57E-CF0A38612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CEE08-BFDF-4D4B-93B8-F7F2634F9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7F682-DB13-4E8B-83D9-896F34F0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A4E32-9E73-472E-A5A9-839DA24E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EA276-DA60-426F-9360-6FD3D731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6AD33-C0EE-4A50-B4A1-0D944272A59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9311898"/>
      </p:ext>
    </p:extLst>
  </p:cSld>
  <p:clrMapOvr>
    <a:masterClrMapping/>
  </p:clrMapOvr>
  <p:transition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3618A-34A8-4EA3-8CDA-D687965B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BA5A0-0343-416F-972A-EF79F5541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E5DD-E4BD-415C-9F68-B01FE2B7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22694-D0C7-4F51-848A-E75F47EE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22716-714B-4700-8753-E9248D48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2F4B4-BFAF-4EBD-B243-F610948BE3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20438"/>
      </p:ext>
    </p:extLst>
  </p:cSld>
  <p:clrMapOvr>
    <a:masterClrMapping/>
  </p:clrMapOvr>
  <p:transition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AA4588-CE60-491E-93F1-01BDE7F28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1897F-267C-4041-A2AE-4A9AF3F29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6F239-8D45-4653-BA12-33C83C6FF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3BDD-EEF7-48F8-82F7-5A8ECC1D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5966C-5892-41D8-8B26-B6DE7F2E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BCC95-029B-471E-BCA1-282200D0B5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9492164"/>
      </p:ext>
    </p:extLst>
  </p:cSld>
  <p:clrMapOvr>
    <a:masterClrMapping/>
  </p:clrMapOvr>
  <p:transition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8797-744A-4463-B0C4-49DA450A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66958-0664-4E05-9076-73170FC93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DB7AB-204D-4F46-841D-694FD1E6587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B1FD37-10DD-46E9-B149-1B30076673E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E3C960-F79D-4BCA-B37A-E92479B1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CDD7D7-0916-4098-8B99-B51971FAE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B12094-C0EF-48E5-941B-B6DE251E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9B0CAA-4690-44EA-B93A-80D63FD27A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6537904"/>
      </p:ext>
    </p:extLst>
  </p:cSld>
  <p:clrMapOvr>
    <a:masterClrMapping/>
  </p:clrMapOvr>
  <p:transition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984F-0934-4A25-8EE0-7E5DB3447D07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ED0E5-4556-4F3E-A318-E45B592E2B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DE465-7024-486C-8681-BD9B81757BA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C6DB8-6DE6-4EC3-B4CA-5E04BC966B6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80C0A-E2EA-49A4-BE7B-8A0D0C777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6A4555-4AD5-4D0D-8AED-2D1B75A68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36F69A-C9DB-4863-A042-EE175828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EFB36C-96E6-40D2-B8E9-8BC7F924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823CA7-F54C-4D36-B862-6DA0E253CF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1046218"/>
      </p:ext>
    </p:extLst>
  </p:cSld>
  <p:clrMapOvr>
    <a:masterClrMapping/>
  </p:clrMapOvr>
  <p:transition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0B84-AFB8-44A4-8F73-CAC692BD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80630-61EB-4801-983E-F2494FC53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D19B4-B2BC-48C5-B5DE-38CAD925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2831-C3AD-4C19-BE19-37A60B77E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E498-98A8-420E-B5E8-44A910FA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B4395-AAE5-426F-92AA-9B33A2CC45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7632597"/>
      </p:ext>
    </p:extLst>
  </p:cSld>
  <p:clrMapOvr>
    <a:masterClrMapping/>
  </p:clrMapOvr>
  <p:transition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FE40-89F9-4F0C-8AFC-1EA1DD8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8885D-16C9-4A91-952B-9279C693B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90553-A534-4E03-9CEF-2E2DC703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A0FA4-EA3A-410C-8C7C-6953BB52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22059-8A48-40B8-9B56-F03E22C3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4A86B-DF5E-4F3B-AA68-62787A82E4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6108992"/>
      </p:ext>
    </p:extLst>
  </p:cSld>
  <p:clrMapOvr>
    <a:masterClrMapping/>
  </p:clrMapOvr>
  <p:transition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20C8-62F3-42FF-A9E0-4DABF017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A38D1-35DB-453F-A42A-380E88621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CC721-5E05-40CF-81CA-C3BFD4A67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64711-AC9F-4CB6-B063-832AAA11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275CF-F60D-47CF-89A3-25FCA8B2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BADAC-D9A4-498E-90C5-EA13FB96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EC2C5-F051-448C-892A-673D2A8805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9296566"/>
      </p:ext>
    </p:extLst>
  </p:cSld>
  <p:clrMapOvr>
    <a:masterClrMapping/>
  </p:clrMapOvr>
  <p:transition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81C6-8E7C-41E7-BC03-3FA91F81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63A9F-DC0E-4624-B473-FC33BF62C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10330-F54F-4C55-92CF-0424617EA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347308-3C58-4872-B6DB-633AEA658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02B4F-A5CA-4F31-A264-9F17362F0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9F38A3-E6B2-4E81-A4FA-0828858E2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553C4F-7880-432E-BD83-D267CBD4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F4CAEF-DB62-4120-B350-6AA42200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2ED7D-4DED-4C92-96B8-14D0709335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179205"/>
      </p:ext>
    </p:extLst>
  </p:cSld>
  <p:clrMapOvr>
    <a:masterClrMapping/>
  </p:clrMapOvr>
  <p:transition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57DF-89D3-4122-94C3-62BFA931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65632-9BE9-4CA3-BE6B-F653F1F9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F6E7F-F65A-4C96-86B8-B8291060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F6565-EB9F-4314-A2F8-DD8DC869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B30FA-0537-493D-B8F5-75CB76F45F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4328627"/>
      </p:ext>
    </p:extLst>
  </p:cSld>
  <p:clrMapOvr>
    <a:masterClrMapping/>
  </p:clrMapOvr>
  <p:transition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1F2620-9923-44EF-AE5B-847604AA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4DE7A-FC52-4FDE-8FF9-0BBB03CA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0A402-1C98-4342-84CA-AB542CFE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EE849-5303-41C2-8D50-8EC62CE57F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8124196"/>
      </p:ext>
    </p:extLst>
  </p:cSld>
  <p:clrMapOvr>
    <a:masterClrMapping/>
  </p:clrMapOvr>
  <p:transition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FEEB0-4DB8-4827-AA8C-4D4C6C47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52D29-1EE5-43FE-AD71-A75C51B21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2FD62-0DE1-48BD-B24B-BFDC16C82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39555-BD89-4F39-95B5-5BED594C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508B1-D8FC-4B3F-87A8-7A94A2EC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85732-200F-4816-A2CC-35AE500A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A8840-FF80-4472-9104-DCB1C096A3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1014380"/>
      </p:ext>
    </p:extLst>
  </p:cSld>
  <p:clrMapOvr>
    <a:masterClrMapping/>
  </p:clrMapOvr>
  <p:transition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C2E2-CE66-469D-ABCE-7D2EBDA2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82D676-165D-4577-AA79-655BC0C8E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5F203-AF9B-4D15-ABA0-ECB4D7AA5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0D09A-787D-4AA8-A1E9-36659AC2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2C35B-FB05-4E9D-9082-01206739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C0C2F-AF08-4D05-A1E6-D8C351DC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2BF2D-2F83-4068-93D1-4779AEB7F6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1641508"/>
      </p:ext>
    </p:extLst>
  </p:cSld>
  <p:clrMapOvr>
    <a:masterClrMapping/>
  </p:clrMapOvr>
  <p:transition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FB3958-6479-4E5A-8556-78D70E2C4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429A43-6173-400B-8552-E0E108CF1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70CF73-C54C-465E-8B82-8D3FBDA80F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00B139-A897-4AEB-A49E-92126E0C26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39687F-0114-4031-B242-F31900F5D3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99D3C4-8FC6-4F9C-BC39-667B5481AB5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Tm="10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usr\kleMen\My%20Documents\Moja%20glasba\muske\Simple%20Plan%20-%20Shut%20Up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sp_logo_800">
            <a:extLst>
              <a:ext uri="{FF2B5EF4-FFF2-40B4-BE49-F238E27FC236}">
                <a16:creationId xmlns:a16="http://schemas.microsoft.com/office/drawing/2014/main" id="{8AF505E9-60B8-4123-84C2-E9F2E99627E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33375"/>
            <a:ext cx="2808287" cy="2106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Simple Plan - Shut Up.mp3">
            <a:hlinkClick r:id="" action="ppaction://media"/>
            <a:extLst>
              <a:ext uri="{FF2B5EF4-FFF2-40B4-BE49-F238E27FC236}">
                <a16:creationId xmlns:a16="http://schemas.microsoft.com/office/drawing/2014/main" id="{DD8EA547-7CAC-4327-8F61-99E668E45C9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audio>
              <p:cMediaNode vol="35000" numSld="9">
                <p:cTn id="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tx1"/>
            </a:gs>
            <a:gs pos="100000">
              <a:schemeClr val="tx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6CED5938-297D-4F8B-9BD5-37DDABF98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Algerian" panose="04020705040A02060702" pitchFamily="82" charset="0"/>
              </a:rPr>
              <a:t>O skupini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80AFF78-D618-45E9-BBCA-1C8156293BD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>
                <a:latin typeface="Algerian" panose="04020705040A02060702" pitchFamily="82" charset="0"/>
              </a:rPr>
              <a:t>-So najpopularnejši</a:t>
            </a:r>
          </a:p>
          <a:p>
            <a:pPr>
              <a:buFontTx/>
              <a:buNone/>
            </a:pPr>
            <a:r>
              <a:rPr lang="sl-SI" altLang="sl-SI" sz="2800">
                <a:latin typeface="Algerian" panose="04020705040A02060702" pitchFamily="82" charset="0"/>
              </a:rPr>
              <a:t>Predstavniki</a:t>
            </a:r>
          </a:p>
          <a:p>
            <a:pPr>
              <a:buFontTx/>
              <a:buNone/>
            </a:pPr>
            <a:r>
              <a:rPr lang="sl-SI" altLang="sl-SI" sz="2800">
                <a:latin typeface="Algerian" panose="04020705040A02060702" pitchFamily="82" charset="0"/>
              </a:rPr>
              <a:t>najnovejšega vala</a:t>
            </a:r>
          </a:p>
          <a:p>
            <a:pPr>
              <a:buFontTx/>
              <a:buNone/>
            </a:pPr>
            <a:r>
              <a:rPr lang="sl-SI" altLang="sl-SI" sz="2800">
                <a:latin typeface="Algerian" panose="04020705040A02060702" pitchFamily="82" charset="0"/>
              </a:rPr>
              <a:t>ameriškega punka.</a:t>
            </a:r>
          </a:p>
          <a:p>
            <a:pPr>
              <a:buFontTx/>
              <a:buNone/>
            </a:pPr>
            <a:endParaRPr lang="sl-SI" altLang="sl-SI" sz="2800">
              <a:latin typeface="Algerian" panose="04020705040A02060702" pitchFamily="82" charset="0"/>
            </a:endParaRPr>
          </a:p>
          <a:p>
            <a:pPr>
              <a:buFontTx/>
              <a:buNone/>
            </a:pPr>
            <a:r>
              <a:rPr lang="sl-SI" altLang="sl-SI" sz="2800">
                <a:latin typeface="Algerian" panose="04020705040A02060702" pitchFamily="82" charset="0"/>
              </a:rPr>
              <a:t>-Skupino Sestavljajo</a:t>
            </a:r>
          </a:p>
          <a:p>
            <a:pPr>
              <a:buFontTx/>
              <a:buNone/>
            </a:pPr>
            <a:r>
              <a:rPr lang="sl-SI" altLang="sl-SI" sz="2800">
                <a:latin typeface="Algerian" panose="04020705040A02060702" pitchFamily="82" charset="0"/>
              </a:rPr>
              <a:t>5 kanadskih fantov.  </a:t>
            </a:r>
          </a:p>
        </p:txBody>
      </p:sp>
      <p:pic>
        <p:nvPicPr>
          <p:cNvPr id="3080" name="Picture 8" descr="band1">
            <a:extLst>
              <a:ext uri="{FF2B5EF4-FFF2-40B4-BE49-F238E27FC236}">
                <a16:creationId xmlns:a16="http://schemas.microsoft.com/office/drawing/2014/main" id="{8E814C10-DCC8-4891-BE0B-46EA22C0EC5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85042">
            <a:off x="6443663" y="692150"/>
            <a:ext cx="1582737" cy="2376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9" descr="simpleplan">
            <a:extLst>
              <a:ext uri="{FF2B5EF4-FFF2-40B4-BE49-F238E27FC236}">
                <a16:creationId xmlns:a16="http://schemas.microsoft.com/office/drawing/2014/main" id="{A25E2DDB-05BB-4BBE-9C1C-DB8A8F8A621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10264">
            <a:off x="5292725" y="3716338"/>
            <a:ext cx="2757488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9" name="Picture 23" descr="SimplePlanStilNotGettingAny2004">
            <a:extLst>
              <a:ext uri="{FF2B5EF4-FFF2-40B4-BE49-F238E27FC236}">
                <a16:creationId xmlns:a16="http://schemas.microsoft.com/office/drawing/2014/main" id="{B2A55BA3-8C78-4B99-A894-A18F71E56D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908050"/>
            <a:ext cx="3810000" cy="384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20" name="Text Box 24">
            <a:extLst>
              <a:ext uri="{FF2B5EF4-FFF2-40B4-BE49-F238E27FC236}">
                <a16:creationId xmlns:a16="http://schemas.microsoft.com/office/drawing/2014/main" id="{DE369743-B2DA-4C14-A3EC-2B2C7F08F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868863"/>
            <a:ext cx="496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Algerian" panose="04020705040A02060702" pitchFamily="82" charset="0"/>
              </a:rPr>
              <a:t>Njihov najnovejši album. Po Evropi in USA so jih prodali okoli 8 000 000</a:t>
            </a: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B55C46F4-B0E9-4501-9CAE-E72A4436885B}"/>
              </a:ext>
            </a:extLst>
          </p:cNvPr>
          <p:cNvSpPr txBox="1">
            <a:spLocks noChangeArrowheads="1"/>
          </p:cNvSpPr>
          <p:nvPr/>
        </p:nvSpPr>
        <p:spPr bwMode="auto">
          <a:xfrm rot="-1895662">
            <a:off x="23813" y="2413000"/>
            <a:ext cx="2543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1600">
                <a:latin typeface="Algerian" panose="04020705040A02060702" pitchFamily="82" charset="0"/>
              </a:rPr>
              <a:t>Na albumu je tudi najnovejša uspešnica                      “shut up”</a:t>
            </a:r>
          </a:p>
        </p:txBody>
      </p:sp>
    </p:spTree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>
            <a:extLst>
              <a:ext uri="{FF2B5EF4-FFF2-40B4-BE49-F238E27FC236}">
                <a16:creationId xmlns:a16="http://schemas.microsoft.com/office/drawing/2014/main" id="{BB530760-5E0D-4972-8828-A3FA1F80D2E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836613"/>
            <a:ext cx="4402138" cy="528955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>
                <a:latin typeface="Algerian" panose="04020705040A02060702" pitchFamily="82" charset="0"/>
              </a:rPr>
              <a:t>-Simple Plan so</a:t>
            </a:r>
          </a:p>
          <a:p>
            <a:pPr>
              <a:buFontTx/>
              <a:buNone/>
            </a:pPr>
            <a:r>
              <a:rPr lang="sl-SI" altLang="sl-SI" sz="2800">
                <a:latin typeface="Algerian" panose="04020705040A02060702" pitchFamily="82" charset="0"/>
              </a:rPr>
              <a:t>tehnično in tudi</a:t>
            </a:r>
          </a:p>
          <a:p>
            <a:pPr>
              <a:buFontTx/>
              <a:buNone/>
            </a:pPr>
            <a:r>
              <a:rPr lang="sl-SI" altLang="sl-SI" sz="2800">
                <a:latin typeface="Algerian" panose="04020705040A02060702" pitchFamily="82" charset="0"/>
              </a:rPr>
              <a:t>scensko zelo dobro</a:t>
            </a:r>
          </a:p>
          <a:p>
            <a:pPr>
              <a:buFontTx/>
              <a:buNone/>
            </a:pPr>
            <a:r>
              <a:rPr lang="sl-SI" altLang="sl-SI" sz="2800">
                <a:latin typeface="Algerian" panose="04020705040A02060702" pitchFamily="82" charset="0"/>
              </a:rPr>
              <a:t>podkovan bend. </a:t>
            </a:r>
          </a:p>
          <a:p>
            <a:pPr>
              <a:buFontTx/>
              <a:buNone/>
            </a:pPr>
            <a:endParaRPr lang="sl-SI" altLang="sl-SI" sz="2800">
              <a:latin typeface="Algerian" panose="04020705040A02060702" pitchFamily="82" charset="0"/>
            </a:endParaRPr>
          </a:p>
          <a:p>
            <a:pPr>
              <a:buFontTx/>
              <a:buNone/>
            </a:pPr>
            <a:r>
              <a:rPr lang="sl-SI" altLang="sl-SI" sz="2800">
                <a:latin typeface="Algerian" panose="04020705040A02060702" pitchFamily="82" charset="0"/>
              </a:rPr>
              <a:t>-Celo mtv jim je</a:t>
            </a:r>
          </a:p>
          <a:p>
            <a:pPr>
              <a:buFontTx/>
              <a:buNone/>
            </a:pPr>
            <a:r>
              <a:rPr lang="sl-SI" altLang="sl-SI" sz="2800">
                <a:latin typeface="Algerian" panose="04020705040A02060702" pitchFamily="82" charset="0"/>
              </a:rPr>
              <a:t>pripravil koncert in</a:t>
            </a:r>
          </a:p>
          <a:p>
            <a:pPr>
              <a:buFontTx/>
              <a:buNone/>
            </a:pPr>
            <a:r>
              <a:rPr lang="sl-SI" altLang="sl-SI" sz="2800">
                <a:latin typeface="Algerian" panose="04020705040A02060702" pitchFamily="82" charset="0"/>
              </a:rPr>
              <a:t>jim izdal cd mtv</a:t>
            </a:r>
          </a:p>
          <a:p>
            <a:pPr>
              <a:buFontTx/>
              <a:buNone/>
            </a:pPr>
            <a:r>
              <a:rPr lang="sl-SI" altLang="sl-SI" sz="2800">
                <a:latin typeface="Algerian" panose="04020705040A02060702" pitchFamily="82" charset="0"/>
              </a:rPr>
              <a:t>hard rock live</a:t>
            </a:r>
          </a:p>
        </p:txBody>
      </p:sp>
      <p:pic>
        <p:nvPicPr>
          <p:cNvPr id="5128" name="Picture 8" descr="B0007MYKA2">
            <a:extLst>
              <a:ext uri="{FF2B5EF4-FFF2-40B4-BE49-F238E27FC236}">
                <a16:creationId xmlns:a16="http://schemas.microsoft.com/office/drawing/2014/main" id="{5677167C-7946-4644-A3CD-972B4592C8E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85042">
            <a:off x="5435600" y="981075"/>
            <a:ext cx="2185988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9" descr="4806020117282816-0">
            <a:extLst>
              <a:ext uri="{FF2B5EF4-FFF2-40B4-BE49-F238E27FC236}">
                <a16:creationId xmlns:a16="http://schemas.microsoft.com/office/drawing/2014/main" id="{5302003A-8456-4226-9547-0CE80AAC7C6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93071">
            <a:off x="5219700" y="3644900"/>
            <a:ext cx="2592388" cy="2393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0" name="Text Box 10">
            <a:extLst>
              <a:ext uri="{FF2B5EF4-FFF2-40B4-BE49-F238E27FC236}">
                <a16:creationId xmlns:a16="http://schemas.microsoft.com/office/drawing/2014/main" id="{BB4A8302-94DF-4776-B429-1B99A8FFC858}"/>
              </a:ext>
            </a:extLst>
          </p:cNvPr>
          <p:cNvSpPr txBox="1">
            <a:spLocks noChangeArrowheads="1"/>
          </p:cNvSpPr>
          <p:nvPr/>
        </p:nvSpPr>
        <p:spPr bwMode="auto">
          <a:xfrm rot="-690535">
            <a:off x="5435600" y="6092825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latin typeface="Algerian" panose="04020705040A02060702" pitchFamily="82" charset="0"/>
              </a:rPr>
              <a:t>MTV hard rock live</a:t>
            </a:r>
          </a:p>
        </p:txBody>
      </p:sp>
    </p:spTree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D22758D4-6A5B-48AE-B33D-2624AA25B75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65213"/>
            <a:ext cx="4572000" cy="57927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latin typeface="Algerian" panose="04020705040A02060702" pitchFamily="82" charset="0"/>
              </a:rPr>
              <a:t>-V njihovi  glasbi ni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latin typeface="Algerian" panose="04020705040A02060702" pitchFamily="82" charset="0"/>
              </a:rPr>
              <a:t>upora, jeze, besa,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latin typeface="Algerian" panose="04020705040A02060702" pitchFamily="82" charset="0"/>
              </a:rPr>
              <a:t>osebne izpovedi ali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latin typeface="Algerian" panose="04020705040A02060702" pitchFamily="82" charset="0"/>
              </a:rPr>
              <a:t>uporniškega duha kot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latin typeface="Algerian" panose="04020705040A02060702" pitchFamily="82" charset="0"/>
              </a:rPr>
              <a:t>večini drugih rock in punk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latin typeface="Algerian" panose="04020705040A02060702" pitchFamily="82" charset="0"/>
              </a:rPr>
              <a:t>bendih.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>
              <a:latin typeface="Algerian" panose="04020705040A02060702" pitchFamily="8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latin typeface="Algerian" panose="04020705040A02060702" pitchFamily="82" charset="0"/>
              </a:rPr>
              <a:t>-Bend živi daleč od ulice 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latin typeface="Algerian" panose="04020705040A02060702" pitchFamily="82" charset="0"/>
              </a:rPr>
              <a:t>tudi sicer z realnostjo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latin typeface="Algerian" panose="04020705040A02060702" pitchFamily="82" charset="0"/>
              </a:rPr>
              <a:t>nima kakšne pretirane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latin typeface="Algerian" panose="04020705040A02060702" pitchFamily="82" charset="0"/>
              </a:rPr>
              <a:t>zveze.</a:t>
            </a:r>
            <a:br>
              <a:rPr lang="sl-SI" altLang="sl-SI" sz="2400">
                <a:latin typeface="Algerian" panose="04020705040A02060702" pitchFamily="82" charset="0"/>
              </a:rPr>
            </a:br>
            <a:endParaRPr lang="sl-SI" altLang="sl-SI" sz="2400">
              <a:latin typeface="Algerian" panose="04020705040A02060702" pitchFamily="82" charset="0"/>
            </a:endParaRPr>
          </a:p>
        </p:txBody>
      </p:sp>
      <p:pic>
        <p:nvPicPr>
          <p:cNvPr id="6152" name="Picture 8" descr="band1">
            <a:extLst>
              <a:ext uri="{FF2B5EF4-FFF2-40B4-BE49-F238E27FC236}">
                <a16:creationId xmlns:a16="http://schemas.microsoft.com/office/drawing/2014/main" id="{3C3DF44D-D308-4566-8447-78B6AB23CCC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114">
            <a:off x="6227763" y="692150"/>
            <a:ext cx="1455737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9" descr="simple_plan1">
            <a:extLst>
              <a:ext uri="{FF2B5EF4-FFF2-40B4-BE49-F238E27FC236}">
                <a16:creationId xmlns:a16="http://schemas.microsoft.com/office/drawing/2014/main" id="{C897DCFB-901C-46E4-A3D0-DD43C12C7C9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39753">
            <a:off x="5867400" y="3716338"/>
            <a:ext cx="1760538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9357BAC8-658B-4960-865F-11360DEE58E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84313"/>
            <a:ext cx="4475162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latin typeface="Algerian" panose="04020705040A02060702" pitchFamily="82" charset="0"/>
              </a:rPr>
              <a:t>    -Vse, s čimer se Simple Plan ukvarjajo v svoji glasbi, je žur in precej naivno obravnavana mladostniška tematika.</a:t>
            </a:r>
            <a:br>
              <a:rPr lang="sl-SI" altLang="sl-SI" sz="2400">
                <a:latin typeface="Algerian" panose="04020705040A02060702" pitchFamily="82" charset="0"/>
              </a:rPr>
            </a:br>
            <a:endParaRPr lang="sl-SI" altLang="sl-SI" sz="2400">
              <a:latin typeface="Algerian" panose="04020705040A02060702" pitchFamily="8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latin typeface="Algerian" panose="04020705040A02060702" pitchFamily="82" charset="0"/>
              </a:rPr>
              <a:t>    -Tisto, kar najbolj ubija med njihovim nastopom, je osladnost, s katero Simple Plan pristopajo publiki. </a:t>
            </a:r>
          </a:p>
          <a:p>
            <a:pPr>
              <a:lnSpc>
                <a:spcPct val="90000"/>
              </a:lnSpc>
            </a:pPr>
            <a:endParaRPr lang="sl-SI" altLang="sl-SI" sz="2400">
              <a:latin typeface="Algerian" panose="04020705040A02060702" pitchFamily="82" charset="0"/>
            </a:endParaRPr>
          </a:p>
        </p:txBody>
      </p:sp>
      <p:pic>
        <p:nvPicPr>
          <p:cNvPr id="7176" name="Picture 8" descr="is_10148333">
            <a:extLst>
              <a:ext uri="{FF2B5EF4-FFF2-40B4-BE49-F238E27FC236}">
                <a16:creationId xmlns:a16="http://schemas.microsoft.com/office/drawing/2014/main" id="{D68E900B-6F31-414A-8558-146D3563373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5084">
            <a:off x="5219700" y="981075"/>
            <a:ext cx="2736850" cy="2046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7" name="Picture 9" descr="simple-plan1">
            <a:extLst>
              <a:ext uri="{FF2B5EF4-FFF2-40B4-BE49-F238E27FC236}">
                <a16:creationId xmlns:a16="http://schemas.microsoft.com/office/drawing/2014/main" id="{B85803F7-B052-4FB8-97EE-30C87184CCA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85656">
            <a:off x="5364163" y="3933825"/>
            <a:ext cx="2519362" cy="1889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2B0A7C8A-B025-4AD9-A47D-77E7DFCCB6B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341438"/>
            <a:ext cx="4967288" cy="45974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>
                <a:latin typeface="Algerian" panose="04020705040A02060702" pitchFamily="82" charset="0"/>
              </a:rPr>
              <a:t>-Kljub hudi</a:t>
            </a:r>
          </a:p>
          <a:p>
            <a:pPr>
              <a:buFontTx/>
              <a:buNone/>
            </a:pPr>
            <a:r>
              <a:rPr lang="sl-SI" altLang="sl-SI">
                <a:latin typeface="Algerian" panose="04020705040A02060702" pitchFamily="82" charset="0"/>
              </a:rPr>
              <a:t>konkurenci se</a:t>
            </a:r>
          </a:p>
          <a:p>
            <a:pPr>
              <a:buFontTx/>
              <a:buNone/>
            </a:pPr>
            <a:r>
              <a:rPr lang="sl-SI" altLang="sl-SI">
                <a:latin typeface="Algerian" panose="04020705040A02060702" pitchFamily="82" charset="0"/>
              </a:rPr>
              <a:t>jim je uspelo prebiti</a:t>
            </a:r>
          </a:p>
          <a:p>
            <a:pPr>
              <a:buFontTx/>
              <a:buNone/>
            </a:pPr>
            <a:r>
              <a:rPr lang="sl-SI" altLang="sl-SI">
                <a:latin typeface="Algerian" panose="04020705040A02060702" pitchFamily="82" charset="0"/>
              </a:rPr>
              <a:t>Na res visoka mesta</a:t>
            </a:r>
          </a:p>
          <a:p>
            <a:pPr>
              <a:buFontTx/>
              <a:buNone/>
            </a:pPr>
            <a:r>
              <a:rPr lang="sl-SI" altLang="sl-SI">
                <a:latin typeface="Algerian" panose="04020705040A02060702" pitchFamily="82" charset="0"/>
              </a:rPr>
              <a:t>Na glasbenih ter mtv</a:t>
            </a:r>
          </a:p>
          <a:p>
            <a:pPr>
              <a:buFontTx/>
              <a:buNone/>
            </a:pPr>
            <a:r>
              <a:rPr lang="sl-SI" altLang="sl-SI">
                <a:latin typeface="Algerian" panose="04020705040A02060702" pitchFamily="82" charset="0"/>
              </a:rPr>
              <a:t>lestvicah.</a:t>
            </a:r>
          </a:p>
          <a:p>
            <a:pPr>
              <a:buFontTx/>
              <a:buNone/>
            </a:pPr>
            <a:endParaRPr lang="sl-SI" altLang="sl-SI">
              <a:latin typeface="Algerian" panose="04020705040A02060702" pitchFamily="82" charset="0"/>
            </a:endParaRPr>
          </a:p>
        </p:txBody>
      </p:sp>
      <p:pic>
        <p:nvPicPr>
          <p:cNvPr id="9228" name="Picture 12" descr="MTV-logo-red225">
            <a:extLst>
              <a:ext uri="{FF2B5EF4-FFF2-40B4-BE49-F238E27FC236}">
                <a16:creationId xmlns:a16="http://schemas.microsoft.com/office/drawing/2014/main" id="{85F6AC0B-AADF-4538-83CA-2FB3E2CB581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72537">
            <a:off x="6732588" y="1052513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9" name="Picture 13" descr="balck%20mtv%20logo">
            <a:extLst>
              <a:ext uri="{FF2B5EF4-FFF2-40B4-BE49-F238E27FC236}">
                <a16:creationId xmlns:a16="http://schemas.microsoft.com/office/drawing/2014/main" id="{C6EC38D0-C4DA-46B2-A935-FA56F2C0072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74632">
            <a:off x="4572000" y="620713"/>
            <a:ext cx="1617663" cy="1309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0" name="Picture 14" descr="simple_plan2">
            <a:extLst>
              <a:ext uri="{FF2B5EF4-FFF2-40B4-BE49-F238E27FC236}">
                <a16:creationId xmlns:a16="http://schemas.microsoft.com/office/drawing/2014/main" id="{92414C59-7DA4-414A-AEE8-DDA9BCD7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00438"/>
            <a:ext cx="23002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6AEA9383-CD1D-421A-8DD4-268D29422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557338"/>
            <a:ext cx="5040312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800">
                <a:latin typeface="Algerian" panose="04020705040A02060702" pitchFamily="82" charset="0"/>
              </a:rPr>
              <a:t>-Niso poznani samo v Ameriki ampak tudi v evropi.</a:t>
            </a:r>
          </a:p>
          <a:p>
            <a:endParaRPr lang="sl-SI" altLang="sl-SI" sz="2800">
              <a:latin typeface="Algerian" panose="04020705040A02060702" pitchFamily="82" charset="0"/>
            </a:endParaRPr>
          </a:p>
          <a:p>
            <a:r>
              <a:rPr lang="sl-SI" altLang="sl-SI" sz="2800">
                <a:latin typeface="Algerian" panose="04020705040A02060702" pitchFamily="82" charset="0"/>
              </a:rPr>
              <a:t>-Čeprav imajo hudo konkurenco so izdali nekaj pesmi ki so postali hiti.</a:t>
            </a:r>
          </a:p>
        </p:txBody>
      </p:sp>
      <p:pic>
        <p:nvPicPr>
          <p:cNvPr id="23557" name="Picture 5" descr="simple">
            <a:extLst>
              <a:ext uri="{FF2B5EF4-FFF2-40B4-BE49-F238E27FC236}">
                <a16:creationId xmlns:a16="http://schemas.microsoft.com/office/drawing/2014/main" id="{0D89D2DD-29D7-47EF-B557-012C8F68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279">
            <a:off x="5292725" y="1268413"/>
            <a:ext cx="28797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WordArt 6">
            <a:extLst>
              <a:ext uri="{FF2B5EF4-FFF2-40B4-BE49-F238E27FC236}">
                <a16:creationId xmlns:a16="http://schemas.microsoft.com/office/drawing/2014/main" id="{634A04DF-8D5F-4ADA-9CD8-2BBD2A25DC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111410">
            <a:off x="5003800" y="4652963"/>
            <a:ext cx="3240088" cy="935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Simple plan</a:t>
            </a:r>
          </a:p>
        </p:txBody>
      </p:sp>
    </p:spTree>
  </p:cSld>
  <p:clrMapOvr>
    <a:masterClrMapping/>
  </p:clrMapOvr>
  <p:transition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4B2BE9C-85BD-4772-845E-5894829EA75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>
                <a:latin typeface="Algerian" panose="04020705040A02060702" pitchFamily="82" charset="0"/>
              </a:rPr>
              <a:t>ŠE PAR SLIKC</a:t>
            </a:r>
          </a:p>
        </p:txBody>
      </p:sp>
      <p:pic>
        <p:nvPicPr>
          <p:cNvPr id="8200" name="Picture 8" descr="SimplePlan04">
            <a:extLst>
              <a:ext uri="{FF2B5EF4-FFF2-40B4-BE49-F238E27FC236}">
                <a16:creationId xmlns:a16="http://schemas.microsoft.com/office/drawing/2014/main" id="{E1F67813-D16C-4F82-B037-E230937C2B7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99480">
            <a:off x="1187450" y="1268413"/>
            <a:ext cx="2368550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9" descr="Simple-Plan">
            <a:extLst>
              <a:ext uri="{FF2B5EF4-FFF2-40B4-BE49-F238E27FC236}">
                <a16:creationId xmlns:a16="http://schemas.microsoft.com/office/drawing/2014/main" id="{D9611833-3459-40BA-8BAD-1AEA396C184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34919">
            <a:off x="4572000" y="1557338"/>
            <a:ext cx="2857500" cy="1885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 descr="sp">
            <a:extLst>
              <a:ext uri="{FF2B5EF4-FFF2-40B4-BE49-F238E27FC236}">
                <a16:creationId xmlns:a16="http://schemas.microsoft.com/office/drawing/2014/main" id="{EC8BAE2B-871E-4225-A852-AF0557E79BE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860800"/>
            <a:ext cx="2887662" cy="2309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 descr="sp-sydney_1_">
            <a:extLst>
              <a:ext uri="{FF2B5EF4-FFF2-40B4-BE49-F238E27FC236}">
                <a16:creationId xmlns:a16="http://schemas.microsoft.com/office/drawing/2014/main" id="{FADD0561-A786-436E-9881-AF0FBB4D10F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28585">
            <a:off x="5435600" y="4005263"/>
            <a:ext cx="2916238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On-screen Show (4:3)</PresentationFormat>
  <Paragraphs>44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Algerian</vt:lpstr>
      <vt:lpstr>Arial</vt:lpstr>
      <vt:lpstr>Arial Black</vt:lpstr>
      <vt:lpstr>Privzeti načrt</vt:lpstr>
      <vt:lpstr>PowerPoint Presentation</vt:lpstr>
      <vt:lpstr>O skupini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ŠE PAR SLIKC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2019-05-31T08:47:41Z</dcterms:created>
  <dcterms:modified xsi:type="dcterms:W3CDTF">2019-05-31T08:47:41Z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