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1pPr>
    <a:lvl2pPr marL="4318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2pPr>
    <a:lvl3pPr marL="6477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3pPr>
    <a:lvl4pPr marL="8636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4pPr>
    <a:lvl5pPr marL="10795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8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35630A7A-BF71-45CD-A8FE-CCD7EFDC9B9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C2EDB44-A272-48D7-A2F1-B2631E6866E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C34CF92-DB46-409A-AC47-F153214E2EA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53A120-7911-4023-8EC0-C9192697637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BE9190F-0D0E-41E2-9D61-00E9C565068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16A3079A-0DDE-46C9-A2BA-F4E346EFB22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443714BC-321A-4E1A-A4A7-4CDFC5293FCE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0AFC2175-87D6-4574-BA44-E2664EC7FAC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B26849-A90F-4197-8F10-EC2316349733}" type="slidenum">
              <a:rPr lang="en-GB" altLang="sl-SI"/>
              <a:pPr/>
              <a:t>1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856AF5C1-C8DA-465A-8582-5571415C39E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0BCD4D-7B59-48C8-92E3-2A637EA84D3D}" type="slidenum">
              <a:rPr lang="en-GB" altLang="sl-SI"/>
              <a:pPr/>
              <a:t>2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5059D073-240D-47A6-8AA1-25B421647FF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44E9BF-2E90-4BBE-BB76-7025733020D1}" type="slidenum">
              <a:rPr lang="en-GB" altLang="sl-SI"/>
              <a:pPr/>
              <a:t>3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6B004482-03EE-4D59-8C31-8ABF266854C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2ACE7F-CB97-405F-B99F-4E522B1A94BE}" type="slidenum">
              <a:rPr lang="en-GB" altLang="sl-SI"/>
              <a:pPr/>
              <a:t>4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42713B7-894A-4E03-941C-46E95CB2D1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00DCD1-5240-4C62-803A-44E057321031}" type="slidenum">
              <a:rPr lang="en-GB" altLang="sl-SI"/>
              <a:pPr/>
              <a:t>5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0079C886-E6B2-4900-A75E-FE474D78433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023036-1E41-49E3-A1E9-B859316DA816}" type="slidenum">
              <a:rPr lang="en-GB" altLang="sl-SI"/>
              <a:pPr/>
              <a:t>6</a:t>
            </a:fld>
            <a:endParaRPr lang="en-GB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D9F7A-0A46-4BDB-862A-48E9A0B9C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6560E-8873-42FD-A579-10F750840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CA7B4-E241-49A1-B9DD-24598491283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CB6E6-4BA4-4D57-B2BF-47397C7708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E581-177E-4423-B326-11C6BA67A0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827E67-2D38-473C-8B39-59388BE42E2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55001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801EE-F4A9-40A0-BC39-71BC217C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CEE07-7E7C-4D9A-865D-E34149690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14A2B-5C79-4483-8A86-BB025ACF66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E9224-E1FF-43C4-A80C-415AE34B4D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58B10-6EDA-430F-BF1C-282202CA8B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41A705-4C13-4A7B-9474-F513782F4C1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73524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D85E82-02CA-45B7-9787-6785E4A8B1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6035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DB581-89AD-49B7-A724-9ACE76E37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6035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203A7-8835-4548-A5AF-DE799B6658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0DFF3-085D-4413-AF2C-122715F7AB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6F7E-0D6F-4F92-83CF-052DFD5890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091BDF-B63E-454B-9F57-F9C7838E7514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511724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3FB94-8D36-410F-91D9-726F116E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89ACC-7B6C-4F6D-BC04-A98A2DCF0C6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415088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F54C4D-1953-4570-8C39-5647988A85C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415088"/>
            <a:ext cx="2892425" cy="36195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E36B3-D989-4419-B9B6-8D6C644163D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923213" y="6415088"/>
            <a:ext cx="762000" cy="361950"/>
          </a:xfrm>
        </p:spPr>
        <p:txBody>
          <a:bodyPr/>
          <a:lstStyle>
            <a:lvl1pPr>
              <a:defRPr/>
            </a:lvl1pPr>
          </a:lstStyle>
          <a:p>
            <a:fld id="{DE9BB4BD-64FE-49CB-8408-13E28917B2D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96226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8929F-D2CE-4FFF-AB18-92646A621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AC99-B0C2-4A3C-93DD-C46B906DD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3B5B4-552F-4D02-A8BB-0F19B46201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D9BC6-A638-4247-A7EE-4D11045C19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F811C-4638-4C3F-AE80-AD56BEB6A0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8BA0FF-2F8A-4E59-8B90-21CC51F808A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04499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D6DE4-7D5F-4DE7-8614-418194FF9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C0F59-F7CF-4992-A6AD-C1612C53F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5A3D-0333-458D-A0A1-35ABF66742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AD44C-F10D-4C74-8B0E-4DC1705657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C755A-8056-4749-AA99-CE20BE7033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02C50E-0CE1-41D4-A2CE-E042A3785311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80874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862B-E993-4412-9F2B-1D33B993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D0A57-486C-4FC7-BB86-B4A5681B8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1788"/>
            <a:ext cx="4037013" cy="4706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5E147-FF88-41CA-9D9E-340EA3DA5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1788"/>
            <a:ext cx="4038600" cy="4706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A16F6-E0EF-4B13-BF0C-451CFCC2A9C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273E2-6ABA-44AD-872A-110BADD122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AC0AE-2BB7-4EE3-8495-9F459779B6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04B24A-EE1B-43A4-B59C-D375B8CE607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81342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28E59-268D-4D8E-A9AC-05BAE6FA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CB5D7-36B9-44EC-99DE-28EB0D86B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4F6A5-5572-445F-8D68-7D65DF07B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25DC1-64C0-4946-874C-41222B4FA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0C237-16DC-4CB9-899F-08DB4C5E4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DB959F-630A-4238-8597-29AB12B9DD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B5365D-394B-43BC-A328-353C007612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285D52-DBAF-4D46-A722-EA4129207E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FAB6F1-0C37-4091-9AB2-DE8131DB697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58660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F3623-7C79-4750-B481-30E312CCD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459AD0-C11E-4C7E-B5AF-ED7E887EEF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B5DD50-B8DB-4DC7-9BF7-E87E3AC323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E28F8-F5FF-4BBC-87A2-DD7B4B4130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3D6EEF-45B6-425C-BC87-8EB619048EC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6323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48FC0D-1805-49E7-BE9A-381989E2E71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934273-E4F1-40F1-8A38-146D053D83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3F42A-3414-4B63-B237-DF8B8F244B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857CBE-E29C-4801-BCC2-7AC7D0EFD5A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89330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33CD-4262-4A1D-8ECB-A6CF850B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AF7A3-677E-4E36-AAF5-37FBB1B9D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DF674-2AE2-4E07-9AC2-897EFECFC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983BA-4F65-4084-81AC-491CF8226A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05FA3-D90C-4EAB-8968-7672AE240E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F9683-0F3A-40F7-AD8D-4D5A992A23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554CF2-1457-4B93-BB50-4784518047B1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7397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EDE3D-2116-41C7-B3A0-0F9973E18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AC41BC-3473-4540-AF27-9CA82B9CFF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20EFF-75E0-4ECA-BB0C-FDC638D91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92319-F539-4716-9EAE-07A6276CBB5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2854C-028D-40EF-82D0-FE1D107E3A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96955-ACF1-4CB3-A280-76F7EBA6DB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ACCD90-8769-4264-A0F7-D44CB95FBB34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9658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8B167D18-2169-4A3E-B4AD-917A0C206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2E95880-0719-4C84-9F58-C9109A674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1788"/>
            <a:ext cx="8228013" cy="470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  <a:p>
            <a:pPr lvl="4"/>
            <a:r>
              <a:rPr lang="en-GB" altLang="sl-SI"/>
              <a:t>Eighth Outline Level</a:t>
            </a:r>
          </a:p>
          <a:p>
            <a:pPr lvl="4"/>
            <a:r>
              <a:rPr lang="en-GB" altLang="sl-SI"/>
              <a:t>Ninth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576C60-A8BD-475F-96B2-00FA226D07A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5088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12000"/>
              </a:lnSpc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endParaRPr lang="en-GB" altLang="sl-SI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0CA0A7-A0E6-454C-8CC8-FC59324C109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415088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12000"/>
              </a:lnSpc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endParaRPr lang="en-GB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F13A55-C689-4F9E-9A44-7E06F39DC3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923213" y="6415088"/>
            <a:ext cx="762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2000"/>
              </a:lnSpc>
              <a:tabLst>
                <a:tab pos="723900" algn="l"/>
              </a:tabLs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fld id="{B23DB975-7EA1-4E72-ACB9-C1638733E938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100" b="1" kern="1200">
          <a:solidFill>
            <a:srgbClr val="CEB9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4318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100" b="1">
          <a:solidFill>
            <a:srgbClr val="CEB966"/>
          </a:solidFill>
          <a:effectLst>
            <a:outerShdw blurRad="38100" dist="38100" dir="2700000" algn="tl">
              <a:srgbClr val="C0C0C0"/>
            </a:outerShdw>
          </a:effectLst>
          <a:latin typeface="Lucida Sans" panose="020B0602030504020204" pitchFamily="34" charset="0"/>
          <a:cs typeface="Lucida Sans Unicode" panose="020B0602030504020204" pitchFamily="34" charset="0"/>
        </a:defRPr>
      </a:lvl2pPr>
      <a:lvl3pPr marL="6477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100" b="1">
          <a:solidFill>
            <a:srgbClr val="CEB966"/>
          </a:solidFill>
          <a:effectLst>
            <a:outerShdw blurRad="38100" dist="38100" dir="2700000" algn="tl">
              <a:srgbClr val="C0C0C0"/>
            </a:outerShdw>
          </a:effectLst>
          <a:latin typeface="Lucida Sans" panose="020B0602030504020204" pitchFamily="34" charset="0"/>
          <a:cs typeface="Lucida Sans Unicode" panose="020B0602030504020204" pitchFamily="34" charset="0"/>
        </a:defRPr>
      </a:lvl3pPr>
      <a:lvl4pPr marL="8636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100" b="1">
          <a:solidFill>
            <a:srgbClr val="CEB966"/>
          </a:solidFill>
          <a:effectLst>
            <a:outerShdw blurRad="38100" dist="38100" dir="2700000" algn="tl">
              <a:srgbClr val="C0C0C0"/>
            </a:outerShdw>
          </a:effectLst>
          <a:latin typeface="Lucida Sans" panose="020B0602030504020204" pitchFamily="34" charset="0"/>
          <a:cs typeface="Lucida Sans Unicode" panose="020B0602030504020204" pitchFamily="34" charset="0"/>
        </a:defRPr>
      </a:lvl4pPr>
      <a:lvl5pPr marL="10795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100" b="1">
          <a:solidFill>
            <a:srgbClr val="CEB966"/>
          </a:solidFill>
          <a:effectLst>
            <a:outerShdw blurRad="38100" dist="38100" dir="2700000" algn="tl">
              <a:srgbClr val="C0C0C0"/>
            </a:outerShdw>
          </a:effectLst>
          <a:latin typeface="Lucida Sans" panose="020B0602030504020204" pitchFamily="34" charset="0"/>
          <a:cs typeface="Lucida Sans Unicode" panose="020B0602030504020204" pitchFamily="34" charset="0"/>
        </a:defRPr>
      </a:lvl5pPr>
      <a:lvl6pPr marL="15367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100" b="1">
          <a:solidFill>
            <a:srgbClr val="CEB966"/>
          </a:solidFill>
          <a:effectLst>
            <a:outerShdw blurRad="38100" dist="38100" dir="2700000" algn="tl">
              <a:srgbClr val="C0C0C0"/>
            </a:outerShdw>
          </a:effectLst>
          <a:latin typeface="Lucida Sans" panose="020B0602030504020204" pitchFamily="34" charset="0"/>
          <a:cs typeface="Lucida Sans Unicode" panose="020B0602030504020204" pitchFamily="34" charset="0"/>
        </a:defRPr>
      </a:lvl6pPr>
      <a:lvl7pPr marL="19939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100" b="1">
          <a:solidFill>
            <a:srgbClr val="CEB966"/>
          </a:solidFill>
          <a:effectLst>
            <a:outerShdw blurRad="38100" dist="38100" dir="2700000" algn="tl">
              <a:srgbClr val="C0C0C0"/>
            </a:outerShdw>
          </a:effectLst>
          <a:latin typeface="Lucida Sans" panose="020B0602030504020204" pitchFamily="34" charset="0"/>
          <a:cs typeface="Lucida Sans Unicode" panose="020B0602030504020204" pitchFamily="34" charset="0"/>
        </a:defRPr>
      </a:lvl7pPr>
      <a:lvl8pPr marL="24511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100" b="1">
          <a:solidFill>
            <a:srgbClr val="CEB966"/>
          </a:solidFill>
          <a:effectLst>
            <a:outerShdw blurRad="38100" dist="38100" dir="2700000" algn="tl">
              <a:srgbClr val="C0C0C0"/>
            </a:outerShdw>
          </a:effectLst>
          <a:latin typeface="Lucida Sans" panose="020B0602030504020204" pitchFamily="34" charset="0"/>
          <a:cs typeface="Lucida Sans Unicode" panose="020B0602030504020204" pitchFamily="34" charset="0"/>
        </a:defRPr>
      </a:lvl8pPr>
      <a:lvl9pPr marL="29083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100" b="1">
          <a:solidFill>
            <a:srgbClr val="CEB966"/>
          </a:solidFill>
          <a:effectLst>
            <a:outerShdw blurRad="38100" dist="38100" dir="2700000" algn="tl">
              <a:srgbClr val="C0C0C0"/>
            </a:outerShdw>
          </a:effectLst>
          <a:latin typeface="Lucida Sans" panose="020B0602030504020204" pitchFamily="34" charset="0"/>
          <a:cs typeface="Lucida Sans Unicode" panose="020B0602030504020204" pitchFamily="34" charset="0"/>
        </a:defRPr>
      </a:lvl9pPr>
    </p:titleStyle>
    <p:bodyStyle>
      <a:lvl1pPr marL="546100" indent="-409575" algn="l" defTabSz="449263" rtl="0" fontAlgn="base" hangingPunct="0">
        <a:lnSpc>
          <a:spcPct val="112000"/>
        </a:lnSpc>
        <a:spcBef>
          <a:spcPts val="675"/>
        </a:spcBef>
        <a:spcAft>
          <a:spcPct val="0"/>
        </a:spcAft>
        <a:buClr>
          <a:srgbClr val="FFFFFF"/>
        </a:buClr>
        <a:buSzPct val="65000"/>
        <a:buFont typeface="Wingdings 2" panose="05020102010507070707" pitchFamily="18" charset="2"/>
        <a:buChar char="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869950" indent="-284163" algn="l" defTabSz="449263" rtl="0" fontAlgn="base" hangingPunct="0">
        <a:lnSpc>
          <a:spcPct val="112000"/>
        </a:lnSpc>
        <a:spcBef>
          <a:spcPts val="575"/>
        </a:spcBef>
        <a:spcAft>
          <a:spcPct val="0"/>
        </a:spcAft>
        <a:buClr>
          <a:srgbClr val="FFFFFF"/>
        </a:buClr>
        <a:buSzPct val="80000"/>
        <a:buFont typeface="Wingdings 2" panose="05020102010507070707" pitchFamily="18" charset="2"/>
        <a:buChar char="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33475" indent="-230188" algn="l" defTabSz="449263" rtl="0" fontAlgn="base" hangingPunct="0">
        <a:lnSpc>
          <a:spcPct val="112000"/>
        </a:lnSpc>
        <a:spcBef>
          <a:spcPts val="525"/>
        </a:spcBef>
        <a:spcAft>
          <a:spcPct val="0"/>
        </a:spcAft>
        <a:buClr>
          <a:srgbClr val="FFFFFF"/>
        </a:buClr>
        <a:buSzPct val="95000"/>
        <a:buFont typeface="Wingdings" panose="05000000000000000000" pitchFamily="2" charset="2"/>
        <a:buChar char="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352550" indent="-182563" algn="l" defTabSz="449263" rtl="0" fontAlgn="base" hangingPunct="0">
        <a:lnSpc>
          <a:spcPct val="112000"/>
        </a:lnSpc>
        <a:spcBef>
          <a:spcPts val="488"/>
        </a:spcBef>
        <a:spcAft>
          <a:spcPct val="0"/>
        </a:spcAft>
        <a:buClr>
          <a:srgbClr val="FFFFFF"/>
        </a:buClr>
        <a:buSzPct val="100000"/>
        <a:buFont typeface="Wingdings 3" panose="05040102010807070707" pitchFamily="18" charset="2"/>
        <a:buChar char="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543050" indent="-182563" algn="l" defTabSz="449263" rtl="0" fontAlgn="base" hangingPunct="0">
        <a:lnSpc>
          <a:spcPct val="112000"/>
        </a:lnSpc>
        <a:spcBef>
          <a:spcPts val="488"/>
        </a:spcBef>
        <a:spcAft>
          <a:spcPct val="0"/>
        </a:spcAft>
        <a:buClr>
          <a:srgbClr val="FFFFFF"/>
        </a:buClr>
        <a:buSzPct val="100000"/>
        <a:buFont typeface="Wingdings 2" panose="05020102010507070707" pitchFamily="18" charset="2"/>
        <a:buChar char="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s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si/" TargetMode="External"/><Relationship Id="rId4" Type="http://schemas.openxmlformats.org/officeDocument/2006/relationships/hyperlink" Target="http://www.wikipedi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id="{FEEB6648-E189-4122-ACAB-07A4A4FED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573213"/>
            <a:ext cx="721518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20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15367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19939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24511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29083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/>
            <a:r>
              <a:rPr lang="en-GB" altLang="sl-SI" sz="5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anose="020B0602030504020204" pitchFamily="34" charset="0"/>
              </a:rPr>
              <a:t>Saul Hudson-</a:t>
            </a:r>
          </a:p>
          <a:p>
            <a:pPr algn="ctr"/>
            <a:r>
              <a:rPr lang="en-GB" altLang="sl-SI" sz="5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anose="020B0602030504020204" pitchFamily="34" charset="0"/>
              </a:rPr>
              <a:t>SLASH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AD6915-4245-4AB5-B22C-8DE3C505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5047BA70-37C2-411B-B84B-088470198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ŽIVLJENJEPIS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C86EDF3-2E2F-4004-9F27-A7AB64F2A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8229600" cy="4708525"/>
          </a:xfrm>
          <a:ln/>
        </p:spPr>
        <p:txBody>
          <a:bodyPr/>
          <a:lstStyle/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Slash je bil vodilni kitarist hard rock skupine Guns N’ Roses, trenutno pa je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kitarist skupine Velvet Revolver. Odraščal je v majhnem mestu Stoke on Trent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v Angliji. Pri enajstih letih se je z očetom preselil v Los Angeles, medtem ko je 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mama ostala v Angliji. Njegovi dolgi lasje, jeans in pestra izbira majic, je bila 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preveč izstopajoča med ostalo mladino, tako da v tedanjem obdobju ni imel 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veliko prijateljev med sovrstniki. V sredini sedemdesetih sta se njegova starša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ločila, tako da se je Slash začasno  preselil k babici, s katero se je zelo dobro                                  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razumel. V srednji šoli je od babice dobil svojo prvo kitaro. Čeprav je imela                       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                                                         samo eno struno, se je učil igrati nanjo.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                                                         Šolo je pustil v 11. razredu in se posvetil          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                                                         losangeleški glasbeni sceni. Kmalu je spoznal 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                                                         Stevena Adlerja, skupaj sta ustanovila                           </a:t>
            </a:r>
          </a:p>
          <a:p>
            <a:pPr>
              <a:spcBef>
                <a:spcPts val="438"/>
              </a:spcBef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/>
              <a:t>                                                         skupino Road Crew in iskala dobrega pevca.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 sz="1800">
              <a:latin typeface="Lucida Sans" panose="020B0602030504020204" pitchFamily="34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 sz="1800">
              <a:latin typeface="Lucida Sans" panose="020B0602030504020204" pitchFamily="34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 sz="1800">
              <a:latin typeface="Lucida Sans" panose="020B0602030504020204" pitchFamily="34" charset="0"/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05E1464A-0E94-4742-9556-032D619C1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214813"/>
            <a:ext cx="3416300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7E379504-A009-4BF7-98C8-448EC8214DC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573088"/>
            <a:ext cx="8470900" cy="5738812"/>
          </a:xfrm>
          <a:ln/>
        </p:spPr>
        <p:txBody>
          <a:bodyPr anchor="t"/>
          <a:lstStyle/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Takrat je spoznal Izzyja  Stradlina , ki mu je zavrtel kaseto s posnetim petjem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Axla. Skupaj so obiskali koncert, kjer je nastopal Axl Rose in Slash je takoj hotel,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da poje v njegovem bendu. Kmalu se jim je pridružil še Michael McKegan (Duff)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in nastala je skupina Guns N’ Roses.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Guns N' Roses so naslednjih nekaj let zaznamovali svetovno glasbeno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prizorišče, Slash pa je iz skupine najbolj izstopal. Njegov zaščitni znak je bil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cilinder na glavi in cigareta  v ustih, skupaj z razpoznavnim načinom igranja na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kitaro pa je pridobil mnoge oboževalce širom sveta.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751E3BE-8AA2-4AC3-96A5-03C613FC0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3286125"/>
            <a:ext cx="4287837" cy="286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35C5B5C8-3C0A-44D0-89F2-3BBDDD6C5CF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428625"/>
            <a:ext cx="8470900" cy="5881688"/>
          </a:xfrm>
          <a:ln/>
        </p:spPr>
        <p:txBody>
          <a:bodyPr anchor="t"/>
          <a:lstStyle/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Po končani turneji </a:t>
            </a:r>
            <a:r>
              <a:rPr lang="en-GB" altLang="sl-SI" sz="1800" b="0" i="1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Illusions</a:t>
            </a: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 leta 1993, je bend </a:t>
            </a:r>
            <a:r>
              <a:rPr lang="en-GB" altLang="sl-SI" sz="180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GN'R</a:t>
            </a: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 prenehal z nastopanjem za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nekaj let. Poleti leta 1996 je bil Slash povabljen na blueskovski koncert v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Budimpešto. Zbral je nekaj kolegov in odšli so v Evropo. Po tem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koncertu je osnoval novo skupino, imenovano Slash's Blues Ball. Čeprav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skupina nikoli ni posnela albuma, je veliko nastopala, ker so bili velik magnet za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poslušalce in promotorje koncertov.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Med vsemi temi dogodki je Slash čakal na ponovnen pričetek dela skupine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Guns N' Roses. Skupaj z Axlom sta imela veliko pogovorov o glasbeni usmeritvi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benda, Slash je hotel Gunse obdržati v svoji prvotni ideji (rock n roll bend), Axl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pa je želel v bendu več techno zvoka. Po neštetih pogovorih, telefonskih klicih,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prerekanjih in prepirih, je nazadnje Slash oktobra 1996 zapustil Guns N' Roses.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Za razlog je navedel prav razhajanje v glasbenih idejah z Axlom.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639595E6-D8B6-4E8C-A7B4-FDBF7901DEF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7188" y="500063"/>
            <a:ext cx="8329612" cy="5810250"/>
          </a:xfrm>
          <a:ln/>
        </p:spPr>
        <p:txBody>
          <a:bodyPr anchor="t"/>
          <a:lstStyle/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Kmalu je začel igrati skupaj z dvema nekdanjima članoma Guns N’ Roses .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Duffom in Mattom. To igranje je preraslo v resen projekt treh bivših GN'R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članov.  Za drugega kitarista so izbrali nekdanjega člana Duffovega benda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Dava Kushnerja. V skupino so sprejeli pevca Scotta Weilanda, nekdanjega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člana skupine Stone Temple Pilots. In tako je nastala skupina Velvet Revolver.</a:t>
            </a:r>
          </a:p>
          <a:p>
            <a:pPr marL="546100" indent="-409575" algn="l">
              <a:spcBef>
                <a:spcPts val="675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 sz="1800" b="0">
              <a:solidFill>
                <a:srgbClr val="FFFFFF"/>
              </a:solidFill>
              <a:effectLst/>
            </a:endParaRP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                                               Slash se je oktobra 2000 poročil s Perlo, par ima dva                                </a:t>
            </a:r>
          </a:p>
          <a:p>
            <a:pPr marL="546100" indent="-409575" algn="l">
              <a:lnSpc>
                <a:spcPct val="112000"/>
              </a:lnSpc>
              <a:spcBef>
                <a:spcPts val="438"/>
              </a:spcBef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800" b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                                                sinova. 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036C190A-2FB7-40ED-8A4D-5D7E2C078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859088"/>
            <a:ext cx="2714625" cy="273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632B1957-551E-42BF-9CBF-7FC676E9A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VIRI: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66CAA142-4DB4-4046-B86B-90CC2CF70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8229600" cy="4708525"/>
          </a:xfrm>
          <a:ln/>
        </p:spPr>
        <p:txBody>
          <a:bodyPr/>
          <a:lstStyle/>
          <a:p>
            <a:pPr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>
                <a:hlinkClick r:id="rId3"/>
              </a:rPr>
              <a:t>http:// </a:t>
            </a:r>
            <a:r>
              <a:rPr lang="en-GB" altLang="sl-SI">
                <a:hlinkClick r:id="rId4"/>
              </a:rPr>
              <a:t>www.wikipedia.org</a:t>
            </a:r>
          </a:p>
          <a:p>
            <a:pPr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>
                <a:hlinkClick r:id="rId3"/>
              </a:rPr>
              <a:t>http:// </a:t>
            </a:r>
            <a:r>
              <a:rPr lang="en-GB" altLang="sl-SI">
                <a:hlinkClick r:id="rId5"/>
              </a:rPr>
              <a:t>www.google.si</a:t>
            </a:r>
          </a:p>
          <a:p>
            <a:pPr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>
                <a:hlinkClick r:id="rId3"/>
              </a:rPr>
              <a:t>http://images.google.si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>
              <a:latin typeface="Lucida Sans" panose="020B0602030504020204" pitchFamily="34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Lucida Sans Unicode"/>
      </a:majorFont>
      <a:minorFont>
        <a:latin typeface="Book Antiqu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Book Antiqua</vt:lpstr>
      <vt:lpstr>Lucida Sans</vt:lpstr>
      <vt:lpstr>StarBats</vt:lpstr>
      <vt:lpstr>Times New Roman</vt:lpstr>
      <vt:lpstr>Wingdings</vt:lpstr>
      <vt:lpstr>Wingdings 2</vt:lpstr>
      <vt:lpstr>Wingdings 3</vt:lpstr>
      <vt:lpstr>Office Theme</vt:lpstr>
      <vt:lpstr>PowerPoint Presentation</vt:lpstr>
      <vt:lpstr>ŽIVLJENJEPIS</vt:lpstr>
      <vt:lpstr>PowerPoint Presentation</vt:lpstr>
      <vt:lpstr>PowerPoint Presentation</vt:lpstr>
      <vt:lpstr>PowerPoint Presentation</vt:lpstr>
      <vt:lpstr>VIRI: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2019-05-31T08:47:42Z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