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EAAF1-7755-4D67-BAC6-477BE1BEC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E5923-BE57-4605-97EC-0BEF6888D3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A7E2AF-E45B-4275-9FF4-40D4235BA7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F8732F-D191-4D91-BE3C-98033E048E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AD4A1E-794C-4551-8E33-F46655D34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7CB98-20FD-424F-B2F8-5E53B63CBF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2750-C2FF-4EAF-97B8-1B494C535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FA5650-6A67-484A-AA37-F64B728DBF1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0BC7D9C-0078-4F7A-97DC-2C9D74B07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3FC1EB8-0CFC-4728-938C-B574D6B80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BC2ADBB-E166-4926-9732-BAD2A674C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555045-328C-4D2A-820E-125ADB6CB977}" type="slidenum">
              <a:rPr lang="sl-SI" altLang="sl-SI"/>
              <a:pPr eaLnBrk="1" hangingPunct="1"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D7B10B3-6012-4481-8FCF-1951813A7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C6E0097-DA0B-458A-92D1-B41093769D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DDED22C-B82F-4B45-9CF4-22CCDD122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833F4D-3AFA-40C2-AB29-17FC28891313}" type="slidenum">
              <a:rPr lang="sl-SI" altLang="sl-SI"/>
              <a:pPr eaLnBrk="1" hangingPunct="1"/>
              <a:t>10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0639E48-30F9-4CB9-9EF4-94477694F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842407F-2BD7-49C2-81AB-7536A3A94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553B6F5-EC26-4DF2-A852-B29445105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A964C7-F12A-4692-8982-5BDEEE71C20C}" type="slidenum">
              <a:rPr lang="sl-SI" altLang="sl-SI"/>
              <a:pPr eaLnBrk="1" hangingPunct="1"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7A5C706-70B4-4BF1-B445-A7AE2B241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5E56D15-0C1A-4CA6-81E3-D8D3F078B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C81C052-611E-4054-B21D-5E02902B9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7FFEF5-151A-476C-8660-80D51E53E37F}" type="slidenum">
              <a:rPr lang="sl-SI" altLang="sl-SI"/>
              <a:pPr eaLnBrk="1" hangingPunct="1"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280B0A8-84EC-40A4-A650-0C5E74CB5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FD458B1-EE85-4676-82E2-449FDCBBC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B6BDEEA-94A4-4C10-B06C-D3F331ED3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14BE9A-F61F-44A6-9DD1-FAE9514E3311}" type="slidenum">
              <a:rPr lang="sl-SI" altLang="sl-SI"/>
              <a:pPr eaLnBrk="1" hangingPunct="1"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06C64CF-B284-4902-9C34-0093AD3791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BD261C1-C16E-4C76-9AB8-4B25A8894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BE4BDA7-F434-4801-A045-E5C3D9642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02C35-3C20-4A41-A7A3-812D333F537E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48FC0BF-0F16-40CF-BF4E-3AD228EB9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F97765-006F-49BA-9032-E9B419C41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7A153EA-5110-46FD-A843-A28533DB1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41B166-6AB4-425E-99B7-843FB35D8697}" type="slidenum">
              <a:rPr lang="sl-SI" altLang="sl-SI"/>
              <a:pPr eaLnBrk="1" hangingPunct="1"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2A90AE3-807A-4D4B-8688-F41F48DD80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319A655-5684-4D72-9550-333C708BA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E8924AB-4712-4A14-9D2F-E9975CF40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48D7EA-A103-4EA0-B682-B352B7E27FBE}" type="slidenum">
              <a:rPr lang="sl-SI" altLang="sl-SI"/>
              <a:pPr eaLnBrk="1" hangingPunct="1"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D530EAB-36BE-4457-B03A-39161F063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52ADB79-222C-4DB1-8400-6F747D90B2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4078DBE-DBE0-4BD4-AB78-C43A8DFA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D4A40E-7FF9-4320-B36C-25452E948EE2}" type="slidenum">
              <a:rPr lang="sl-SI" altLang="sl-SI"/>
              <a:pPr eaLnBrk="1" hangingPunct="1"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1A3D259-C6F8-4D78-86E5-A5D5C8F08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5A1FD40-1AEE-4913-AD64-3A6CD7441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23F1B8-C800-480D-AA81-993B66FE2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BE9AC-F6A5-43F1-B1EE-C34CB38D70DF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73EFA1-C5FD-4105-8E18-3F8302DA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2B10-1E27-44E2-8D5E-36A3151601F4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21169-27CD-4954-ACB2-745676A6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1B66C-2AA4-45D6-BC21-A07C96C0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20D1-7EE1-4963-8CBF-9BEC2A6E062B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58850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F41B3-5618-48D0-A4D5-D4B70EBD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A657-CB2D-42A4-9BFA-DD2D111DAA05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60806-20C0-4452-9F5B-23C8DF53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050EB-B121-4179-833E-22C3DDD2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54E0-5CF7-4F9F-AFC7-149FC2717ECC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3705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6AD574-0930-477B-9681-75F31723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7128-36B8-4167-BE7A-6712BC01D960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DA3CA-606C-4B89-B985-AE7BDE01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EAE4E-7F67-4519-B0E0-93B7091B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8CC48-4EF2-4B3F-86D4-488524B76354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04035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F85D2-CD4A-47D0-9A97-8C6A6C4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8FF0-FC91-4EFB-ADE2-E853995C4015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E87C05-3F21-417C-9361-81F6DCE9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B8E57-58F8-48CC-B108-B05BFAFF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C4C4A-0217-46B7-A457-09C60A8106CE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98895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D3EF06-347F-4365-8C22-45CD3BEB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1426-F589-4D04-BDB3-61BE91632CB4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A40E5-7D21-4BC9-AC2A-3D4938B7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9645D-1AA3-487E-816F-3B9AE0DC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40B2F-20A3-4B70-82B0-4721DBC1DB49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9883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A04D295-0981-4B98-B388-D06C50B8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6060-826E-4189-A0E9-FC9F78B6F783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0BB5BD-4657-46FD-AE17-05C5E04A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E5FA067-34EE-4B61-8586-1D32781A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B520-C86B-4080-AB11-4CC00644EF99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94633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EDCF2D8-DBF1-4FB6-8941-6FA6D038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BF39-F0B2-4268-A7B0-FFAD0BEF345C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C09D112-8025-4975-8F07-E4077AC5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129FA84-AE62-4805-B6AF-240F4EE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40515-12AE-42F0-B8FE-EDAF9DB7E927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154701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2B38E14-53E5-468F-9E0E-8851BA70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D1EA-61D4-44CD-AD89-F253A14ECBE2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FDA875A-C7F2-4A6F-BB2E-12D020F2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E24D4E-1DF9-42FD-BB9A-77D305D6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AA064-AB93-4999-A4E7-0366F62B473B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0321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D6AF120-3782-4E15-B601-C3435184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5E9E-7F33-4DAC-A8ED-8652607DDE02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C057910-60CB-439F-92D5-82E312D7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D143122-DA10-4B64-B9D1-D7F2C49C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F2183-4413-425A-AF57-F8CB71DAF9E2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308852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27B7E4B-341A-448E-ADE0-99C8A69A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A4B6-2692-43C5-97FE-2443BABB9C7B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403CE-6ECB-453E-8DBC-9AAAE91E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337CBA4-76E8-4959-ACAB-16FFE7DD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834D-A810-459A-8C75-B8ABE53B882D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85608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3CFC826-D9CA-4D10-BA9B-7914A3E0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CA2E-6500-490D-8101-0367C1D981B7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4AB13A-D2AC-4A42-98CA-D5110D5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5ABACC3-95DA-4953-A16D-C34DFDCA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5B36D-042D-4FFC-BE99-812E0A853824}" type="slidenum">
              <a:rPr lang="fr-FR" altLang="sl-SI"/>
              <a:pPr/>
              <a:t>‹#›</a:t>
            </a:fld>
            <a:endParaRPr lang="fr-FR" altLang="sl-SI"/>
          </a:p>
        </p:txBody>
      </p:sp>
    </p:spTree>
    <p:extLst>
      <p:ext uri="{BB962C8B-B14F-4D97-AF65-F5344CB8AC3E}">
        <p14:creationId xmlns:p14="http://schemas.microsoft.com/office/powerpoint/2010/main" val="258672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E7FAA05-D6CB-4FAD-B391-263937FC9C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027B0CC-5933-4C99-93F2-65BF55A3F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/>
              <a:t>Cliquez pour modifier les styles du texte du masque</a:t>
            </a:r>
          </a:p>
          <a:p>
            <a:pPr lvl="1"/>
            <a:r>
              <a:rPr lang="fr-FR" altLang="sl-SI"/>
              <a:t>Deuxième niveau</a:t>
            </a:r>
          </a:p>
          <a:p>
            <a:pPr lvl="2"/>
            <a:r>
              <a:rPr lang="fr-FR" altLang="sl-SI"/>
              <a:t>Troisième niveau</a:t>
            </a:r>
          </a:p>
          <a:p>
            <a:pPr lvl="3"/>
            <a:r>
              <a:rPr lang="fr-FR" altLang="sl-SI"/>
              <a:t>Quatrième niveau</a:t>
            </a:r>
          </a:p>
          <a:p>
            <a:pPr lvl="4"/>
            <a:r>
              <a:rPr lang="fr-FR" altLang="sl-SI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D71353-8AF8-4D4D-9A0C-28E05429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727E9E-E305-4FA3-AEF0-9DD0A3320A1D}" type="datetimeFigureOut">
              <a:rPr lang="fr-FR"/>
              <a:pPr>
                <a:defRPr/>
              </a:pPr>
              <a:t>31/05/2019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D4ED93-2ACA-44C5-99C6-6B17E2FD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196A3B-2379-4D72-B2D1-A812B7449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63ECDB-3A6A-4354-A59E-4FFBBC49581E}" type="slidenum">
              <a:rPr lang="fr-FR" altLang="sl-SI"/>
              <a:pPr/>
              <a:t>‹#›</a:t>
            </a:fld>
            <a:endParaRPr lang="fr-FR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0.jpeg"/><Relationship Id="rId21" Type="http://schemas.openxmlformats.org/officeDocument/2006/relationships/image" Target="../media/image33.jpeg"/><Relationship Id="rId34" Type="http://schemas.openxmlformats.org/officeDocument/2006/relationships/image" Target="../media/image4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32" Type="http://schemas.openxmlformats.org/officeDocument/2006/relationships/image" Target="../media/image44.jpeg"/><Relationship Id="rId37" Type="http://schemas.openxmlformats.org/officeDocument/2006/relationships/image" Target="../media/image49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36" Type="http://schemas.openxmlformats.org/officeDocument/2006/relationships/image" Target="../media/image48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DBF45F1F-6092-4CB9-A6F2-FD39353E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3429000"/>
            <a:ext cx="6772275" cy="1343025"/>
          </a:xfrm>
        </p:spPr>
        <p:txBody>
          <a:bodyPr/>
          <a:lstStyle/>
          <a:p>
            <a:pPr algn="l" eaLnBrk="1" hangingPunct="1"/>
            <a:r>
              <a:rPr lang="sl-SI" altLang="sl-SI" sz="5400">
                <a:solidFill>
                  <a:schemeClr val="bg1"/>
                </a:solidFill>
              </a:rPr>
              <a:t>Will Smith</a:t>
            </a:r>
            <a:endParaRPr lang="fr-FR" altLang="sl-SI" sz="5400">
              <a:solidFill>
                <a:schemeClr val="bg1"/>
              </a:solidFill>
            </a:endParaRPr>
          </a:p>
        </p:txBody>
      </p:sp>
      <p:sp>
        <p:nvSpPr>
          <p:cNvPr id="2051" name="Sous-titre 2">
            <a:extLst>
              <a:ext uri="{FF2B5EF4-FFF2-40B4-BE49-F238E27FC236}">
                <a16:creationId xmlns:a16="http://schemas.microsoft.com/office/drawing/2014/main" id="{AFDA1740-B3CA-4F67-807D-5A4F75DF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375" y="6572250"/>
            <a:ext cx="1357313" cy="142875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buFont typeface="Arial" charset="0"/>
              <a:buNone/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4CB87E00-DAB7-4854-BD40-C2F77BE1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VIRI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11267" name="Espace réservé du contenu 2">
            <a:extLst>
              <a:ext uri="{FF2B5EF4-FFF2-40B4-BE49-F238E27FC236}">
                <a16:creationId xmlns:a16="http://schemas.microsoft.com/office/drawing/2014/main" id="{3161D90B-2AF6-4AD6-B0EA-FC45BB6A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857375"/>
            <a:ext cx="8329612" cy="471487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sl-SI" altLang="sl-SI" sz="1800"/>
              <a:t>http://sl.wikipedia.org/wiki/Will_Smith#.C5.BDivljenje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sl-SI" altLang="sl-SI" sz="1800"/>
              <a:t>http://en.wikipedia.org/wiki/Will_Smith#Filmography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sl-SI"/>
          </a:p>
        </p:txBody>
      </p:sp>
      <p:pic>
        <p:nvPicPr>
          <p:cNvPr id="11268" name="Picture 5" descr="H:\Ostalo\Will smith referat\Will smith\F_200611_november04b_69223a.jpg">
            <a:extLst>
              <a:ext uri="{FF2B5EF4-FFF2-40B4-BE49-F238E27FC236}">
                <a16:creationId xmlns:a16="http://schemas.microsoft.com/office/drawing/2014/main" id="{023E2534-2178-4798-A331-B521DB27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143250"/>
            <a:ext cx="514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72F92A56-FB02-443B-9AA1-B77F63F8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KAZALO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6F83E24-F66E-4827-9061-A07B9B4A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643188"/>
            <a:ext cx="8329612" cy="39290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Življenje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Glasba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Filmi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Osebno življenje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6" name="Picture 2" descr="C:\Users\NeoX\Desktop\Will smith\funny-celebrities-caricatures_6.jpg">
            <a:extLst>
              <a:ext uri="{FF2B5EF4-FFF2-40B4-BE49-F238E27FC236}">
                <a16:creationId xmlns:a16="http://schemas.microsoft.com/office/drawing/2014/main" id="{5BDF084B-C2D7-49FA-B891-E51B69E3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928813"/>
            <a:ext cx="340042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C15366EF-AF24-4DEF-B077-0BEF7529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Življenje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4099" name="Espace réservé du contenu 2">
            <a:extLst>
              <a:ext uri="{FF2B5EF4-FFF2-40B4-BE49-F238E27FC236}">
                <a16:creationId xmlns:a16="http://schemas.microsoft.com/office/drawing/2014/main" id="{A17345F1-A3BC-455F-B829-EAC06F58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643188"/>
            <a:ext cx="8329612" cy="3929062"/>
          </a:xfrm>
        </p:spPr>
        <p:txBody>
          <a:bodyPr/>
          <a:lstStyle/>
          <a:p>
            <a:pPr algn="just" eaLnBrk="1" hangingPunct="1"/>
            <a:r>
              <a:rPr lang="sl-SI" altLang="sl-SI"/>
              <a:t>Will Smith ali Willard Christopher Smith II se je rodil 25. septembra 1968 v vzhodni Philadelphiji</a:t>
            </a:r>
            <a:endParaRPr lang="fr-FR" altLang="sl-SI"/>
          </a:p>
          <a:p>
            <a:pPr algn="just" eaLnBrk="1" hangingPunct="1"/>
            <a:r>
              <a:rPr lang="sl-SI" altLang="sl-SI"/>
              <a:t>Je eden redkih ki je uspel tako v glasbeni in filmski karieri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sl-SI"/>
          </a:p>
        </p:txBody>
      </p:sp>
      <p:pic>
        <p:nvPicPr>
          <p:cNvPr id="4100" name="Picture 2" descr="C:\Users\NeoX\Desktop\Will smith\will-smith-legend-president-star.jpg">
            <a:extLst>
              <a:ext uri="{FF2B5EF4-FFF2-40B4-BE49-F238E27FC236}">
                <a16:creationId xmlns:a16="http://schemas.microsoft.com/office/drawing/2014/main" id="{E3AFE368-6CF3-4CB7-BEF0-3DE08C0B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274">
            <a:off x="7280275" y="4811713"/>
            <a:ext cx="13985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:\Ostalo\Will smith referat\Will smith\02-will-smith-102907.jpg">
            <a:extLst>
              <a:ext uri="{FF2B5EF4-FFF2-40B4-BE49-F238E27FC236}">
                <a16:creationId xmlns:a16="http://schemas.microsoft.com/office/drawing/2014/main" id="{6A6D0738-9082-4F25-B668-0CC70137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915">
            <a:off x="1023938" y="5378450"/>
            <a:ext cx="12017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:\Ostalo\Will smith referat\Will smith\MusicCatalog%5CD%5CDJ%20Jazzy%20Jeff%20&amp;%20The%20Fresh%20Prince%20-%20Homebase%5CDJ%20Jazzy%20Jeff%20&amp;%20The%20Fresh%20Prince%20-%20Homebase.jpg">
            <a:extLst>
              <a:ext uri="{FF2B5EF4-FFF2-40B4-BE49-F238E27FC236}">
                <a16:creationId xmlns:a16="http://schemas.microsoft.com/office/drawing/2014/main" id="{519483E3-B42F-45D9-B086-BF9A7621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14350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EBFBEC44-D07C-4A44-BBB8-889D3309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Glasba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7D0783C-47B2-4C46-A490-62B5F58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000250"/>
            <a:ext cx="8329612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Will se je že v mladih letih ukvarjal z repom in tako je pri 16-ih letih začel ustvarjati supaj z Jeff Townes-om “D.J Jazzy Jeff”</a:t>
            </a:r>
            <a:endParaRPr lang="fr-F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400" dirty="0"/>
              <a:t>Leta 1996 je Will začel z solo petjem. Kasneje je naredil pesmi za nekaj svojih filmov. Najbolj znan je “Gettin Jiggy Wit It” ki so ga uporabili v filmu Men in Black.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dirty="0"/>
          </a:p>
        </p:txBody>
      </p:sp>
      <p:pic>
        <p:nvPicPr>
          <p:cNvPr id="5124" name="Picture 2" descr="C:\Users\NeoX\Desktop\Will smith\jazzyjeffsm1.jpg">
            <a:extLst>
              <a:ext uri="{FF2B5EF4-FFF2-40B4-BE49-F238E27FC236}">
                <a16:creationId xmlns:a16="http://schemas.microsoft.com/office/drawing/2014/main" id="{4DCB1C0B-15A4-47B3-AA56-87F1AA0D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3246">
            <a:off x="6648450" y="4970463"/>
            <a:ext cx="19669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NeoX\Desktop\Will smith\wsmith11.jpg">
            <a:extLst>
              <a:ext uri="{FF2B5EF4-FFF2-40B4-BE49-F238E27FC236}">
                <a16:creationId xmlns:a16="http://schemas.microsoft.com/office/drawing/2014/main" id="{154CF04E-5269-4845-9F6A-15256980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857750"/>
            <a:ext cx="21145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NeoX\Desktop\Will smith\_41048474_will_smith_ap.jpg">
            <a:extLst>
              <a:ext uri="{FF2B5EF4-FFF2-40B4-BE49-F238E27FC236}">
                <a16:creationId xmlns:a16="http://schemas.microsoft.com/office/drawing/2014/main" id="{2A38183D-B928-42C5-A44C-CDD9A6C9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766">
            <a:off x="477838" y="4787900"/>
            <a:ext cx="22145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A66A193A-AACC-4E5B-8078-86179318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/>
          <a:lstStyle/>
          <a:p>
            <a:pPr eaLnBrk="1" hangingPunct="1"/>
            <a:r>
              <a:rPr lang="sl-SI" altLang="sl-SI"/>
              <a:t>Njegova diskografija</a:t>
            </a:r>
            <a:endParaRPr lang="fr-FR" altLang="sl-S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B9C52-C742-406C-BED3-BC5C5544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1600200"/>
            <a:ext cx="6757987" cy="4525963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l-SI" b="1" dirty="0"/>
              <a:t>Solo Diskografija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l-SI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1997: Big Willie Style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1999: </a:t>
            </a:r>
            <a:r>
              <a:rPr lang="en-US" dirty="0" err="1"/>
              <a:t>Willennium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2002: Born to Reign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2005: Lost and Found 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l-SI" b="1" dirty="0"/>
              <a:t>Diskografija z</a:t>
            </a:r>
            <a:r>
              <a:rPr lang="en-US" b="1" dirty="0"/>
              <a:t> DJ Jazzy Jeff</a:t>
            </a:r>
            <a:r>
              <a:rPr lang="sl-SI" b="1" dirty="0"/>
              <a:t>- om</a:t>
            </a:r>
            <a:r>
              <a:rPr lang="en-US" b="1" dirty="0"/>
              <a:t>:</a:t>
            </a:r>
            <a:endParaRPr lang="sl-SI" b="1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l-SI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Platinum &amp; Gold (2003)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Greatest Hits (2000)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Code Red (1993) 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Homebase</a:t>
            </a:r>
            <a:r>
              <a:rPr lang="en-US" dirty="0"/>
              <a:t> (1989) 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He's the DJ, I'm the Rapper (1988) 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Rock the House (1987)</a:t>
            </a:r>
          </a:p>
        </p:txBody>
      </p:sp>
      <p:pic>
        <p:nvPicPr>
          <p:cNvPr id="6148" name="Picture 2" descr="C:\Users\NeoX\Desktop\Will smith\918027.jpg">
            <a:extLst>
              <a:ext uri="{FF2B5EF4-FFF2-40B4-BE49-F238E27FC236}">
                <a16:creationId xmlns:a16="http://schemas.microsoft.com/office/drawing/2014/main" id="{F7B1C1AD-634E-45EB-B3A1-584858A6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110">
            <a:off x="6581775" y="1509713"/>
            <a:ext cx="1965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NeoX\Desktop\Will smith\255313.jpg">
            <a:extLst>
              <a:ext uri="{FF2B5EF4-FFF2-40B4-BE49-F238E27FC236}">
                <a16:creationId xmlns:a16="http://schemas.microsoft.com/office/drawing/2014/main" id="{7850D57A-BDBA-4F03-8A50-28154043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8847">
            <a:off x="6361113" y="4360863"/>
            <a:ext cx="197643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F1FDCEAD-6533-4B88-A4AF-11C17ADB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Filmi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5131B97C-5C76-431A-A1C2-7A8F6CB1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643188"/>
            <a:ext cx="8329612" cy="3929062"/>
          </a:xfrm>
        </p:spPr>
        <p:txBody>
          <a:bodyPr/>
          <a:lstStyle/>
          <a:p>
            <a:pPr algn="just" eaLnBrk="1" hangingPunct="1"/>
            <a:r>
              <a:rPr lang="sl-SI" altLang="sl-SI" sz="2400"/>
              <a:t>Leta 1990 je Will je skoraj bankrotiral, a ga NBC televizija rešila z ponudbo za serijo “The Fresh Prince of Bel-Air”</a:t>
            </a:r>
          </a:p>
          <a:p>
            <a:pPr algn="just" eaLnBrk="1" hangingPunct="1"/>
            <a:endParaRPr lang="fr-FR" altLang="sl-SI" sz="2400"/>
          </a:p>
          <a:p>
            <a:pPr algn="just" eaLnBrk="1" hangingPunct="1"/>
            <a:r>
              <a:rPr lang="sl-SI" altLang="sl-SI" sz="2400"/>
              <a:t>Njegova filmska kariera se je resno začela z filmom “Bad Boys”</a:t>
            </a:r>
          </a:p>
          <a:p>
            <a:pPr algn="just" eaLnBrk="1" hangingPunct="1"/>
            <a:endParaRPr lang="sl-SI" altLang="sl-SI" sz="2400"/>
          </a:p>
          <a:p>
            <a:pPr algn="just" eaLnBrk="1" hangingPunct="1"/>
            <a:r>
              <a:rPr lang="sl-SI" altLang="sl-SI" sz="2400"/>
              <a:t>Ko je leta 1996 končal z snemanjem princa z bel-aira je začel igrati v več različnih filmov. Najbolj znana sta “Independance day” in “Men in black”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sl-SI"/>
          </a:p>
        </p:txBody>
      </p:sp>
      <p:pic>
        <p:nvPicPr>
          <p:cNvPr id="7172" name="Picture 5" descr="C:\Users\NeoX\Desktop\Will smith referat\Will smith\will_smith33.jpg">
            <a:extLst>
              <a:ext uri="{FF2B5EF4-FFF2-40B4-BE49-F238E27FC236}">
                <a16:creationId xmlns:a16="http://schemas.microsoft.com/office/drawing/2014/main" id="{8A1B90A2-974D-44F5-99E9-D49072C9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27">
            <a:off x="7286625" y="5721350"/>
            <a:ext cx="9032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NeoX\Desktop\Will smith referat\Will smith\_42326538_smith_afppicgall.jpg">
            <a:extLst>
              <a:ext uri="{FF2B5EF4-FFF2-40B4-BE49-F238E27FC236}">
                <a16:creationId xmlns:a16="http://schemas.microsoft.com/office/drawing/2014/main" id="{B3EA8AB1-6436-4773-9739-20BBF60F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0770">
            <a:off x="3746500" y="5662613"/>
            <a:ext cx="12493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D415B-72A9-4510-9515-11ED4F21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53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A3D413C3-2F9B-43E1-855B-6EF38E08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785813"/>
            <a:ext cx="6757987" cy="5340350"/>
          </a:xfrm>
        </p:spPr>
        <p:txBody>
          <a:bodyPr/>
          <a:lstStyle/>
          <a:p>
            <a:pPr eaLnBrk="1" hangingPunct="1"/>
            <a:r>
              <a:rPr lang="sl-SI" altLang="sl-SI" sz="2800"/>
              <a:t>Will je leta 1998 zavrnil ponudbo za glavno vlogo Nea v filmu “The Matrix” zato da je lahko igral v filmu “Wild Wild West”. Zavrnil je tudi ponudbo za glavno vlogo v filmu “Charli in tovarna čokolade” </a:t>
            </a:r>
          </a:p>
          <a:p>
            <a:pPr eaLnBrk="1" hangingPunct="1"/>
            <a:r>
              <a:rPr lang="sl-SI" altLang="sl-SI" sz="2800"/>
              <a:t>Bil je tudi v ožjem izboru za film “Mr and Mrs Smith”</a:t>
            </a:r>
            <a:endParaRPr lang="en-US" altLang="sl-SI" sz="2800"/>
          </a:p>
        </p:txBody>
      </p:sp>
      <p:pic>
        <p:nvPicPr>
          <p:cNvPr id="8196" name="Picture 4" descr="C:\Users\NeoX\Desktop\Will smith referat\Will smith\10774613_ori.jpg">
            <a:extLst>
              <a:ext uri="{FF2B5EF4-FFF2-40B4-BE49-F238E27FC236}">
                <a16:creationId xmlns:a16="http://schemas.microsoft.com/office/drawing/2014/main" id="{23801D28-DA39-4FF6-9A63-F662C16F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7276">
            <a:off x="4902200" y="3830638"/>
            <a:ext cx="2435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ECC8D-324F-44B1-8C7C-58ACD026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Filmografija</a:t>
            </a:r>
            <a:endParaRPr lang="fr-FR" dirty="0"/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5CF5DF46-D5E6-4A24-8457-065829D1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785813"/>
            <a:ext cx="6757987" cy="5340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027" name="Picture 3" descr="C:\Users\NeoX\Desktop\Will smith\62818-large.jpg">
            <a:extLst>
              <a:ext uri="{FF2B5EF4-FFF2-40B4-BE49-F238E27FC236}">
                <a16:creationId xmlns:a16="http://schemas.microsoft.com/office/drawing/2014/main" id="{76665E46-9996-4F3E-8569-7F4AFCFA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97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NeoX\Desktop\Will smith\bad-boys-movie-poster.jpg">
            <a:extLst>
              <a:ext uri="{FF2B5EF4-FFF2-40B4-BE49-F238E27FC236}">
                <a16:creationId xmlns:a16="http://schemas.microsoft.com/office/drawing/2014/main" id="{6F392657-C75A-46F7-9A87-9259F3E8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76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NeoX\Desktop\Will smith\independence_day.jpg">
            <a:extLst>
              <a:ext uri="{FF2B5EF4-FFF2-40B4-BE49-F238E27FC236}">
                <a16:creationId xmlns:a16="http://schemas.microsoft.com/office/drawing/2014/main" id="{52AEFDBA-E033-43C6-806E-7C19D6F0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76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NeoX\Desktop\Will smith\B0000640SB_01_LZZZZZZZ.jpg">
            <a:extLst>
              <a:ext uri="{FF2B5EF4-FFF2-40B4-BE49-F238E27FC236}">
                <a16:creationId xmlns:a16="http://schemas.microsoft.com/office/drawing/2014/main" id="{93BFC710-9B31-43CA-92F2-4597BBB9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6063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NeoX\Desktop\Will smith\wild-wild-west.jpg">
            <a:extLst>
              <a:ext uri="{FF2B5EF4-FFF2-40B4-BE49-F238E27FC236}">
                <a16:creationId xmlns:a16="http://schemas.microsoft.com/office/drawing/2014/main" id="{43697023-C885-490B-9B1F-2F1568F7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59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NeoX\Desktop\Will smith\10475-large.jpg">
            <a:extLst>
              <a:ext uri="{FF2B5EF4-FFF2-40B4-BE49-F238E27FC236}">
                <a16:creationId xmlns:a16="http://schemas.microsoft.com/office/drawing/2014/main" id="{AA3A3F8E-5320-4AB9-AC8B-AADE29A3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97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NeoX\Desktop\Will smith\bad_boys_two.jpg">
            <a:extLst>
              <a:ext uri="{FF2B5EF4-FFF2-40B4-BE49-F238E27FC236}">
                <a16:creationId xmlns:a16="http://schemas.microsoft.com/office/drawing/2014/main" id="{110E85E2-EC6E-4EE6-9A20-79367787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6063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NeoX\Desktop\Will smith\irobot-cover.jpg">
            <a:extLst>
              <a:ext uri="{FF2B5EF4-FFF2-40B4-BE49-F238E27FC236}">
                <a16:creationId xmlns:a16="http://schemas.microsoft.com/office/drawing/2014/main" id="{B1B80760-5698-49F1-821D-54A01BB4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6063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NeoX\Desktop\Will smith\lgfp1423+the-shark-tale-cast-dream-works-shark-tale-poster.jpg">
            <a:extLst>
              <a:ext uri="{FF2B5EF4-FFF2-40B4-BE49-F238E27FC236}">
                <a16:creationId xmlns:a16="http://schemas.microsoft.com/office/drawing/2014/main" id="{55063BD5-4050-4342-97F4-B53B4A55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6063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NeoX\Desktop\Will smith\p-hitch.jpg">
            <a:extLst>
              <a:ext uri="{FF2B5EF4-FFF2-40B4-BE49-F238E27FC236}">
                <a16:creationId xmlns:a16="http://schemas.microsoft.com/office/drawing/2014/main" id="{0F6456E5-A85C-4DC3-93D5-20025726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60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NeoX\Desktop\Will smith\untitled.bmp">
            <a:extLst>
              <a:ext uri="{FF2B5EF4-FFF2-40B4-BE49-F238E27FC236}">
                <a16:creationId xmlns:a16="http://schemas.microsoft.com/office/drawing/2014/main" id="{91201D3F-66EB-4CA9-8DC4-49EAD9A3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27876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NeoX\Desktop\Will smith\will-smith.jpg">
            <a:extLst>
              <a:ext uri="{FF2B5EF4-FFF2-40B4-BE49-F238E27FC236}">
                <a16:creationId xmlns:a16="http://schemas.microsoft.com/office/drawing/2014/main" id="{FCE3298B-276D-4E57-844F-B23D6CBC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442">
            <a:off x="7216775" y="1268413"/>
            <a:ext cx="1647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NeoX\Desktop\Will smith\2971338-m.jpg">
            <a:extLst>
              <a:ext uri="{FF2B5EF4-FFF2-40B4-BE49-F238E27FC236}">
                <a16:creationId xmlns:a16="http://schemas.microsoft.com/office/drawing/2014/main" id="{3FA88447-667F-4C79-82EB-4BF8F0F2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643">
            <a:off x="763588" y="4083050"/>
            <a:ext cx="250983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Users\NeoX\Desktop\Will smith\bad-boys-miami-takedown-2.jpg">
            <a:extLst>
              <a:ext uri="{FF2B5EF4-FFF2-40B4-BE49-F238E27FC236}">
                <a16:creationId xmlns:a16="http://schemas.microsoft.com/office/drawing/2014/main" id="{93658F35-FE0B-4183-8935-72F72994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6371">
            <a:off x="7034213" y="3065463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C:\Users\NeoX\Desktop\Will smith\independence_day_large_03.jpg">
            <a:extLst>
              <a:ext uri="{FF2B5EF4-FFF2-40B4-BE49-F238E27FC236}">
                <a16:creationId xmlns:a16="http://schemas.microsoft.com/office/drawing/2014/main" id="{CC935B6F-D8DA-4522-857E-F89CCE01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69">
            <a:off x="642938" y="1000125"/>
            <a:ext cx="26352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NeoX\Desktop\Will smith\050906_independence_day_hmed_hmedium.jpg">
            <a:extLst>
              <a:ext uri="{FF2B5EF4-FFF2-40B4-BE49-F238E27FC236}">
                <a16:creationId xmlns:a16="http://schemas.microsoft.com/office/drawing/2014/main" id="{084EAFD2-1812-4C2C-99E8-CBC87382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4847">
            <a:off x="6850063" y="4945063"/>
            <a:ext cx="196373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:\Users\NeoX\Desktop\Will smith\12379.jpg">
            <a:extLst>
              <a:ext uri="{FF2B5EF4-FFF2-40B4-BE49-F238E27FC236}">
                <a16:creationId xmlns:a16="http://schemas.microsoft.com/office/drawing/2014/main" id="{188A5A05-3D37-4C74-8B09-79F05EF7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710">
            <a:off x="898525" y="755650"/>
            <a:ext cx="19192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C:\Users\NeoX\Desktop\Will smith\Men_In_Black.jpg">
            <a:extLst>
              <a:ext uri="{FF2B5EF4-FFF2-40B4-BE49-F238E27FC236}">
                <a16:creationId xmlns:a16="http://schemas.microsoft.com/office/drawing/2014/main" id="{DE51C062-8235-4A02-BAA0-25E96E1A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5842">
            <a:off x="6886575" y="95250"/>
            <a:ext cx="19891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Users\NeoX\Desktop\Will smith\www.jpg">
            <a:extLst>
              <a:ext uri="{FF2B5EF4-FFF2-40B4-BE49-F238E27FC236}">
                <a16:creationId xmlns:a16="http://schemas.microsoft.com/office/drawing/2014/main" id="{A698ED98-2035-4739-A031-79B9A93B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51">
            <a:off x="608013" y="882650"/>
            <a:ext cx="22225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C:\Users\NeoX\Desktop\Will smith\wild_wild_west_4-734601.jpg">
            <a:extLst>
              <a:ext uri="{FF2B5EF4-FFF2-40B4-BE49-F238E27FC236}">
                <a16:creationId xmlns:a16="http://schemas.microsoft.com/office/drawing/2014/main" id="{6B604B31-A697-4BAD-9184-FECB1DBA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712">
            <a:off x="7272338" y="4183063"/>
            <a:ext cx="1978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C:\Users\NeoX\Desktop\Will smith\mib2_will.jpg">
            <a:extLst>
              <a:ext uri="{FF2B5EF4-FFF2-40B4-BE49-F238E27FC236}">
                <a16:creationId xmlns:a16="http://schemas.microsoft.com/office/drawing/2014/main" id="{C43C980F-6888-44FB-9527-78D95CDB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151">
            <a:off x="412750" y="4046538"/>
            <a:ext cx="22891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C:\Users\NeoX\Desktop\Will smith\191281676_3cb7b60517_o.jpg">
            <a:extLst>
              <a:ext uri="{FF2B5EF4-FFF2-40B4-BE49-F238E27FC236}">
                <a16:creationId xmlns:a16="http://schemas.microsoft.com/office/drawing/2014/main" id="{72886637-B50E-45DA-9F10-7E37F477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0417">
            <a:off x="828675" y="161925"/>
            <a:ext cx="13620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C:\Users\NeoX\Desktop\Will smith\mib2.jpg">
            <a:extLst>
              <a:ext uri="{FF2B5EF4-FFF2-40B4-BE49-F238E27FC236}">
                <a16:creationId xmlns:a16="http://schemas.microsoft.com/office/drawing/2014/main" id="{75C9648B-9630-488A-994B-897415D4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94">
            <a:off x="7112000" y="3838575"/>
            <a:ext cx="21669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C:\Users\NeoX\Desktop\Will smith\bad-boys-2.jpg">
            <a:extLst>
              <a:ext uri="{FF2B5EF4-FFF2-40B4-BE49-F238E27FC236}">
                <a16:creationId xmlns:a16="http://schemas.microsoft.com/office/drawing/2014/main" id="{AF6649C4-3415-4064-9CD7-1F0A71F1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3131">
            <a:off x="1000125" y="3500438"/>
            <a:ext cx="2357438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C:\Users\NeoX\Desktop\Will smith\badboys2.jpg">
            <a:extLst>
              <a:ext uri="{FF2B5EF4-FFF2-40B4-BE49-F238E27FC236}">
                <a16:creationId xmlns:a16="http://schemas.microsoft.com/office/drawing/2014/main" id="{8D95A58E-63AC-4B39-B047-803FEA0D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097">
            <a:off x="7346950" y="3776663"/>
            <a:ext cx="19605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C:\Users\NeoX\Desktop\Will smith\i-robot03.jpg">
            <a:extLst>
              <a:ext uri="{FF2B5EF4-FFF2-40B4-BE49-F238E27FC236}">
                <a16:creationId xmlns:a16="http://schemas.microsoft.com/office/drawing/2014/main" id="{0FF9323E-C35B-4706-9F62-2EE7C035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9476">
            <a:off x="1571625" y="357188"/>
            <a:ext cx="19780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C:\Users\NeoX\Desktop\Will smith\i-robot-10.jpg">
            <a:extLst>
              <a:ext uri="{FF2B5EF4-FFF2-40B4-BE49-F238E27FC236}">
                <a16:creationId xmlns:a16="http://schemas.microsoft.com/office/drawing/2014/main" id="{B7EE728A-80FF-44F2-9820-52A000EF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5002">
            <a:off x="7172325" y="4606925"/>
            <a:ext cx="2387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C:\Users\NeoX\Desktop\Will smith\movies_shark_tale.jpg">
            <a:extLst>
              <a:ext uri="{FF2B5EF4-FFF2-40B4-BE49-F238E27FC236}">
                <a16:creationId xmlns:a16="http://schemas.microsoft.com/office/drawing/2014/main" id="{273C56EB-69FD-4FB8-8D71-F232418E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7976">
            <a:off x="395287" y="2733676"/>
            <a:ext cx="30908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C:\Users\NeoX\Desktop\Will smith\lgfp1422+fish-in-sharks-mouth-dream-works-shark-tale-poster.jpg">
            <a:extLst>
              <a:ext uri="{FF2B5EF4-FFF2-40B4-BE49-F238E27FC236}">
                <a16:creationId xmlns:a16="http://schemas.microsoft.com/office/drawing/2014/main" id="{97A130B3-F3E4-48A1-AF9B-EE533D55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7">
            <a:off x="6630988" y="636588"/>
            <a:ext cx="257333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C:\Users\NeoX\Desktop\Will smith\hitch_wideweb__430x292.jpg">
            <a:extLst>
              <a:ext uri="{FF2B5EF4-FFF2-40B4-BE49-F238E27FC236}">
                <a16:creationId xmlns:a16="http://schemas.microsoft.com/office/drawing/2014/main" id="{DD902E80-FD74-490A-9F20-0DF5FDE9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1239">
            <a:off x="114300" y="1090613"/>
            <a:ext cx="3165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C:\Users\NeoX\Desktop\Will smith\2005_hitch_007.jpg">
            <a:extLst>
              <a:ext uri="{FF2B5EF4-FFF2-40B4-BE49-F238E27FC236}">
                <a16:creationId xmlns:a16="http://schemas.microsoft.com/office/drawing/2014/main" id="{29DF76AC-AA05-4815-95A7-F6D9DD0D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873">
            <a:off x="6834188" y="4579938"/>
            <a:ext cx="2305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 descr="C:\Users\NeoX\Desktop\Will smith\untitled33.bmp">
            <a:extLst>
              <a:ext uri="{FF2B5EF4-FFF2-40B4-BE49-F238E27FC236}">
                <a16:creationId xmlns:a16="http://schemas.microsoft.com/office/drawing/2014/main" id="{F451A6BE-E965-44B3-93A6-95DB1810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26">
            <a:off x="268288" y="450850"/>
            <a:ext cx="21050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Users\NeoX\Desktop\Will smith\i-am-legend.jpg">
            <a:extLst>
              <a:ext uri="{FF2B5EF4-FFF2-40B4-BE49-F238E27FC236}">
                <a16:creationId xmlns:a16="http://schemas.microsoft.com/office/drawing/2014/main" id="{F1D16C03-54EB-42E0-A2B6-A9E8BE03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8363">
            <a:off x="6854825" y="4505325"/>
            <a:ext cx="229076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37" descr="C:\Users\NeoX\Desktop\Will smith referat\Will smith\s2_jpg.jpg">
            <a:extLst>
              <a:ext uri="{FF2B5EF4-FFF2-40B4-BE49-F238E27FC236}">
                <a16:creationId xmlns:a16="http://schemas.microsoft.com/office/drawing/2014/main" id="{7308B51F-AA80-4D6D-B694-B4B6CD69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8622">
            <a:off x="1152525" y="3862388"/>
            <a:ext cx="196373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8783EA1C-F333-4DE3-93C5-8B5FE7D8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214438"/>
          </a:xfrm>
        </p:spPr>
        <p:txBody>
          <a:bodyPr/>
          <a:lstStyle/>
          <a:p>
            <a:pPr eaLnBrk="1" hangingPunct="1"/>
            <a:r>
              <a:rPr lang="sl-SI" altLang="sl-SI" sz="4800" b="1" i="1">
                <a:solidFill>
                  <a:schemeClr val="bg1"/>
                </a:solidFill>
              </a:rPr>
              <a:t>Osebno življenje</a:t>
            </a:r>
            <a:endParaRPr lang="fr-FR" altLang="sl-SI" sz="4800" b="1" i="1">
              <a:solidFill>
                <a:schemeClr val="bg1"/>
              </a:solidFill>
            </a:endParaRPr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506B67B3-0225-4A8D-942D-BC3D89E1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643188"/>
            <a:ext cx="8329612" cy="3929062"/>
          </a:xfrm>
        </p:spPr>
        <p:txBody>
          <a:bodyPr/>
          <a:lstStyle/>
          <a:p>
            <a:pPr algn="just" eaLnBrk="1" hangingPunct="1"/>
            <a:r>
              <a:rPr lang="sl-SI" altLang="sl-SI" sz="2400"/>
              <a:t>Poročil se je z Sheree Zampino leta 1992. Dobil je sina Willarda Christopherja III ali “Trey-a”. Z sheree sta se ločila leta 1995.</a:t>
            </a:r>
          </a:p>
          <a:p>
            <a:pPr algn="just" eaLnBrk="1" hangingPunct="1"/>
            <a:r>
              <a:rPr lang="sl-SI" altLang="sl-SI" sz="2400"/>
              <a:t>Will se je leta 1997 ponovno poročil z igralko Jado Pinkett. Skupaj imata dva otroka, Jaden Christopher Syre (rojen leta 1998) in Harry Smith(rojen leta 2000). </a:t>
            </a:r>
            <a:endParaRPr lang="fr-FR" altLang="sl-SI" sz="240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sl-SI"/>
          </a:p>
        </p:txBody>
      </p:sp>
      <p:pic>
        <p:nvPicPr>
          <p:cNvPr id="10244" name="Picture 3" descr="C:\Users\NeoX\Desktop\Will smith\will-smith-dad-400a0604.jpg">
            <a:extLst>
              <a:ext uri="{FF2B5EF4-FFF2-40B4-BE49-F238E27FC236}">
                <a16:creationId xmlns:a16="http://schemas.microsoft.com/office/drawing/2014/main" id="{175ACEBB-F94B-4958-AC17-B9845292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393">
            <a:off x="5922963" y="4397375"/>
            <a:ext cx="1565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NeoX\Desktop\Will smith\THE+WILL+SMITH+FAMILY.jpg">
            <a:extLst>
              <a:ext uri="{FF2B5EF4-FFF2-40B4-BE49-F238E27FC236}">
                <a16:creationId xmlns:a16="http://schemas.microsoft.com/office/drawing/2014/main" id="{28052860-BEF5-4F32-80FD-189EF7A3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0072">
            <a:off x="917575" y="4854575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404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58</vt:lpstr>
      <vt:lpstr>Will Smith</vt:lpstr>
      <vt:lpstr>KAZALO</vt:lpstr>
      <vt:lpstr>Življenje</vt:lpstr>
      <vt:lpstr>Glasba</vt:lpstr>
      <vt:lpstr>Njegova diskografija</vt:lpstr>
      <vt:lpstr>Filmi</vt:lpstr>
      <vt:lpstr>PowerPoint Presentation</vt:lpstr>
      <vt:lpstr>Filmografija</vt:lpstr>
      <vt:lpstr>Osebno življenje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2019-05-31T08:47:42Z</dcterms:created>
  <dcterms:modified xsi:type="dcterms:W3CDTF">2019-05-31T08:47:42Z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