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1ED07B-0969-4FCA-8FBF-07A278E1517A}"/>
              </a:ext>
            </a:extLst>
          </p:cNvPr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72B0A7-A814-4393-A93C-22DAF767FB2E}"/>
              </a:ext>
            </a:extLst>
          </p:cNvPr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21">
            <a:extLst>
              <a:ext uri="{FF2B5EF4-FFF2-40B4-BE49-F238E27FC236}">
                <a16:creationId xmlns:a16="http://schemas.microsoft.com/office/drawing/2014/main" id="{E54E7257-C0AA-4D59-AA7D-4DBA2720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8F046-C0F5-4016-8736-5D7E5712EEB3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5A55031-BACD-47F5-9C8B-EBE73637D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2701E0-6A6F-4DA4-8252-74AF212DE52D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8" name="Footer Placeholder 23">
            <a:extLst>
              <a:ext uri="{FF2B5EF4-FFF2-40B4-BE49-F238E27FC236}">
                <a16:creationId xmlns:a16="http://schemas.microsoft.com/office/drawing/2014/main" id="{D008FBEB-D7A3-476F-B1EA-AE328767A5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8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8BE98E-399D-441A-986D-6399638000C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3F208C-8185-4EA8-8A33-9A1CEB9DA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2BEF7-B503-445A-8BBF-64CFA2F10C5F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1ABA10-3D79-4E80-B063-B3835E337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0E5067-0FF4-4961-9184-8C3CE8FD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95BF5-AFE4-4240-AA57-4F399619D4A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18628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6A41BA-E5F4-4CFE-9BA0-2D7E6A5E30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F84B40-0329-40EB-B910-8617081A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47A58-5F13-494B-8C65-415CE418E19E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E69F76-F124-4444-8824-D96ECB7D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3F04B0-D865-412F-9524-78EEC747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96A3E-6514-425A-AAA8-DDE7C7F80BF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6024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2201C0-64B1-4C8F-AEF9-82F31B12554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11">
            <a:extLst>
              <a:ext uri="{FF2B5EF4-FFF2-40B4-BE49-F238E27FC236}">
                <a16:creationId xmlns:a16="http://schemas.microsoft.com/office/drawing/2014/main" id="{DE9C0A8D-BF84-4DF1-8C05-B3F1EC9D02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1C06C-9A72-40E8-B5D8-A5FDD2B74111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Slide Number Placeholder 18">
            <a:extLst>
              <a:ext uri="{FF2B5EF4-FFF2-40B4-BE49-F238E27FC236}">
                <a16:creationId xmlns:a16="http://schemas.microsoft.com/office/drawing/2014/main" id="{6E246F00-3718-42E6-B45D-62B2B50CE0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51FBD55-C9B8-4A3E-BC94-417FDE7821DF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7" name="Footer Placeholder 20">
            <a:extLst>
              <a:ext uri="{FF2B5EF4-FFF2-40B4-BE49-F238E27FC236}">
                <a16:creationId xmlns:a16="http://schemas.microsoft.com/office/drawing/2014/main" id="{64FC1CBA-7026-429D-94A3-FCC5CECC8B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8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C8156C-AC51-4627-95F9-2E3D34A5561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54568A-ADEB-44F8-913E-F70B474F2F01}"/>
              </a:ext>
            </a:extLst>
          </p:cNvPr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CDF520-58DD-4A26-99E3-CA098B7740F3}"/>
              </a:ext>
            </a:extLst>
          </p:cNvPr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15">
            <a:extLst>
              <a:ext uri="{FF2B5EF4-FFF2-40B4-BE49-F238E27FC236}">
                <a16:creationId xmlns:a16="http://schemas.microsoft.com/office/drawing/2014/main" id="{8DBAEEEB-F802-451F-94B8-438EEC54A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B050-2EC7-4ABD-9A12-FA4EE5E51B79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id="{F5454EF6-30D8-46DF-B2B2-7AC515445E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AC7449-BE0E-4EFF-AB8A-9945A3556BE3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C45885DD-B70B-4752-8C23-E023E7812E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3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264660-1275-4747-AB7A-CE9D47F8416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19">
            <a:extLst>
              <a:ext uri="{FF2B5EF4-FFF2-40B4-BE49-F238E27FC236}">
                <a16:creationId xmlns:a16="http://schemas.microsoft.com/office/drawing/2014/main" id="{72DBB591-D01B-4DD7-B655-8765139B0B1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2AC32-9AFB-4EFA-A945-14D70D9BD58E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D0EC3597-4E22-4E33-8AFE-E7B076A625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CCA8749-3C81-40E1-AAD2-61EABBAE7CF7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8" name="Footer Placeholder 25">
            <a:extLst>
              <a:ext uri="{FF2B5EF4-FFF2-40B4-BE49-F238E27FC236}">
                <a16:creationId xmlns:a16="http://schemas.microsoft.com/office/drawing/2014/main" id="{3D134438-8C93-4E22-AAB4-F59885DDD78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835241-D45F-449A-8612-BAAE57518B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19">
            <a:extLst>
              <a:ext uri="{FF2B5EF4-FFF2-40B4-BE49-F238E27FC236}">
                <a16:creationId xmlns:a16="http://schemas.microsoft.com/office/drawing/2014/main" id="{D7BB12D3-A430-4ED1-BA53-3E1FC2CCC2A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46E4A-C645-4532-85F4-77FF4B9FA1BE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9" name="Slide Number Placeholder 23">
            <a:extLst>
              <a:ext uri="{FF2B5EF4-FFF2-40B4-BE49-F238E27FC236}">
                <a16:creationId xmlns:a16="http://schemas.microsoft.com/office/drawing/2014/main" id="{30C99B8C-EDFD-4FA7-922E-ACCF6F7E3F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68AF114-CDA4-4060-A3AA-584B6D13351D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10" name="Footer Placeholder 28">
            <a:extLst>
              <a:ext uri="{FF2B5EF4-FFF2-40B4-BE49-F238E27FC236}">
                <a16:creationId xmlns:a16="http://schemas.microsoft.com/office/drawing/2014/main" id="{DCA2C080-22AA-4444-9382-1EBE93E8CE6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8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EC0D87-208A-4D0F-A248-481F7D4264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49977B88-7D3E-476C-B9C3-BD50B550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F4E95-E9F8-413E-9F14-B16A9D3D49F8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D9E5E470-2520-4A55-B456-D60060A264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D32488-5FB2-4D8E-8C7E-101461EF4A0C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6" name="Footer Placeholder 17">
            <a:extLst>
              <a:ext uri="{FF2B5EF4-FFF2-40B4-BE49-F238E27FC236}">
                <a16:creationId xmlns:a16="http://schemas.microsoft.com/office/drawing/2014/main" id="{D52B2524-C189-44F9-BD95-9BDCF2C9D0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937807-A46A-4F28-8447-CCCF715EF0E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5F0571C4-924B-471B-B136-987418DE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72C13-EB90-4233-B8CC-8EED57A7A173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773C7C90-2E0D-421A-BD49-ED90F35D5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FF81E6-BDDD-4B25-936E-1016B7F94080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08B5469C-C635-4A5E-9E5C-24373F137B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2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FB078A-BF44-470F-9EE5-AAE38A9557F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B7AB3E-E9A2-4B0C-9AAA-D838AE1EF068}"/>
              </a:ext>
            </a:extLst>
          </p:cNvPr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7DF7F2-0032-4A81-B9FD-4D4EEFA8E56D}"/>
              </a:ext>
            </a:extLst>
          </p:cNvPr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12">
            <a:extLst>
              <a:ext uri="{FF2B5EF4-FFF2-40B4-BE49-F238E27FC236}">
                <a16:creationId xmlns:a16="http://schemas.microsoft.com/office/drawing/2014/main" id="{C1CF8549-3523-40A2-B4AE-B2A97DFBBC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69BE3-762D-437F-8B53-8D07D76657E3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6BF76372-A805-448D-BB94-A19C5B4A09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AE996D6-3B11-43A2-B877-62282A03A60B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10" name="Footer Placeholder 19">
            <a:extLst>
              <a:ext uri="{FF2B5EF4-FFF2-40B4-BE49-F238E27FC236}">
                <a16:creationId xmlns:a16="http://schemas.microsoft.com/office/drawing/2014/main" id="{03943D2B-8F09-4B5E-AAF5-423AD84887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4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BB9C30-238E-41EA-BCE1-81934C1431F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1B969-2A4C-473E-A6B9-7DFD74AB47BB}"/>
              </a:ext>
            </a:extLst>
          </p:cNvPr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4E72A0-9BBA-44F0-8D68-4D6FEECE0D48}"/>
              </a:ext>
            </a:extLst>
          </p:cNvPr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12">
            <a:extLst>
              <a:ext uri="{FF2B5EF4-FFF2-40B4-BE49-F238E27FC236}">
                <a16:creationId xmlns:a16="http://schemas.microsoft.com/office/drawing/2014/main" id="{A77C5D62-94FB-4B36-9F6B-F01CC5DDE3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24615-8EAA-493C-A0CD-8E7D2AFD02F1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DEB17B15-B843-4C60-A5EB-D8AF79ACC9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3F6900B9-209C-41B9-BFC0-5DD8089A73AD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10" name="Footer Placeholder 20">
            <a:extLst>
              <a:ext uri="{FF2B5EF4-FFF2-40B4-BE49-F238E27FC236}">
                <a16:creationId xmlns:a16="http://schemas.microsoft.com/office/drawing/2014/main" id="{D1CA8CCD-342D-427E-A2A9-96A4915EC9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8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26D1B5E-83C8-4B48-AB4F-5219EBB3DE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BF0D3-4652-4AFB-9F47-7EE5D92F9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1CC57-52F9-4544-8B41-781B23425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E4331B-CE95-48BA-93EC-B3D6A27F0C21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04DD6-98EB-49C3-8A16-9BDAF11B8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1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26905-D6A9-486A-A7BF-0A25CC2D9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latin typeface="Corbel" panose="020B0503020204020204" pitchFamily="34" charset="0"/>
              </a:defRPr>
            </a:lvl1pPr>
          </a:lstStyle>
          <a:p>
            <a:fld id="{BA5F838A-86D0-42B4-9A41-462A6774D648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unga" panose="020B0502040204020203" pitchFamily="34" charset="0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unga" panose="020B0502040204020203" pitchFamily="34" charset="0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unga" panose="020B0502040204020203" pitchFamily="34" charset="0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unga" panose="020B0502040204020203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unga" panose="020B0502040204020203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unga" panose="020B0502040204020203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unga" panose="020B0502040204020203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unga" panose="020B0502040204020203" pitchFamily="34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rgbClr val="838995"/>
        </a:buClr>
        <a:buFont typeface="Arial" panose="020B0604020202020204" pitchFamily="34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05.%20The%20Doors%20-%20The%20Very%20Best%20Of%20The%20Doors%20-%20People%20Are%20Strange.mp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DC14B45-34E1-4A10-89AE-EDBFBBF2E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403648" y="1268760"/>
            <a:ext cx="6120680" cy="459051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st="508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divot"/>
          </a:sp3d>
          <a:extLst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A6DA669-ACCF-4263-B8D7-A25DE6DDB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321386">
            <a:off x="1678414" y="5384022"/>
            <a:ext cx="4929381" cy="1489096"/>
          </a:xfrm>
        </p:spPr>
        <p:txBody>
          <a:bodyPr>
            <a:noAutofit/>
            <a:scene3d>
              <a:camera prst="perspectiveHeroicExtremeRightFacing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139700" dir="5400000" sy="-100000" algn="bl" rotWithShape="0"/>
                </a:effectLst>
                <a:latin typeface="Densmore" pitchFamily="2" charset="0"/>
              </a:rPr>
              <a:t>By: Gal IVnik</a:t>
            </a:r>
            <a:endParaRPr lang="en-US" sz="3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139700" dir="5400000" sy="-100000" algn="bl" rotWithShape="0"/>
              </a:effectLst>
              <a:latin typeface="Densmor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37E0F-3AF6-460B-A857-A74BE842F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778896">
            <a:off x="1826629" y="728829"/>
            <a:ext cx="6480720" cy="1938814"/>
          </a:xfrm>
        </p:spPr>
        <p:txBody>
          <a:bodyPr rtlCol="0">
            <a:scene3d>
              <a:camera prst="perspectiveHeroicExtremeRightFacing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8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ensmore" pitchFamily="2" charset="0"/>
              </a:rPr>
              <a:t>THE DOORS</a:t>
            </a:r>
            <a:endParaRPr sz="8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Densmore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2FA53-5E94-473C-AC33-8EF23C9FE5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850" y="1989138"/>
            <a:ext cx="7680325" cy="4724400"/>
          </a:xfrm>
        </p:spPr>
        <p:txBody>
          <a:bodyPr/>
          <a:lstStyle/>
          <a:p>
            <a:pPr marL="285750" indent="-285750" fontAlgn="auto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The Doors je 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ameriška</a:t>
            </a:r>
            <a:r>
              <a:rPr lang="en-US" sz="2000" dirty="0"/>
              <a:t> rock </a:t>
            </a:r>
            <a:r>
              <a:rPr lang="en-US" sz="2000" dirty="0" err="1"/>
              <a:t>skupina</a:t>
            </a:r>
            <a:r>
              <a:rPr lang="en-US" sz="2000" dirty="0"/>
              <a:t>, </a:t>
            </a:r>
            <a:r>
              <a:rPr lang="en-US" sz="2000" dirty="0" err="1"/>
              <a:t>ustanovljena</a:t>
            </a:r>
            <a:r>
              <a:rPr lang="en-US" sz="2000" dirty="0"/>
              <a:t> </a:t>
            </a:r>
            <a:r>
              <a:rPr lang="en-US" sz="2000" dirty="0" err="1"/>
              <a:t>leta</a:t>
            </a:r>
            <a:r>
              <a:rPr lang="en-US" sz="2000" dirty="0"/>
              <a:t> 1965. </a:t>
            </a:r>
            <a:endParaRPr lang="sl-SI" sz="2000" dirty="0"/>
          </a:p>
          <a:p>
            <a:pPr marL="285750" indent="-285750" fontAlgn="auto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Bili</a:t>
            </a:r>
            <a:r>
              <a:rPr lang="en-US" sz="2000" dirty="0"/>
              <a:t> so </a:t>
            </a:r>
            <a:r>
              <a:rPr lang="en-US" sz="2000" dirty="0" err="1"/>
              <a:t>ena</a:t>
            </a:r>
            <a:r>
              <a:rPr lang="en-US" sz="2000" dirty="0"/>
              <a:t> </a:t>
            </a:r>
            <a:r>
              <a:rPr lang="en-US" sz="2000" dirty="0" err="1"/>
              <a:t>izmed</a:t>
            </a:r>
            <a:r>
              <a:rPr lang="en-US" sz="2000" dirty="0"/>
              <a:t> </a:t>
            </a:r>
            <a:r>
              <a:rPr lang="en-US" sz="2000" dirty="0" err="1"/>
              <a:t>najbolj</a:t>
            </a:r>
            <a:r>
              <a:rPr lang="en-US" sz="2000" dirty="0"/>
              <a:t> </a:t>
            </a:r>
            <a:r>
              <a:rPr lang="en-US" sz="2000" dirty="0" err="1"/>
              <a:t>znanih</a:t>
            </a:r>
            <a:r>
              <a:rPr lang="en-US" sz="2000" dirty="0"/>
              <a:t> rock </a:t>
            </a:r>
            <a:r>
              <a:rPr lang="en-US" sz="2000" dirty="0" err="1"/>
              <a:t>skupin</a:t>
            </a:r>
            <a:r>
              <a:rPr lang="en-US" sz="2000" dirty="0"/>
              <a:t> </a:t>
            </a:r>
            <a:r>
              <a:rPr lang="en-US" sz="2000" dirty="0" err="1"/>
              <a:t>vseh</a:t>
            </a:r>
            <a:r>
              <a:rPr lang="en-US" sz="2000" dirty="0"/>
              <a:t> </a:t>
            </a:r>
            <a:r>
              <a:rPr lang="en-US" sz="2000" dirty="0" err="1"/>
              <a:t>časov</a:t>
            </a:r>
            <a:r>
              <a:rPr lang="en-US" sz="2000" dirty="0"/>
              <a:t>.</a:t>
            </a:r>
            <a:endParaRPr lang="sl-SI" sz="2000" dirty="0"/>
          </a:p>
          <a:p>
            <a:pPr marL="285750" indent="-285750" fontAlgn="auto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sl-SI" sz="2000" dirty="0"/>
              <a:t>Smatramo jih za eno najvplivnejših rock skupin na rock glasbo in njihova dela imajo poslušalce še danes.</a:t>
            </a:r>
          </a:p>
          <a:p>
            <a:pPr marL="285750" indent="-285750" fontAlgn="auto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endParaRPr lang="sl-SI" dirty="0"/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758BD-9E95-4356-93DF-353745A31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332656"/>
            <a:ext cx="7680960" cy="1066800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88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Densmore" pitchFamily="2" charset="0"/>
              </a:rPr>
              <a:t>THE DOORS</a:t>
            </a:r>
            <a:endParaRPr lang="en-US" sz="8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Densmore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3002874-0430-4B98-82B1-88ADC0B67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724128" y="3429000"/>
            <a:ext cx="2286000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218E1041-9567-436B-8799-CE905FAF2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8602" y="4005064"/>
            <a:ext cx="3542863" cy="26537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60AC5FB-6AA6-48D0-A5E6-FC2706943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187624" y="1628800"/>
            <a:ext cx="6432714" cy="482453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009C1C-BD3E-4629-8769-1684BC4D2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2794"/>
            <a:ext cx="6624736" cy="1296144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Densmore" pitchFamily="2" charset="0"/>
              </a:rPr>
              <a:t>CLANI SKUPINE</a:t>
            </a:r>
            <a:endParaRPr lang="en-US" sz="66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Densmore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B901A8-1ADC-4982-BC7C-00D6FACC64B4}"/>
              </a:ext>
            </a:extLst>
          </p:cNvPr>
          <p:cNvSpPr txBox="1"/>
          <p:nvPr/>
        </p:nvSpPr>
        <p:spPr>
          <a:xfrm>
            <a:off x="1187624" y="5287525"/>
            <a:ext cx="231579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Densmore" pitchFamily="2" charset="0"/>
              </a:rPr>
              <a:t>JIM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Densmore" pitchFamily="2" charset="0"/>
              </a:rPr>
              <a:t>MORRISON</a:t>
            </a:r>
            <a:endParaRPr lang="en-US" sz="2800" dirty="0">
              <a:latin typeface="Densmore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9F8A6-9714-412C-8885-651555096F03}"/>
              </a:ext>
            </a:extLst>
          </p:cNvPr>
          <p:cNvSpPr txBox="1"/>
          <p:nvPr/>
        </p:nvSpPr>
        <p:spPr>
          <a:xfrm>
            <a:off x="5676122" y="5394865"/>
            <a:ext cx="194421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>
                <a:latin typeface="Densmore" pitchFamily="2" charset="0"/>
              </a:rPr>
              <a:t>RAY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>
                <a:latin typeface="Densmore" pitchFamily="2" charset="0"/>
              </a:rPr>
              <a:t>MANZAREK</a:t>
            </a:r>
            <a:endParaRPr lang="en-US" sz="2400" dirty="0">
              <a:latin typeface="Densmore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850198-2198-4E10-A057-131E1ACFF827}"/>
              </a:ext>
            </a:extLst>
          </p:cNvPr>
          <p:cNvSpPr txBox="1"/>
          <p:nvPr/>
        </p:nvSpPr>
        <p:spPr>
          <a:xfrm>
            <a:off x="2915816" y="5415132"/>
            <a:ext cx="194421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>
                <a:latin typeface="Densmore" pitchFamily="2" charset="0"/>
              </a:rPr>
              <a:t>JOHN DENSMORE</a:t>
            </a:r>
            <a:endParaRPr lang="en-US" sz="2400" dirty="0">
              <a:latin typeface="Densmore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F356BF-E5C0-40C5-8E1F-F5E95961929B}"/>
              </a:ext>
            </a:extLst>
          </p:cNvPr>
          <p:cNvSpPr txBox="1"/>
          <p:nvPr/>
        </p:nvSpPr>
        <p:spPr>
          <a:xfrm>
            <a:off x="4403981" y="5410635"/>
            <a:ext cx="194421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>
                <a:latin typeface="Densmore" pitchFamily="2" charset="0"/>
              </a:rPr>
              <a:t>ROBBY KRIEGER</a:t>
            </a:r>
            <a:endParaRPr lang="en-US" sz="2400" dirty="0">
              <a:latin typeface="Densmore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79A17A8-E01A-41AE-9C8C-5A89A18AC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42011" y="4221088"/>
            <a:ext cx="3005943" cy="225779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  <a:extLst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A9C88A-07CE-41BB-B0EF-D306F52333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6013" y="1989138"/>
            <a:ext cx="7680325" cy="4724400"/>
          </a:xfrm>
        </p:spPr>
        <p:txBody>
          <a:bodyPr/>
          <a:lstStyle/>
          <a:p>
            <a:pPr marL="285750" indent="-285750" fontAlgn="auto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sl-SI" dirty="0"/>
              <a:t>Rodil se je 8. decembra 1943.</a:t>
            </a:r>
          </a:p>
          <a:p>
            <a:pPr marL="285750" indent="-285750" fontAlgn="auto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Skupina</a:t>
            </a:r>
            <a:r>
              <a:rPr lang="en-US" dirty="0"/>
              <a:t> je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najbolj</a:t>
            </a:r>
            <a:r>
              <a:rPr lang="en-US" dirty="0"/>
              <a:t> </a:t>
            </a:r>
            <a:r>
              <a:rPr lang="en-US" dirty="0" err="1"/>
              <a:t>poznana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pevcu</a:t>
            </a:r>
            <a:r>
              <a:rPr lang="en-US" dirty="0"/>
              <a:t> </a:t>
            </a:r>
            <a:r>
              <a:rPr lang="en-US" dirty="0" err="1"/>
              <a:t>Jimu</a:t>
            </a:r>
            <a:r>
              <a:rPr lang="en-US" dirty="0"/>
              <a:t> </a:t>
            </a:r>
            <a:r>
              <a:rPr lang="en-US" dirty="0" err="1"/>
              <a:t>Morrisonu</a:t>
            </a:r>
            <a:r>
              <a:rPr lang="sl-SI" dirty="0"/>
              <a:t>.</a:t>
            </a:r>
          </a:p>
          <a:p>
            <a:pPr marL="285750" indent="-285750" fontAlgn="auto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sl-SI" dirty="0"/>
              <a:t>Bil je znan</a:t>
            </a:r>
            <a:r>
              <a:rPr lang="en-US" dirty="0"/>
              <a:t> </a:t>
            </a:r>
            <a:r>
              <a:rPr lang="en-US" dirty="0" err="1"/>
              <a:t>ljubitelj</a:t>
            </a:r>
            <a:r>
              <a:rPr lang="en-US" dirty="0"/>
              <a:t> </a:t>
            </a:r>
            <a:r>
              <a:rPr lang="en-US" dirty="0" err="1"/>
              <a:t>alkohola</a:t>
            </a:r>
            <a:r>
              <a:rPr lang="en-US" dirty="0"/>
              <a:t> in </a:t>
            </a:r>
            <a:r>
              <a:rPr lang="en-US" dirty="0" err="1"/>
              <a:t>drog</a:t>
            </a:r>
            <a:r>
              <a:rPr lang="en-US" dirty="0"/>
              <a:t>.</a:t>
            </a:r>
            <a:endParaRPr lang="sl-SI" dirty="0"/>
          </a:p>
          <a:p>
            <a:pPr marL="285750" indent="-285750" fontAlgn="auto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Na </a:t>
            </a:r>
            <a:r>
              <a:rPr lang="en-US" dirty="0" err="1"/>
              <a:t>koncertih</a:t>
            </a:r>
            <a:r>
              <a:rPr lang="en-US" dirty="0"/>
              <a:t> je </a:t>
            </a:r>
            <a:r>
              <a:rPr lang="en-US" dirty="0" err="1"/>
              <a:t>pogosto</a:t>
            </a:r>
            <a:r>
              <a:rPr lang="en-US" dirty="0"/>
              <a:t> </a:t>
            </a:r>
            <a:r>
              <a:rPr lang="en-US" dirty="0" err="1"/>
              <a:t>nastopal</a:t>
            </a:r>
            <a:r>
              <a:rPr lang="en-US" dirty="0"/>
              <a:t> pod </a:t>
            </a:r>
            <a:r>
              <a:rPr lang="en-US" dirty="0" err="1"/>
              <a:t>vplivom</a:t>
            </a:r>
            <a:r>
              <a:rPr lang="en-US" dirty="0"/>
              <a:t> </a:t>
            </a:r>
            <a:r>
              <a:rPr lang="en-US" dirty="0" err="1"/>
              <a:t>raznih</a:t>
            </a:r>
            <a:r>
              <a:rPr lang="en-US" dirty="0"/>
              <a:t> </a:t>
            </a:r>
            <a:r>
              <a:rPr lang="en-US" dirty="0" err="1"/>
              <a:t>substanc</a:t>
            </a:r>
            <a:r>
              <a:rPr lang="sl-SI" dirty="0"/>
              <a:t>.</a:t>
            </a:r>
          </a:p>
          <a:p>
            <a:pPr marL="285750" indent="-285750" fontAlgn="auto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sl-SI" dirty="0"/>
              <a:t>V</a:t>
            </a:r>
            <a:r>
              <a:rPr lang="en-US" dirty="0" err="1"/>
              <a:t>časih</a:t>
            </a:r>
            <a:r>
              <a:rPr lang="sl-SI" dirty="0"/>
              <a:t> je bil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omamljen</a:t>
            </a:r>
            <a:r>
              <a:rPr lang="en-US" dirty="0"/>
              <a:t>, da je </a:t>
            </a:r>
            <a:r>
              <a:rPr lang="en-US" dirty="0" err="1"/>
              <a:t>pozabil</a:t>
            </a:r>
            <a:r>
              <a:rPr lang="en-US" dirty="0"/>
              <a:t> </a:t>
            </a:r>
            <a:r>
              <a:rPr lang="en-US" dirty="0" err="1"/>
              <a:t>celo</a:t>
            </a:r>
            <a:r>
              <a:rPr lang="en-US" dirty="0"/>
              <a:t> </a:t>
            </a:r>
            <a:r>
              <a:rPr lang="en-US" dirty="0" err="1"/>
              <a:t>besedila</a:t>
            </a:r>
            <a:r>
              <a:rPr lang="en-US" dirty="0"/>
              <a:t> </a:t>
            </a:r>
            <a:r>
              <a:rPr lang="en-US" dirty="0" err="1"/>
              <a:t>pesmi</a:t>
            </a:r>
            <a:r>
              <a:rPr lang="en-US" dirty="0"/>
              <a:t>.</a:t>
            </a:r>
            <a:endParaRPr lang="sl-SI" dirty="0"/>
          </a:p>
          <a:p>
            <a:pPr marL="285750" indent="-285750" fontAlgn="auto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9DC1824-9213-4ACE-A91C-A57DBEF392E8}"/>
              </a:ext>
            </a:extLst>
          </p:cNvPr>
          <p:cNvSpPr txBox="1">
            <a:spLocks/>
          </p:cNvSpPr>
          <p:nvPr/>
        </p:nvSpPr>
        <p:spPr>
          <a:xfrm>
            <a:off x="1259632" y="0"/>
            <a:ext cx="6624736" cy="1296144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l-SI" sz="66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Densmore" pitchFamily="2" charset="0"/>
              </a:rPr>
              <a:t>JIM MORRISON</a:t>
            </a:r>
            <a:endParaRPr lang="en-US" sz="66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Densmore" pitchFamily="2" charset="0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8B006721-BA03-4502-B064-41941D4D4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960313" y="4267489"/>
            <a:ext cx="2952328" cy="221139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9F16D7-0418-4B00-81A9-76CDCE915D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375" y="1844675"/>
            <a:ext cx="7680325" cy="4724400"/>
          </a:xfrm>
        </p:spPr>
        <p:txBody>
          <a:bodyPr/>
          <a:lstStyle/>
          <a:p>
            <a:pPr marL="285750" indent="-285750" fontAlgn="auto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Julija</a:t>
            </a:r>
            <a:r>
              <a:rPr lang="en-US" dirty="0"/>
              <a:t> 1965 </a:t>
            </a:r>
            <a:r>
              <a:rPr lang="en-US" dirty="0" err="1"/>
              <a:t>sta</a:t>
            </a:r>
            <a:r>
              <a:rPr lang="en-US" dirty="0"/>
              <a:t> se v </a:t>
            </a:r>
            <a:r>
              <a:rPr lang="en-US" dirty="0" err="1"/>
              <a:t>Kaliforniji</a:t>
            </a:r>
            <a:r>
              <a:rPr lang="en-US" dirty="0"/>
              <a:t> </a:t>
            </a:r>
            <a:r>
              <a:rPr lang="en-US" dirty="0" err="1"/>
              <a:t>srečala</a:t>
            </a:r>
            <a:r>
              <a:rPr lang="en-US" dirty="0"/>
              <a:t> Jim Morrison in Ray </a:t>
            </a:r>
            <a:r>
              <a:rPr lang="en-US" dirty="0" err="1"/>
              <a:t>Manzarek</a:t>
            </a:r>
            <a:r>
              <a:rPr lang="en-US" dirty="0"/>
              <a:t>.</a:t>
            </a:r>
            <a:endParaRPr lang="sl-SI" dirty="0"/>
          </a:p>
          <a:p>
            <a:pPr marL="285750" indent="-285750" fontAlgn="auto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 Morrison je </a:t>
            </a:r>
            <a:r>
              <a:rPr lang="en-US" dirty="0" err="1"/>
              <a:t>Manzareku</a:t>
            </a:r>
            <a:r>
              <a:rPr lang="en-US" dirty="0"/>
              <a:t> </a:t>
            </a:r>
            <a:r>
              <a:rPr lang="en-US" dirty="0" err="1"/>
              <a:t>povedal</a:t>
            </a:r>
            <a:r>
              <a:rPr lang="en-US" dirty="0"/>
              <a:t>, da </a:t>
            </a:r>
            <a:r>
              <a:rPr lang="en-US" dirty="0" err="1"/>
              <a:t>piše</a:t>
            </a:r>
            <a:r>
              <a:rPr lang="en-US" dirty="0"/>
              <a:t> </a:t>
            </a:r>
            <a:r>
              <a:rPr lang="en-US" dirty="0" err="1"/>
              <a:t>pesmi</a:t>
            </a:r>
            <a:r>
              <a:rPr lang="en-US" dirty="0"/>
              <a:t> in ta </a:t>
            </a:r>
            <a:r>
              <a:rPr lang="en-US" dirty="0" err="1"/>
              <a:t>ga</a:t>
            </a:r>
            <a:r>
              <a:rPr lang="en-US" dirty="0"/>
              <a:t> je </a:t>
            </a:r>
            <a:r>
              <a:rPr lang="en-US" dirty="0" err="1"/>
              <a:t>dovolj</a:t>
            </a:r>
            <a:r>
              <a:rPr lang="en-US" dirty="0"/>
              <a:t> </a:t>
            </a:r>
            <a:r>
              <a:rPr lang="en-US" dirty="0" err="1"/>
              <a:t>opogumil</a:t>
            </a:r>
            <a:r>
              <a:rPr lang="en-US" dirty="0"/>
              <a:t>, da je </a:t>
            </a:r>
            <a:r>
              <a:rPr lang="en-US" dirty="0" err="1"/>
              <a:t>zapel</a:t>
            </a:r>
            <a:r>
              <a:rPr lang="en-US" dirty="0"/>
              <a:t> "Moonlight Drive". </a:t>
            </a:r>
            <a:endParaRPr lang="sl-SI" dirty="0"/>
          </a:p>
          <a:p>
            <a:pPr marL="285750" indent="-285750" fontAlgn="auto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Impresioniran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Morrisonovim</a:t>
            </a:r>
            <a:r>
              <a:rPr lang="en-US" dirty="0"/>
              <a:t> </a:t>
            </a:r>
            <a:r>
              <a:rPr lang="en-US" dirty="0" err="1"/>
              <a:t>besedilom</a:t>
            </a:r>
            <a:r>
              <a:rPr lang="en-US" dirty="0"/>
              <a:t>, je </a:t>
            </a:r>
            <a:r>
              <a:rPr lang="en-US" dirty="0" err="1"/>
              <a:t>Manzarek</a:t>
            </a:r>
            <a:r>
              <a:rPr lang="en-US" dirty="0"/>
              <a:t> </a:t>
            </a:r>
            <a:r>
              <a:rPr lang="en-US" dirty="0" err="1"/>
              <a:t>predlagal</a:t>
            </a:r>
            <a:r>
              <a:rPr lang="en-US" dirty="0"/>
              <a:t>, da </a:t>
            </a:r>
            <a:r>
              <a:rPr lang="en-US" dirty="0" err="1"/>
              <a:t>ustanovita</a:t>
            </a:r>
            <a:r>
              <a:rPr lang="en-US" dirty="0"/>
              <a:t> band.</a:t>
            </a:r>
            <a:endParaRPr lang="sl-SI" dirty="0"/>
          </a:p>
          <a:p>
            <a:pPr marL="285750" indent="-285750" fontAlgn="auto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Klaviaturist</a:t>
            </a:r>
            <a:r>
              <a:rPr lang="en-US" dirty="0"/>
              <a:t> </a:t>
            </a:r>
            <a:r>
              <a:rPr lang="en-US" dirty="0" err="1"/>
              <a:t>Manzarek</a:t>
            </a:r>
            <a:r>
              <a:rPr lang="en-US" dirty="0"/>
              <a:t> je </a:t>
            </a:r>
            <a:r>
              <a:rPr lang="en-US" dirty="0" err="1"/>
              <a:t>bil</a:t>
            </a:r>
            <a:r>
              <a:rPr lang="en-US" dirty="0"/>
              <a:t> v </a:t>
            </a:r>
            <a:r>
              <a:rPr lang="en-US" dirty="0" err="1"/>
              <a:t>bandu</a:t>
            </a:r>
            <a:r>
              <a:rPr lang="en-US" dirty="0"/>
              <a:t> Rick &amp; the Ravens z </a:t>
            </a:r>
            <a:r>
              <a:rPr lang="en-US" dirty="0" err="1"/>
              <a:t>bratom</a:t>
            </a:r>
            <a:r>
              <a:rPr lang="en-US" dirty="0"/>
              <a:t> </a:t>
            </a:r>
            <a:r>
              <a:rPr lang="en-US" dirty="0" err="1"/>
              <a:t>Rickom</a:t>
            </a:r>
            <a:r>
              <a:rPr lang="sl-SI" dirty="0"/>
              <a:t>.</a:t>
            </a:r>
          </a:p>
          <a:p>
            <a:pPr marL="285750" indent="-285750" fontAlgn="auto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 </a:t>
            </a:r>
            <a:r>
              <a:rPr lang="sl-SI" dirty="0"/>
              <a:t>Bobnar </a:t>
            </a:r>
            <a:r>
              <a:rPr lang="en-US" dirty="0"/>
              <a:t>John </a:t>
            </a:r>
            <a:r>
              <a:rPr lang="en-US" dirty="0" err="1"/>
              <a:t>Densmore</a:t>
            </a:r>
            <a:r>
              <a:rPr lang="en-US" dirty="0"/>
              <a:t> je </a:t>
            </a:r>
            <a:r>
              <a:rPr lang="en-US" dirty="0" err="1"/>
              <a:t>igral</a:t>
            </a:r>
            <a:r>
              <a:rPr lang="en-US" dirty="0"/>
              <a:t> v The Psychedelic Rangers.</a:t>
            </a:r>
            <a:endParaRPr lang="sl-SI" dirty="0"/>
          </a:p>
          <a:p>
            <a:pPr marL="285750" indent="-285750" fontAlgn="auto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Istega</a:t>
            </a:r>
            <a:r>
              <a:rPr lang="en-US" dirty="0"/>
              <a:t> </a:t>
            </a:r>
            <a:r>
              <a:rPr lang="en-US" dirty="0" err="1"/>
              <a:t>meseca</a:t>
            </a:r>
            <a:r>
              <a:rPr lang="en-US" dirty="0"/>
              <a:t> so </a:t>
            </a:r>
            <a:r>
              <a:rPr lang="en-US" dirty="0" err="1"/>
              <a:t>rekruturali</a:t>
            </a:r>
            <a:r>
              <a:rPr lang="en-US" dirty="0"/>
              <a:t> </a:t>
            </a:r>
            <a:r>
              <a:rPr lang="en-US" dirty="0" err="1"/>
              <a:t>novega</a:t>
            </a:r>
            <a:r>
              <a:rPr lang="en-US" dirty="0"/>
              <a:t> </a:t>
            </a:r>
            <a:r>
              <a:rPr lang="en-US" dirty="0" err="1"/>
              <a:t>člana</a:t>
            </a:r>
            <a:r>
              <a:rPr lang="en-US" dirty="0"/>
              <a:t>, </a:t>
            </a:r>
            <a:r>
              <a:rPr lang="en-US" dirty="0" err="1"/>
              <a:t>kitarista</a:t>
            </a:r>
            <a:r>
              <a:rPr lang="en-US" dirty="0"/>
              <a:t> </a:t>
            </a:r>
            <a:r>
              <a:rPr lang="en-US" dirty="0" err="1"/>
              <a:t>Robbyja</a:t>
            </a:r>
            <a:r>
              <a:rPr lang="en-US" dirty="0"/>
              <a:t> </a:t>
            </a:r>
            <a:r>
              <a:rPr lang="en-US" dirty="0" err="1"/>
              <a:t>Kriegerja</a:t>
            </a: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D3AC058-5221-4EC6-8717-CBEB8DCABD5B}"/>
              </a:ext>
            </a:extLst>
          </p:cNvPr>
          <p:cNvSpPr txBox="1">
            <a:spLocks/>
          </p:cNvSpPr>
          <p:nvPr/>
        </p:nvSpPr>
        <p:spPr>
          <a:xfrm>
            <a:off x="1115616" y="-99392"/>
            <a:ext cx="6624736" cy="1296144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l-SI" sz="66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Densmore" pitchFamily="2" charset="0"/>
              </a:rPr>
              <a:t>NASTANEK BENDA</a:t>
            </a:r>
            <a:endParaRPr lang="en-US" sz="66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Densmore" pitchFamily="2" charset="0"/>
            </a:endParaRP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D65566A1-37A0-4EC1-A290-A6D794874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619672" y="5001238"/>
            <a:ext cx="2076327" cy="1699574"/>
          </a:xfrm>
          <a:prstGeom prst="ellipse">
            <a:avLst/>
          </a:prstGeom>
          <a:ln w="63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10CD375-B432-499A-9FA1-9DE6710AD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148064" y="4756596"/>
            <a:ext cx="2592288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hlinkClick r:id="rId3" action="ppaction://hlinkfile"/>
            <a:extLst>
              <a:ext uri="{FF2B5EF4-FFF2-40B4-BE49-F238E27FC236}">
                <a16:creationId xmlns:a16="http://schemas.microsoft.com/office/drawing/2014/main" id="{64DEE9F3-4012-497A-BA73-F3DA8A255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915816" y="1628800"/>
            <a:ext cx="3257550" cy="3219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bliqueBottomLeft"/>
            <a:lightRig rig="soft" dir="t">
              <a:rot lat="0" lon="0" rev="0"/>
            </a:lightRig>
          </a:scene3d>
          <a:sp3d prstMaterial="translucentPowder">
            <a:bevelT w="203200" h="50800" prst="cross"/>
          </a:sp3d>
          <a:extLst/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C581C2B-F55F-40CE-8778-E022929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81862" y="620688"/>
            <a:ext cx="7406024" cy="5524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BEAD8E-3FD1-4F72-86F9-7A13A80D73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7B622DC-2426-4699-A661-1EF059C04EFE}"/>
              </a:ext>
            </a:extLst>
          </p:cNvPr>
          <p:cNvSpPr txBox="1">
            <a:spLocks/>
          </p:cNvSpPr>
          <p:nvPr/>
        </p:nvSpPr>
        <p:spPr>
          <a:xfrm>
            <a:off x="1472506" y="116632"/>
            <a:ext cx="6624736" cy="1296144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l-SI" sz="96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Densmore" pitchFamily="2" charset="0"/>
              </a:rPr>
              <a:t>The End </a:t>
            </a:r>
            <a:r>
              <a:rPr lang="sl-SI" sz="96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Densmore" pitchFamily="2" charset="0"/>
                <a:sym typeface="Wingdings" pitchFamily="2" charset="2"/>
              </a:rPr>
              <a:t></a:t>
            </a:r>
            <a:endParaRPr lang="en-US" sz="96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Densmore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0</TotalTime>
  <Words>200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Corbel</vt:lpstr>
      <vt:lpstr>Densmore</vt:lpstr>
      <vt:lpstr>Mylar</vt:lpstr>
      <vt:lpstr>THE DOORS</vt:lpstr>
      <vt:lpstr>THE DOORS</vt:lpstr>
      <vt:lpstr>CLANI SKUPINE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2019-05-31T08:47:44Z</dcterms:created>
  <dcterms:modified xsi:type="dcterms:W3CDTF">2019-05-31T08:47:44Z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