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720263" cy="64801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8D46BC12-A8EE-4CC8-B080-F60B6AE03B4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B79757E-3942-4313-BEE8-5978AA6CB8C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3CD2D49F-D575-47C3-83AC-EF1BBCC066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87C87C9-654D-4FE2-91D9-FA39779868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458F61C8-D444-4CCA-8E3F-96101D90B5C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B6170F7-EF3F-4068-9550-A7C1829979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0FCC0E92-5763-45F0-A5D3-5B6A47C7AA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441D90D-F7D9-4218-9368-2239EA6621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9D890C09-7F93-4BB7-8AC4-0BAA066DAAE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2F4500C-B63A-4EF9-9BD4-EA0322F9D5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58A4F22A-C413-4813-8144-9D2815BB9E3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4E41381-1615-4EAE-884D-02B1A9BC49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A26EC0BB-A6E1-4ABC-82D3-F71FD177E8C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557681F-3BE2-4BE5-98F0-A0AD4C364A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60B3A09E-7F87-4AD3-B90F-03AC00F744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2463BA6-530F-46C2-8642-FE15D6F13D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30C22AFD-A424-4A0A-8149-471C9FA2BA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8777433-D3B3-44C5-94D0-61CF43A06A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8C59C440-3329-4C22-966F-EDCEB3C08C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F260540-186D-4977-8F8A-4A2BDD6DEA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FE418CED-F29F-40EB-BB07-71D207AE357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029B4E0-8B44-42F5-B49D-FB44FA6DEE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99DA4577-21AA-493B-8ABB-203F320812A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86161A6-C936-49A2-A86D-A03A458A9A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A126-1A3D-4111-8954-56DBF9964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15600-48FE-4CD3-8181-DD861BE84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F194E-F966-4906-BE37-CB3D29A665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EFD7-1734-4C79-9FB9-86525D6DBD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4BE3-F085-4B46-8DC1-1FF71A6F2E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3D15FC-1DDE-4A88-9215-FA8E6F096B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107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E832-9C61-4F97-949E-047A401D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7B699-2E40-4B3B-87CA-872C796F0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C0312-6CE4-44CD-A37E-1DAA10120E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D7505-2B68-41FB-89E0-2711B6DF97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B3D5-BD46-40FB-B4B8-0FB0646FD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0B0B1-C32A-4F46-B7DD-69F0FBE6DE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153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067FDF-3E77-4E78-B406-CE7BCB3AC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45325" y="258763"/>
            <a:ext cx="2185988" cy="5013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03D30-F91F-4974-A371-2CBB73E33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7150" cy="5013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579B-B762-487C-BB0A-6D1682798A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03D62-6265-46B0-B56F-3BE98E4A41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F1B92-0739-4352-8FE3-7B224A68C5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66050-3C96-4CF9-B89B-E7B72153F1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114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5F7F-A97D-44D5-8043-D493B24CB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2DB9D-1A8D-4BDB-B6CE-4212A76BB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185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9977-8ADB-46A8-BA12-7018F495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AC3D2-1906-4646-B41D-102BFC686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617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6A66-8403-43D0-987D-22F09A10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CE5-94D3-4593-B7B2-63C0B08A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8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7B03-ECE9-4241-962D-486091C7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66497-D098-428F-8026-4AD047677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375" y="1682750"/>
            <a:ext cx="4152900" cy="3756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11EFA-F867-48C9-9A75-B125F631C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9675" y="1682750"/>
            <a:ext cx="4152900" cy="3756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90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06DF-FDA3-4053-B260-92FB5B40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5E2D4-78FA-4D49-A4B5-99E65B4C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1F340-B4F8-405C-94AD-9F3DF59E9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381B5-DFE1-4154-A955-14E49E4EE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8D11B-F8CD-46C5-B3FF-F8044F8CD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79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D291-FA65-446C-80B5-9D15782F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8770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932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6B75-95BB-4220-A04E-B488340E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446DC-3C7D-4564-BE67-842DAE47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8A749-A649-4204-8C30-8B8C086E3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38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635D-96B5-41C2-B739-AC18E39F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0B75-1B75-41FC-A398-5276E166E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9D894-AE2A-47EE-8738-52B758DC57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6F358-A9E2-4884-A68D-76263DA00D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4FB7F-1872-48E1-8A68-6D6B448708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AFD890-3E81-4B9D-BD8F-1FFE57D079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2249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F061-4F49-40D1-B712-B4E90EEE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16172D-A36B-497F-8233-9EC8A92F5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7F481-754D-47FB-90C0-36C480301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204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D049-0617-4D66-9C51-4BFD9624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8E479-5138-43D7-BEF4-CD9841789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13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82C1E-B3C7-4E55-9E64-64FC4285E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58025" y="241300"/>
            <a:ext cx="2114550" cy="5197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A41E5-6817-4E8D-9755-BE5A5D273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4375" y="241300"/>
            <a:ext cx="6191250" cy="5197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582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0BA8-D8C7-4672-A79B-E587CB9B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41300"/>
            <a:ext cx="8299450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FE67-A2F8-4AC5-B0F6-19C71233C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375" y="1682750"/>
            <a:ext cx="8458200" cy="180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072A8-91B4-41CB-8717-2F44124DF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5" y="3636963"/>
            <a:ext cx="8458200" cy="180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5943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9F9A-E111-4851-BB7B-06960E930E6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714375" y="241300"/>
            <a:ext cx="8299450" cy="1081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82C26-8E9D-439B-9503-6FA26AC0F2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4375" y="1682750"/>
            <a:ext cx="4152900" cy="180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54B0B-AF72-4AD0-8695-C442CC1CCEF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19675" y="1682750"/>
            <a:ext cx="4152900" cy="180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EFD682-B60D-4D46-86DE-44A8A559777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14375" y="3636963"/>
            <a:ext cx="4152900" cy="180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E1AEF-5781-44B9-A243-15E9E4B32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9675" y="3636963"/>
            <a:ext cx="4152900" cy="1801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816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1C63-DF3E-4A9C-A3A4-434335B3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6AC26-975D-45D4-8268-19F83D50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0D0B4-D79D-4EE0-91DC-C94AA1C2D9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E4855-46D0-467E-B085-E50DF0997F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BBAE7-085B-49DA-83AC-B99CEDD908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C4513D-E566-44F8-B814-02056F495D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103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F9AA-ED3D-4DCD-AD04-6F6D59C2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D3F5-33B9-43B7-A4A6-9A57F3689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3756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8C60C-4D14-48E6-BC82-3318F23F1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3756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590B1-6CDC-4D51-9408-2AB8ADE95F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8E543-3E6C-4D35-BD3F-BCAC9FF3F7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B830E-923B-433B-A7E2-12487014A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7530BA-F615-462F-A921-5091728945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378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4C9B7-B9EB-40C3-800F-A2C0465F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7C67F-6642-42A9-9C71-181EFEF09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5013D-4CAD-4A88-B198-7086C4924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F8F21-3081-46B2-8B92-21836DEBE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89E82-69A0-4C0C-BFB7-95FA3C610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8E075-89BF-442E-B89B-AAE9F51F6D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B39D0-61D3-44DB-9892-1F46E1CC9F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E9A91-2F00-45B9-B38B-75D71A5BD9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F2CDBD-85E8-43D0-AA2F-00C495680B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177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708A-41A4-49C6-91E1-DDEDD026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0F89F-5D7A-4941-A3DF-6F67F386A6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439CE-AE9C-40C4-A7C5-9E5763682C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2B4EC-9CE8-4528-8F9A-BBB0CC60A1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FEF656-4D0F-4E7C-8ACB-2B93819806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828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9D291-AFC3-4675-BA73-E1D9085E00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89DE2-B9CF-4B26-91FA-7C3EF8349B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6A0FF-C5AE-4473-8783-E6C348801D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88647C-6242-49F0-8DAB-52BAD938FB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043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FDB6-A930-476F-AC9A-0B0E335B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0293-E0C9-450B-9841-8D4818593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99B55-7D0C-45F0-891E-D50BD9DC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2730D-4174-45E8-B719-D4B839A3BA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9E5F0-C609-4B25-971A-82B95187F1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9A86E-5C42-48C3-8E90-165002A1B7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5F2D43-30C7-4CEA-A02E-66C9BA95A5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529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5AD9-A307-4F3A-B5E4-99C3955E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2D861-1CC5-494B-A0C4-648480427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5FF2B-909B-4B94-AE37-648C69F11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8E1C0-B503-441D-8FA0-4713BF8A91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3CA19-772C-47EF-BA70-67CA7636F3B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8FABB-C072-4FB8-8FDE-F1C714AC57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658F6C-8EC8-44BF-BA74-FABD1C9AC8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319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A4BAEA7-C6EF-405D-B6D6-EB68A41DF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55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94A6B748-0E8D-46EE-9D14-70EF0CC62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8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FDEA4C-71A3-4356-89A3-F0E6ED9416C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8C10CE-6A15-492A-88C6-A2980A6B61D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546732-0486-4586-97F0-1C8AA0B6FD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3A2F6660-1EC3-46C0-B35A-2E5DB70A7E5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97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73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26EBAA33-B09E-4014-826F-61CD7D7AF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241300"/>
            <a:ext cx="82994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A19647F-D09C-4E93-9B06-D91848104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682750"/>
            <a:ext cx="845820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9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E9026D15-59B7-46FE-93F3-A6E75149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6065838"/>
            <a:ext cx="9021763" cy="82550"/>
          </a:xfrm>
          <a:prstGeom prst="roundRect">
            <a:avLst>
              <a:gd name="adj" fmla="val 1921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20097C5F-BEA9-47AD-AC20-ED146F45A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6246813"/>
            <a:ext cx="7804150" cy="82550"/>
          </a:xfrm>
          <a:prstGeom prst="roundRect">
            <a:avLst>
              <a:gd name="adj" fmla="val 1921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Justin_Timberlak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6819F06-54B9-4CE7-A498-915906D4C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287338"/>
            <a:ext cx="8301037" cy="56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9688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2000"/>
              </a:lnSpc>
            </a:pPr>
            <a:r>
              <a:rPr lang="sl-SI" altLang="sl-SI" sz="66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Lucida Sans Unicode" panose="020B0602030504020204" pitchFamily="34" charset="0"/>
              </a:rPr>
              <a:t>JUSTIN</a:t>
            </a:r>
            <a:br>
              <a:rPr lang="sl-SI" altLang="sl-SI" sz="66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Lucida Sans Unicode" panose="020B0602030504020204" pitchFamily="34" charset="0"/>
              </a:rPr>
            </a:br>
            <a:r>
              <a:rPr lang="sl-SI" altLang="sl-SI" sz="66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Lucida Sans Unicode" panose="020B0602030504020204" pitchFamily="34" charset="0"/>
              </a:rPr>
              <a:t> TIMBERLAKE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EC52642E-F878-44CF-AEF9-D10ACED09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309563"/>
            <a:ext cx="7413625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088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6000"/>
              </a:lnSpc>
            </a:pPr>
            <a:r>
              <a:rPr lang="sl-SI" altLang="sl-SI" sz="2200" i="1">
                <a:solidFill>
                  <a:srgbClr val="FFFFFF"/>
                </a:solidFill>
                <a:latin typeface="바탕" panose="02030600000101010101" pitchFamily="18" charset="-127"/>
              </a:rPr>
              <a:t>'</a:t>
            </a:r>
            <a:r>
              <a:rPr lang="sl-SI" altLang="sl-SI" sz="2200" i="1">
                <a:solidFill>
                  <a:srgbClr val="FFCC99"/>
                </a:solidFill>
                <a:latin typeface="바탕" panose="02030600000101010101" pitchFamily="18" charset="-127"/>
              </a:rPr>
              <a:t>' Vse kar lahko ustvariš kot umetnik je to,kar   </a:t>
            </a:r>
            <a:br>
              <a:rPr lang="sl-SI" altLang="sl-SI" sz="2200" i="1">
                <a:solidFill>
                  <a:srgbClr val="FFCC99"/>
                </a:solidFill>
                <a:latin typeface="바탕" panose="02030600000101010101" pitchFamily="18" charset="-127"/>
              </a:rPr>
            </a:br>
            <a:r>
              <a:rPr lang="sl-SI" altLang="sl-SI" sz="2200" i="1">
                <a:solidFill>
                  <a:srgbClr val="FFCC99"/>
                </a:solidFill>
                <a:latin typeface="바탕" panose="02030600000101010101" pitchFamily="18" charset="-127"/>
              </a:rPr>
              <a:t>misliš ,da te  predstavlja in govori zgodbo o tebi. </a:t>
            </a:r>
            <a:br>
              <a:rPr lang="sl-SI" altLang="sl-SI" sz="2200" i="1">
                <a:solidFill>
                  <a:srgbClr val="FFCC99"/>
                </a:solidFill>
                <a:latin typeface="바탕" panose="02030600000101010101" pitchFamily="18" charset="-127"/>
              </a:rPr>
            </a:br>
            <a:r>
              <a:rPr lang="sl-SI" altLang="sl-SI" sz="2200" i="1">
                <a:solidFill>
                  <a:srgbClr val="FFCC99"/>
                </a:solidFill>
                <a:latin typeface="바탕" panose="02030600000101010101" pitchFamily="18" charset="-127"/>
              </a:rPr>
              <a:t>V bistvu na papir pišeš. . . o tem kar si. </a:t>
            </a:r>
            <a:br>
              <a:rPr lang="sl-SI" altLang="sl-SI" sz="2200" i="1">
                <a:solidFill>
                  <a:srgbClr val="FFCC99"/>
                </a:solidFill>
                <a:latin typeface="바탕" panose="02030600000101010101" pitchFamily="18" charset="-127"/>
              </a:rPr>
            </a:br>
            <a:r>
              <a:rPr lang="sl-SI" altLang="sl-SI" sz="2200" i="1">
                <a:solidFill>
                  <a:srgbClr val="FFCC99"/>
                </a:solidFill>
                <a:latin typeface="바탕" panose="02030600000101010101" pitchFamily="18" charset="-127"/>
              </a:rPr>
              <a:t>To je use kar te dela umetnika . </a:t>
            </a:r>
            <a:br>
              <a:rPr lang="sl-SI" altLang="sl-SI" sz="2200" i="1">
                <a:solidFill>
                  <a:srgbClr val="FFCC99"/>
                </a:solidFill>
                <a:latin typeface="바탕" panose="02030600000101010101" pitchFamily="18" charset="-127"/>
              </a:rPr>
            </a:br>
            <a:r>
              <a:rPr lang="sl-SI" altLang="sl-SI" sz="2200" i="1">
                <a:solidFill>
                  <a:srgbClr val="FFCC99"/>
                </a:solidFill>
                <a:latin typeface="바탕" panose="02030600000101010101" pitchFamily="18" charset="-127"/>
              </a:rPr>
              <a:t>In, ko je narejeno ,nikoli ne poglej nazaj in si reci '' to bi lahko naredil bolje'', bodi ponosen na svoje delo. ''</a:t>
            </a:r>
            <a:br>
              <a:rPr lang="sl-SI" altLang="sl-SI" sz="2200" i="1">
                <a:solidFill>
                  <a:srgbClr val="FFCC99"/>
                </a:solidFill>
              </a:rPr>
            </a:br>
            <a:br>
              <a:rPr lang="sl-SI" altLang="sl-SI" sz="2200" i="1">
                <a:solidFill>
                  <a:srgbClr val="FFCC99"/>
                </a:solidFill>
              </a:rPr>
            </a:br>
            <a:br>
              <a:rPr lang="sl-SI" altLang="sl-SI" sz="2200" i="1">
                <a:solidFill>
                  <a:srgbClr val="FFCC99"/>
                </a:solidFill>
              </a:rPr>
            </a:br>
            <a:br>
              <a:rPr lang="sl-SI" altLang="sl-SI" sz="2200" i="1">
                <a:solidFill>
                  <a:srgbClr val="FFCC99"/>
                </a:solidFill>
              </a:rPr>
            </a:br>
            <a:br>
              <a:rPr lang="sl-SI" altLang="sl-SI" sz="2200" i="1">
                <a:solidFill>
                  <a:srgbClr val="FFCC99"/>
                </a:solidFill>
              </a:rPr>
            </a:br>
            <a:br>
              <a:rPr lang="sl-SI" altLang="sl-SI" sz="2200" i="1">
                <a:solidFill>
                  <a:srgbClr val="FFCC99"/>
                </a:solidFill>
              </a:rPr>
            </a:br>
            <a:endParaRPr lang="sl-SI" altLang="sl-SI" sz="2200" i="1">
              <a:solidFill>
                <a:srgbClr val="FFCC99"/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446D704-6CD8-4FC7-871A-E9C93BEB4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376488"/>
            <a:ext cx="28797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11A79D2F-8B61-4E81-B91B-B1CD78F75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241300"/>
            <a:ext cx="8301038" cy="1082675"/>
          </a:xfrm>
          <a:ln/>
        </p:spPr>
        <p:txBody>
          <a:bodyPr tIns="335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sl-SI" altLang="sl-SI"/>
              <a:t>                       VIRI:</a:t>
            </a:r>
            <a:br>
              <a:rPr lang="sl-SI" altLang="sl-SI"/>
            </a:br>
            <a:endParaRPr lang="sl-SI" altLang="sl-SI"/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DA24140B-C42D-4A7E-9FE8-99151C30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682750"/>
            <a:ext cx="41275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90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>
                <a:srgbClr val="E6E6E6"/>
              </a:buClr>
              <a:buSzPct val="45000"/>
              <a:buFont typeface="StarSymbol" charset="0"/>
              <a:buChar char="●"/>
            </a:pPr>
            <a:r>
              <a:rPr lang="sl-SI" altLang="sl-SI" sz="30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  <a:hlinkClick r:id="rId3"/>
              </a:rPr>
              <a:t>http://sl.wikipedia.org/wiki/Justin_Timberlake</a:t>
            </a:r>
            <a:br>
              <a:rPr lang="sl-SI" altLang="sl-SI" sz="30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</a:br>
            <a:endParaRPr lang="sl-SI" altLang="sl-SI" sz="3000">
              <a:solidFill>
                <a:srgbClr val="E6E6E6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FB34A5F7-7C9D-4A71-BAED-94B7F6E74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592388"/>
            <a:ext cx="7926388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90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>
                <a:srgbClr val="E6E6E6"/>
              </a:buClr>
              <a:buSzPct val="45000"/>
              <a:buFont typeface="StarSymbol" charset="0"/>
              <a:buChar char="●"/>
            </a:pPr>
            <a:r>
              <a:rPr lang="sl-SI" altLang="sl-SI" sz="3000">
                <a:solidFill>
                  <a:srgbClr val="B2B2B2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http://www.imdb.com/name/nm0005493/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061E4F0E-C7BD-42E9-A2D4-92D9D490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452813"/>
            <a:ext cx="8202613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90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>
                <a:srgbClr val="E6E6E6"/>
              </a:buClr>
              <a:buSzPct val="45000"/>
              <a:buFont typeface="StarSymbol" charset="0"/>
              <a:buChar char="●"/>
            </a:pPr>
            <a:r>
              <a:rPr lang="sl-SI" altLang="sl-SI" sz="3000">
                <a:solidFill>
                  <a:srgbClr val="B2B2B2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http://www.lifetimetv.co.uk/biography/biography-justin-timberlake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58548D69-0E95-4B61-B054-F10BD23AE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1728788"/>
            <a:ext cx="2735262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663"/>
              </a:spcBef>
              <a:spcAft>
                <a:spcPts val="938"/>
              </a:spcAft>
            </a:pPr>
            <a:r>
              <a:rPr lang="sl-SI" altLang="sl-SI" sz="2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sl-SI" altLang="sl-SI" sz="2200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</a:t>
            </a:r>
            <a:r>
              <a:rPr lang="sl-SI" altLang="sl-SI" sz="2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sl-SI" altLang="sl-SI" sz="2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</a:t>
            </a:r>
            <a: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pevec    </a:t>
            </a:r>
            <a:b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</a:br>
            <a: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 -tekstopisec   </a:t>
            </a:r>
            <a:b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</a:br>
            <a: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 -glasbenik, </a:t>
            </a:r>
            <a:b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</a:br>
            <a: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 -producent       </a:t>
            </a:r>
            <a:b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</a:br>
            <a: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 -plesalec            </a:t>
            </a:r>
            <a:b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</a:br>
            <a:r>
              <a:rPr lang="sl-SI" altLang="sl-SI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</a:rPr>
              <a:t>  -igralec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53573A42-BCF0-4733-A153-626D559B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-52388"/>
            <a:ext cx="3732213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sl-SI" altLang="sl-SI" sz="26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     </a:t>
            </a:r>
            <a:r>
              <a:rPr lang="sl-SI" altLang="sl-SI" sz="2600" b="1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glasbeni slog: </a:t>
            </a:r>
            <a:r>
              <a:rPr lang="sl-SI" altLang="sl-SI" sz="26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       </a:t>
            </a:r>
            <a:r>
              <a:rPr lang="sl-SI" altLang="sl-SI" sz="3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POP,  DANCE, R&amp;B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16C7900A-9535-4B5C-B5B7-EE32B830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36625"/>
            <a:ext cx="33845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E9E7568-7DC0-4841-AEF0-E95F4F8AA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241300"/>
            <a:ext cx="8301038" cy="1082675"/>
          </a:xfrm>
          <a:ln/>
        </p:spPr>
        <p:txBody>
          <a:bodyPr tIns="28224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sl-SI" altLang="sl-SI" sz="3200">
                <a:solidFill>
                  <a:srgbClr val="FFCC99"/>
                </a:solidFill>
              </a:rPr>
              <a:t>             </a:t>
            </a:r>
            <a:r>
              <a:rPr lang="sl-SI" altLang="sl-SI" sz="3600">
                <a:solidFill>
                  <a:srgbClr val="FFCC99"/>
                </a:solidFill>
              </a:rPr>
              <a:t> ZGODNJE ŽIVLJENJE </a:t>
            </a:r>
            <a:br>
              <a:rPr lang="sl-SI" altLang="sl-SI" sz="3600">
                <a:solidFill>
                  <a:srgbClr val="FFCC99"/>
                </a:solidFill>
              </a:rPr>
            </a:br>
            <a:r>
              <a:rPr lang="sl-SI" altLang="sl-SI" sz="3600">
                <a:solidFill>
                  <a:srgbClr val="FFCC99"/>
                </a:solidFill>
              </a:rPr>
              <a:t>                   IN ZAČETEK KARIERE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4BF9279-F85D-43DD-A352-3D4E0887A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2232025"/>
            <a:ext cx="4127500" cy="2592388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Justin Randall Timberlake se je rodil 31. januarja 1981 v  Tennessee-ju (ZDA)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73E9DE0-7609-416C-99F3-6AEFE63C9FC5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5016500" y="2103438"/>
            <a:ext cx="4127500" cy="4232275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Kariero je začel s prepevanjem country pesmi v oddaji Star Search pod imenom Justin Randall.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8240086-E190-4A89-A919-D67D505C3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241300"/>
            <a:ext cx="8301038" cy="1082675"/>
          </a:xfrm>
          <a:ln/>
        </p:spPr>
        <p:txBody>
          <a:bodyPr tIns="335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sl-SI" altLang="sl-SI"/>
              <a:t>            </a:t>
            </a:r>
            <a:r>
              <a:rPr lang="sl-SI" altLang="sl-SI">
                <a:solidFill>
                  <a:srgbClr val="FFCC99"/>
                </a:solidFill>
              </a:rPr>
              <a:t>GLASBENA KARIERA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D2F8BF6-BDE3-487F-90FF-B27C6BD4B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1343025"/>
            <a:ext cx="8459788" cy="2289175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sl-SI" altLang="sl-SI">
                <a:solidFill>
                  <a:srgbClr val="FFCC99"/>
                </a:solidFill>
              </a:rPr>
              <a:t>Član glas. skupine  'N SYNC (1995 – 2002):</a:t>
            </a:r>
            <a:br>
              <a:rPr lang="sl-SI" altLang="sl-SI">
                <a:solidFill>
                  <a:srgbClr val="FFCC99"/>
                </a:solidFill>
              </a:rPr>
            </a:br>
            <a:br>
              <a:rPr lang="sl-SI" altLang="sl-SI"/>
            </a:br>
            <a:r>
              <a:rPr lang="sl-SI" altLang="sl-SI" sz="2400">
                <a:latin typeface="Segoe UI" panose="020B0502040204020203" pitchFamily="34" charset="0"/>
                <a:cs typeface="Segoe UI" panose="020B0502040204020203" pitchFamily="34" charset="0"/>
              </a:rPr>
              <a:t>●</a:t>
            </a:r>
            <a:r>
              <a:rPr lang="sl-SI" altLang="sl-SI" sz="2200" u="sng">
                <a:latin typeface="Calibri" panose="020F0502020204030204" pitchFamily="34" charset="0"/>
              </a:rPr>
              <a:t> preboj v ZDA je skupina doživela leta 1998</a:t>
            </a:r>
            <a:br>
              <a:rPr lang="sl-SI" altLang="sl-SI" sz="2200" u="sng">
                <a:latin typeface="Calibri" panose="020F0502020204030204" pitchFamily="34" charset="0"/>
              </a:rPr>
            </a:br>
            <a:br>
              <a:rPr lang="sl-SI" altLang="sl-SI" sz="2200" u="sng">
                <a:latin typeface="Calibri" panose="020F0502020204030204" pitchFamily="34" charset="0"/>
              </a:rPr>
            </a:br>
            <a:r>
              <a:rPr lang="sl-SI" altLang="sl-SI" sz="2200" u="sng">
                <a:latin typeface="Calibri" panose="020F0502020204030204" pitchFamily="34" charset="0"/>
                <a:cs typeface="Segoe UI" panose="020B0502040204020203" pitchFamily="34" charset="0"/>
              </a:rPr>
              <a:t>● </a:t>
            </a:r>
            <a:r>
              <a:rPr lang="sl-SI" altLang="sl-SI" sz="2200" u="sng">
                <a:latin typeface="Calibri" panose="020F0502020204030204" pitchFamily="34" charset="0"/>
              </a:rPr>
              <a:t>prvi glasbeni album  je prodal več kot 11 milijonov kopij</a:t>
            </a:r>
            <a:br>
              <a:rPr lang="sl-SI" altLang="sl-SI" sz="2200" u="sng">
                <a:latin typeface="Calibri" panose="020F0502020204030204" pitchFamily="34" charset="0"/>
              </a:rPr>
            </a:br>
            <a:endParaRPr lang="sl-SI" altLang="sl-SI" sz="2200" u="sng">
              <a:latin typeface="Calibri" panose="020F0502020204030204" pitchFamily="34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7C3D2685-A5F8-422E-AC14-53C70E130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3576638"/>
            <a:ext cx="8459787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2000"/>
              </a:lnSpc>
              <a:buClr>
                <a:srgbClr val="E6E6E6"/>
              </a:buClr>
              <a:buSzPct val="45000"/>
              <a:buFont typeface="StarSymbol" charset="0"/>
              <a:buChar char="●"/>
            </a:pPr>
            <a:r>
              <a:rPr lang="sl-SI" altLang="sl-SI" sz="2200">
                <a:solidFill>
                  <a:srgbClr val="E6E6E6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● </a:t>
            </a:r>
            <a: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nastopali so na podelitvi Oskarjev, Olimpijskih igrah in Super </a:t>
            </a:r>
            <a:b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    Bowl -u,</a:t>
            </a:r>
            <a:b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</a:br>
            <a:b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●  </a:t>
            </a:r>
            <a: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več kot 50 milijonov  prodanih kopij albumov po vsem svetu</a:t>
            </a:r>
            <a:b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</a:br>
            <a:b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●  </a:t>
            </a:r>
            <a:r>
              <a:rPr lang="sl-SI" altLang="sl-SI" sz="22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tretja najbolje prodajana deška glasbena skupina</a:t>
            </a:r>
            <a:r>
              <a:rPr lang="sl-SI" altLang="sl-SI" sz="20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B212F6AF-F072-4C15-A8B8-A6B653A0B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3463" y="2505075"/>
            <a:ext cx="3887787" cy="1439863"/>
          </a:xfrm>
          <a:ln/>
        </p:spPr>
        <p:txBody>
          <a:bodyPr tIns="33516"/>
          <a:lstStyle/>
          <a:p>
            <a:endParaRPr lang="sl-SI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E40A124-C000-4848-8569-A91EDF4C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736600"/>
            <a:ext cx="6191250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EF1075B3-18D1-4742-AF2F-7A0236848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957263"/>
            <a:ext cx="83089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2000"/>
              </a:lnSpc>
              <a:buClr>
                <a:srgbClr val="E6E6E6"/>
              </a:buClr>
              <a:buSzPct val="45000"/>
              <a:buFont typeface="StarSymbol" charset="0"/>
              <a:buChar char="●"/>
            </a:pPr>
            <a: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  albumi   </a:t>
            </a:r>
            <a:r>
              <a:rPr lang="sl-SI" altLang="sl-SI" sz="2600" i="1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Justified,   LoveSounds,   The 20/20 Experience</a:t>
            </a:r>
            <a:b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</a:br>
            <a:b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sl-SI" altLang="sl-SI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l-SI" altLang="sl-SI" sz="2600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  <a:t>3 koncertne turneje,3 dvd-ji</a:t>
            </a:r>
            <a:b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</a:br>
            <a:b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Lucida Sans Unicode" panose="020B0602030504020204" pitchFamily="34" charset="0"/>
              </a:rPr>
            </a:br>
            <a:r>
              <a:rPr lang="sl-SI" altLang="sl-SI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l-SI" altLang="sl-SI" b="1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pesem '' </a:t>
            </a:r>
            <a:r>
              <a:rPr lang="sl-SI" altLang="sl-SI" sz="2600" i="1" u="sng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I'm lovin' it</a:t>
            </a:r>
            <a: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'' je postala glavni singl za McDonald'sovo reklamno kampanijo</a:t>
            </a:r>
            <a:r>
              <a:rPr lang="sl-SI" altLang="sl-SI" sz="2400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l-SI" altLang="sl-SI" sz="2400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altLang="sl-SI" sz="2400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sodeloval s skupino Black Eyed Peas,</a:t>
            </a:r>
            <a:b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Christino Aguilero,Janet Jackson, Madonno,Nelly Furtado,</a:t>
            </a:r>
            <a:b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2600" u="sng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Leone Lewis, Snoop dogg-om, will.i.am.,50 Cent -om ,Lil Wayneom ..</a:t>
            </a:r>
            <a:r>
              <a:rPr lang="sl-SI" altLang="sl-SI" sz="2600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l-SI" altLang="sl-SI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altLang="sl-SI">
                <a:solidFill>
                  <a:srgbClr val="E6E6E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altLang="sl-SI">
              <a:solidFill>
                <a:srgbClr val="E6E6E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397E6BC0-F9EB-4029-8024-1DE18758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14313"/>
            <a:ext cx="35274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sl-SI" altLang="sl-SI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sl-SI" altLang="sl-SI" sz="2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sl-SI" altLang="sl-SI" sz="32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sl-SI" altLang="sl-SI" sz="36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Solo</a:t>
            </a:r>
            <a:r>
              <a:rPr lang="sl-SI" altLang="sl-SI" sz="3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sl-SI" altLang="sl-SI" sz="36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kariera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87EB58ED-0557-42DE-847F-06C77B9D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2163"/>
            <a:ext cx="431958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FD461D9F-E0A8-45F8-BAE1-83358AB5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504825"/>
            <a:ext cx="381635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85B40DB4-E8F6-4014-B759-050B0868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90488"/>
            <a:ext cx="39798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sl-SI" altLang="sl-SI" sz="2600">
                <a:solidFill>
                  <a:srgbClr val="FFFFFF"/>
                </a:solidFill>
              </a:rPr>
              <a:t>          </a:t>
            </a:r>
            <a:r>
              <a:rPr lang="sl-SI" altLang="sl-SI" sz="2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40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DOSEŽKI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FAD49F42-EF44-4E41-9D72-2FB7DA056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8200"/>
            <a:ext cx="7396163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2000"/>
              </a:lnSpc>
            </a:pPr>
            <a:r>
              <a:rPr lang="sl-SI" altLang="sl-SI">
                <a:solidFill>
                  <a:srgbClr val="FFFFFF"/>
                </a:solidFill>
                <a:latin typeface="Candara" panose="020E0502030303020204" pitchFamily="34" charset="0"/>
              </a:rPr>
              <a:t> </a:t>
            </a:r>
            <a:r>
              <a:rPr lang="sl-SI" altLang="sl-SI" sz="2200">
                <a:solidFill>
                  <a:srgbClr val="DDDDDD"/>
                </a:solidFill>
                <a:latin typeface="Candara" panose="020E0502030303020204" pitchFamily="34" charset="0"/>
              </a:rPr>
              <a:t> </a:t>
            </a:r>
            <a:br>
              <a:rPr lang="sl-SI" altLang="sl-SI" sz="2200">
                <a:solidFill>
                  <a:srgbClr val="DDDDDD"/>
                </a:solidFill>
                <a:latin typeface="Candara" panose="020E0502030303020204" pitchFamily="34" charset="0"/>
              </a:rPr>
            </a:br>
            <a:r>
              <a:rPr lang="sl-SI" altLang="sl-SI" sz="2200">
                <a:solidFill>
                  <a:srgbClr val="DDDDDD"/>
                </a:solidFill>
                <a:latin typeface="Candara" panose="020E0502030303020204" pitchFamily="34" charset="0"/>
              </a:rPr>
              <a:t>- </a:t>
            </a:r>
            <a: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  <a:t>štirje studijski albumi</a:t>
            </a:r>
          </a:p>
          <a:p>
            <a:pPr>
              <a:lnSpc>
                <a:spcPct val="102000"/>
              </a:lnSpc>
            </a:pPr>
            <a:b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</a:br>
            <a: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  <a:t>  - 39 skladb</a:t>
            </a:r>
          </a:p>
          <a:p>
            <a:pPr>
              <a:lnSpc>
                <a:spcPct val="102000"/>
              </a:lnSpc>
            </a:pPr>
            <a:b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</a:br>
            <a: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  <a:t>  - 9 Grammy awards</a:t>
            </a:r>
          </a:p>
          <a:p>
            <a:pPr>
              <a:lnSpc>
                <a:spcPct val="102000"/>
              </a:lnSpc>
            </a:pPr>
            <a:b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</a:br>
            <a: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  <a:t>  - 4 Emmy awards</a:t>
            </a:r>
          </a:p>
          <a:p>
            <a:pPr>
              <a:lnSpc>
                <a:spcPct val="102000"/>
              </a:lnSpc>
            </a:pPr>
            <a:b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</a:br>
            <a: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  <a:t>  - 3 skladbe v US Billboard Hot 100</a:t>
            </a:r>
          </a:p>
          <a:p>
            <a:pPr>
              <a:lnSpc>
                <a:spcPct val="102000"/>
              </a:lnSpc>
            </a:pPr>
            <a:b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</a:br>
            <a:r>
              <a:rPr lang="sl-SI" altLang="sl-SI" sz="2800">
                <a:solidFill>
                  <a:srgbClr val="DDDDDD"/>
                </a:solidFill>
                <a:latin typeface="Candara" panose="020E0502030303020204" pitchFamily="34" charset="0"/>
              </a:rPr>
              <a:t>   -2 skladbi št.1  v Angliji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63CBA1BF-9EA9-49CC-B9AD-3DD5E7D3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68425"/>
            <a:ext cx="460851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A0E807F8-096E-4866-AB34-41767CC6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211138"/>
            <a:ext cx="4849813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sl-SI" altLang="sl-SI" sz="36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FILMSKO IGRANJE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D746DFF2-28C3-4642-9D6F-21AC3047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81100"/>
            <a:ext cx="543083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00"/>
              </a:spcBef>
            </a:pPr>
            <a:r>
              <a:rPr lang="sl-SI" altLang="sl-SI" sz="2600">
                <a:solidFill>
                  <a:srgbClr val="DDDDDD"/>
                </a:solidFill>
              </a:rPr>
              <a:t>       </a:t>
            </a:r>
            <a:r>
              <a:rPr lang="sl-SI" altLang="sl-SI" sz="2600" b="1">
                <a:solidFill>
                  <a:srgbClr val="DDDDDD"/>
                </a:solidFill>
              </a:rPr>
              <a:t>Igral v filmih</a:t>
            </a:r>
            <a:r>
              <a:rPr lang="sl-SI" altLang="sl-SI" sz="1500">
                <a:solidFill>
                  <a:srgbClr val="DDDDDD"/>
                </a:solidFill>
              </a:rPr>
              <a:t>:</a:t>
            </a:r>
            <a:br>
              <a:rPr lang="sl-SI" altLang="sl-SI">
                <a:solidFill>
                  <a:srgbClr val="DDDDDD"/>
                </a:solidFill>
              </a:rPr>
            </a:br>
            <a: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  <a:t>-Vzorno vedenje,</a:t>
            </a:r>
            <a:b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  <a:t>-Vse za ljubezen,</a:t>
            </a:r>
            <a:b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  <a:t> -Edison, </a:t>
            </a:r>
            <a:b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  <a:t>-Očiščenje, </a:t>
            </a:r>
            <a:b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  <a:t>-Kako je propadel svet,</a:t>
            </a:r>
            <a:b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  <a:t>-Socialno omrežje,</a:t>
            </a:r>
            <a:b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</a:br>
            <a:r>
              <a:rPr lang="sl-SI" altLang="sl-SI" sz="2400">
                <a:solidFill>
                  <a:srgbClr val="DDDDDD"/>
                </a:solidFill>
                <a:latin typeface="Calibri" panose="020F0502020204030204" pitchFamily="34" charset="0"/>
              </a:rPr>
              <a:t>-Friends with beneficts..</a:t>
            </a:r>
            <a:r>
              <a:rPr lang="sl-SI" altLang="sl-SI" sz="2400">
                <a:solidFill>
                  <a:srgbClr val="DDDDDD"/>
                </a:solidFill>
              </a:rPr>
              <a:t>.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19CF0E76-2F5C-48D3-B2A1-D1150352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16125"/>
            <a:ext cx="4953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Custom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Batang</vt:lpstr>
      <vt:lpstr>Aharoni</vt:lpstr>
      <vt:lpstr>Arial</vt:lpstr>
      <vt:lpstr>Calibri</vt:lpstr>
      <vt:lpstr>Cambria</vt:lpstr>
      <vt:lpstr>Candara</vt:lpstr>
      <vt:lpstr>Segoe UI</vt:lpstr>
      <vt:lpstr>StarSymbol</vt:lpstr>
      <vt:lpstr>Times New Roman</vt:lpstr>
      <vt:lpstr>Office Theme</vt:lpstr>
      <vt:lpstr>Office Theme</vt:lpstr>
      <vt:lpstr>PowerPoint Presentation</vt:lpstr>
      <vt:lpstr>PowerPoint Presentation</vt:lpstr>
      <vt:lpstr>              ZGODNJE ŽIVLJENJE                     IN ZAČETEK KARIERE</vt:lpstr>
      <vt:lpstr>            GLASBENA KARIERA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VIRI: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2019-05-31T08:47:45Z</dcterms:created>
  <dcterms:modified xsi:type="dcterms:W3CDTF">2019-05-31T08:47:45Z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