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73D"/>
    <a:srgbClr val="350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C3C3FDF0-D3EF-48B3-8F58-D14F072E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9B897C8A-8B91-41A9-97DA-24A5564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6117-E7EE-4C9D-938E-4D8834F957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DEE3DC48-4A30-430B-8175-1A2C15D5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824CBCAD-30E5-4DB4-B71A-316F3F28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2BF5FD2-CAF5-47D1-9881-AEF45F9700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46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4089D4D7-26D5-46F2-B5BC-9C38F8A9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96E-3F33-478C-917C-EA51134A80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AFE04F62-2F71-4524-856E-37535091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96E8D198-EF20-4E7F-8BF2-C178CCBD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609B5-D52B-4329-8D9E-52419698BE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218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482E2E9-F0DB-4356-8B27-FD2D649F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B140-337E-49F9-9FAF-FA428FE02FE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FD55345-3694-48EE-AB59-E695F243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C3E7106-A31B-4508-95F7-A24D405E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D039-7B8C-4FF2-BAC7-C0ADFA549F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76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FC7D149E-0240-47E4-80B8-EA606C8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D451-DA1E-4F38-8959-9ED3786E5D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6202B037-AD5A-4DDE-BCF1-DBDA6A67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FE115DDC-AF15-409E-AB56-44F45E46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7C445B5-DC58-4E74-9078-C476C8B569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960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B9DD2A15-D2D8-40E7-BFA5-13B71CCFA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5851756E-5A95-4BE9-9F39-75D30783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C268-BC34-434F-BC55-260D973CF6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FD311420-1AC7-44A1-B1B9-31809F23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3F08E5A8-71D2-49A5-AE45-7E0B16C9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EF138-87B0-457E-A4C1-0237341D8C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544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6EFE7F1B-CA4D-4845-9E68-9DA88757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B246-FF63-4BDB-B1FC-061894C981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24502143-0F2C-4032-A8BB-F58756DB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F1E68616-03FB-4914-8713-8C1C9231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1FC3E-73A1-48AA-AD66-3124FF077B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17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4EAB6959-157D-4BAD-BF58-6922206CE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D5824469-F930-45AC-B312-57DEC9FA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0E3A-6A2D-4475-A5D4-B17C32B8B61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C4C72273-6ACD-4F09-924D-14414DEF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EBB93F7D-EA64-48CF-8D72-53833405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D299850-74EE-46C7-B9CD-7009F0EB34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76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968DC66B-7A72-40C2-8EDA-A5BE5A59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95D1-8435-4CAD-8E7C-CD19B307FF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ADF59642-5CAB-4960-B5B2-1B4BA229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6DB574D5-D0E7-4AED-A59C-D9184E41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2DF9-5D7B-41F4-BAA3-E47F01B908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530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83EDF6CB-512C-41BA-ADA9-40D6CDE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3327-24CC-4D62-A144-BC05E23643B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9230B296-D81E-4BD2-BCBE-9C8C3743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E1507A32-1D86-4100-92A2-B870B596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26E33-54B1-482B-9385-FD2B647C70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81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6CFA73FA-46B3-4F44-AB57-0D8163AAA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2D43CE59-A7E6-44D0-826C-FA696DC4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0108-10DC-4041-BD30-F60F34BA02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CCDBD810-6746-4ED8-9829-9500C6C7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9213D9A6-6C63-4407-A156-CFEF58BD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70E7-481E-42FD-A11E-11D4BD4106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37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B5CA22AE-43DE-497F-B5BE-0AD83B00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5C35-E34C-4F90-B244-69D96C44FE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4FBCE04-573F-4041-B3D8-CDC65CF5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2EE5B31E-E727-4C97-84F0-396014DD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58E-24F6-4C7D-AC56-97CF5B10C6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305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54504CEE-5BB5-43DF-B5F0-8446EB3FE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1A206661-FD97-48F0-9FDF-AEC276CADD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84F662E2-0282-407D-8EDE-DAFEFCD39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82022-C604-4366-B01D-466E6EBAED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66A9BD85-2E52-4519-916E-B5777D10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F02B965-FE56-40F6-A349-16D8E0D17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72D957BE-29F9-499F-AD5A-E3E6683E5B6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74330457-265A-41D9-A694-5A14ED92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7BDCC525-D67D-4F44-896D-00BEB88BE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4CBFBBC4-1647-4893-A07E-E425599FB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C45817-E559-43B9-BC29-4E5C64285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4653136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latin typeface="Lucida Handwriting" pitchFamily="66" charset="0"/>
              </a:rPr>
              <a:t>ROK TRKAJ</a:t>
            </a:r>
          </a:p>
        </p:txBody>
      </p:sp>
      <p:pic>
        <p:nvPicPr>
          <p:cNvPr id="23556" name="Picture 4" descr="http://alien15let.blog.siol.net/files/2009/07/trkaj21y892.jpg">
            <a:extLst>
              <a:ext uri="{FF2B5EF4-FFF2-40B4-BE49-F238E27FC236}">
                <a16:creationId xmlns:a16="http://schemas.microsoft.com/office/drawing/2014/main" id="{79150DCF-AE15-4CC3-B4D4-EE67F92A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583264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mages0.zurnal24.si/slika-_original-1323944010-671903.jpg">
            <a:extLst>
              <a:ext uri="{FF2B5EF4-FFF2-40B4-BE49-F238E27FC236}">
                <a16:creationId xmlns:a16="http://schemas.microsoft.com/office/drawing/2014/main" id="{0B39200E-007E-4945-99ED-085DC149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987824" cy="461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ACD2F754-661C-4A5D-8AEF-D149F058F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FF0000"/>
                </a:solidFill>
                <a:latin typeface="Lucida Calligraphy" panose="03010101010101010101" pitchFamily="66" charset="0"/>
              </a:rPr>
              <a:t>Raper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71AD197-E067-401C-A3F7-5E752414C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89363"/>
            <a:ext cx="222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350CCA"/>
                </a:solidFill>
                <a:latin typeface="Lucida Calligraphy" panose="03010101010101010101" pitchFamily="66" charset="0"/>
              </a:rPr>
              <a:t>tekstopisec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D911978-3259-4B1E-9C54-0D09E164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3600"/>
            <a:ext cx="173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7030A0"/>
                </a:solidFill>
                <a:latin typeface="Lucida Calligraphy" panose="03010101010101010101" pitchFamily="66" charset="0"/>
              </a:rPr>
              <a:t>novinar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862259C-0A26-4914-BA88-3D075EDA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24175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39E73D"/>
                </a:solidFill>
                <a:latin typeface="Lucida Calligraphy" panose="03010101010101010101" pitchFamily="66" charset="0"/>
              </a:rPr>
              <a:t>univerzalni diplomat</a:t>
            </a:r>
          </a:p>
        </p:txBody>
      </p:sp>
      <p:pic>
        <p:nvPicPr>
          <p:cNvPr id="1026" name="Picture 2" descr="http://image.24ur.com/media/images/original/Dec2011/60833910.jpg">
            <a:extLst>
              <a:ext uri="{FF2B5EF4-FFF2-40B4-BE49-F238E27FC236}">
                <a16:creationId xmlns:a16="http://schemas.microsoft.com/office/drawing/2014/main" id="{F9A4F6AC-5292-416A-ADC6-1EC16093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23975"/>
            <a:ext cx="4000500" cy="55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162FDB6-710C-493A-BDC8-4933475E8CBE}"/>
              </a:ext>
            </a:extLst>
          </p:cNvPr>
          <p:cNvSpPr txBox="1"/>
          <p:nvPr/>
        </p:nvSpPr>
        <p:spPr>
          <a:xfrm>
            <a:off x="395288" y="4724400"/>
            <a:ext cx="4176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  <a:cs typeface="+mn-cs"/>
              </a:rPr>
              <a:t>popotnik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FFA899B-C6C6-4677-B7F7-B076E949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619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3600">
                <a:latin typeface="Lucida Handwriting" panose="03010101010101010101" pitchFamily="66" charset="0"/>
              </a:rPr>
              <a:t>S čim se ukvarja :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C9C97CEE-100C-4095-80CD-F58CC875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33375"/>
            <a:ext cx="895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3600" b="1">
                <a:latin typeface="Lucida Calligraphy" panose="03010101010101010101" pitchFamily="66" charset="0"/>
              </a:rPr>
              <a:t>Madonna Louise Veronica Ciccone</a:t>
            </a:r>
            <a:endParaRPr lang="sl-SI" altLang="sl-SI" sz="3600">
              <a:latin typeface="Lucida Calligraphy" panose="03010101010101010101" pitchFamily="66" charset="0"/>
            </a:endParaRPr>
          </a:p>
        </p:txBody>
      </p:sp>
      <p:pic>
        <p:nvPicPr>
          <p:cNvPr id="2050" name="Picture 2" descr="http://c438342.r42.cf2.rackcdn.com/wp-content/uploads/2010/10/madonna-glastonbury.jpg">
            <a:extLst>
              <a:ext uri="{FF2B5EF4-FFF2-40B4-BE49-F238E27FC236}">
                <a16:creationId xmlns:a16="http://schemas.microsoft.com/office/drawing/2014/main" id="{6D22A149-9D43-4CC7-B274-C29B4DAB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256584" cy="401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3.bp.blogspot.com/-34ANRrui6rQ/TzAi3PHbOUI/AAAAAAAARzA/AaM1_2aaHzE/s1600/madonna+vogue.jpg">
            <a:extLst>
              <a:ext uri="{FF2B5EF4-FFF2-40B4-BE49-F238E27FC236}">
                <a16:creationId xmlns:a16="http://schemas.microsoft.com/office/drawing/2014/main" id="{3AE92465-ECC3-4A06-A236-25474D60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600400" cy="493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7407D6D-C13C-492A-842D-B1C0F7A3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1847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4000">
                <a:latin typeface="Lucida Calligraphy" panose="03010101010101010101" pitchFamily="66" charset="0"/>
              </a:rPr>
              <a:t>S čim se ukvarja :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A15964-9353-4153-9D7E-F01B6DDA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67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FF0000"/>
                </a:solidFill>
                <a:latin typeface="Lucida Calligraphy" panose="03010101010101010101" pitchFamily="66" charset="0"/>
              </a:rPr>
              <a:t>Kantavtorica (izvajalka lastnih skladb),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4062163-5228-429C-9F4E-CEB16F446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525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00B050"/>
                </a:solidFill>
                <a:latin typeface="Lucida Calligraphy" panose="03010101010101010101" pitchFamily="66" charset="0"/>
              </a:rPr>
              <a:t>Glasbena producentka</a:t>
            </a:r>
            <a:r>
              <a:rPr lang="sl-SI" altLang="sl-SI" sz="280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BB665A0-FE84-4A48-94B5-69254EB7F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0438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solidFill>
                  <a:srgbClr val="0070C0"/>
                </a:solidFill>
                <a:latin typeface="Lucida Calligraphy" panose="03010101010101010101" pitchFamily="66" charset="0"/>
              </a:rPr>
              <a:t>Igralka.</a:t>
            </a:r>
          </a:p>
        </p:txBody>
      </p:sp>
      <p:pic>
        <p:nvPicPr>
          <p:cNvPr id="1026" name="Picture 2" descr="http://allaboutmadonna.com/images/bio/madonna-bio-02.jpg">
            <a:extLst>
              <a:ext uri="{FF2B5EF4-FFF2-40B4-BE49-F238E27FC236}">
                <a16:creationId xmlns:a16="http://schemas.microsoft.com/office/drawing/2014/main" id="{B1C69166-E82B-4E8A-A059-50BDF78E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81349"/>
            <a:ext cx="2857500" cy="367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edriverpak.files.wordpress.com/2011/09/madonna-vintage.jpg">
            <a:extLst>
              <a:ext uri="{FF2B5EF4-FFF2-40B4-BE49-F238E27FC236}">
                <a16:creationId xmlns:a16="http://schemas.microsoft.com/office/drawing/2014/main" id="{8696F1AE-EA06-4508-BFE6-18C77C48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124745"/>
            <a:ext cx="41529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Franklin Gothic Book</vt:lpstr>
      <vt:lpstr>Franklin Gothic Medium</vt:lpstr>
      <vt:lpstr>Lucida Calligraphy</vt:lpstr>
      <vt:lpstr>Lucida Handwriting</vt:lpstr>
      <vt:lpstr>Wingdings 2</vt:lpstr>
      <vt:lpstr>Potovanje</vt:lpstr>
      <vt:lpstr>ROK TRKAJ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2019-05-31T08:47:46Z</dcterms:created>
  <dcterms:modified xsi:type="dcterms:W3CDTF">2019-05-31T08:47:46Z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