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3DB6A689-6591-4A2B-8EAE-009D313E427D}"/>
              </a:ext>
            </a:extLst>
          </p:cNvPr>
          <p:cNvSpPr>
            <a:spLocks noGrp="1"/>
          </p:cNvSpPr>
          <p:nvPr>
            <p:ph type="dt" sz="half" idx="10"/>
          </p:nvPr>
        </p:nvSpPr>
        <p:spPr/>
        <p:txBody>
          <a:bodyPr/>
          <a:lstStyle>
            <a:lvl1pPr>
              <a:defRPr/>
            </a:lvl1pPr>
          </a:lstStyle>
          <a:p>
            <a:pPr>
              <a:defRPr/>
            </a:pPr>
            <a:fld id="{058ECDAE-B672-40CA-B7D3-354B327A9FF0}" type="datetimeFigureOut">
              <a:rPr lang="sl-SI"/>
              <a:pPr>
                <a:defRPr/>
              </a:pPr>
              <a:t>31. 05. 2019</a:t>
            </a:fld>
            <a:endParaRPr lang="sl-SI"/>
          </a:p>
        </p:txBody>
      </p:sp>
      <p:sp>
        <p:nvSpPr>
          <p:cNvPr id="5" name="Ograda noge 4">
            <a:extLst>
              <a:ext uri="{FF2B5EF4-FFF2-40B4-BE49-F238E27FC236}">
                <a16:creationId xmlns:a16="http://schemas.microsoft.com/office/drawing/2014/main" id="{C1A08C4F-9DA6-4987-B288-C94C420810D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46026AE0-B41D-4837-843B-16D20F325098}"/>
              </a:ext>
            </a:extLst>
          </p:cNvPr>
          <p:cNvSpPr>
            <a:spLocks noGrp="1"/>
          </p:cNvSpPr>
          <p:nvPr>
            <p:ph type="sldNum" sz="quarter" idx="12"/>
          </p:nvPr>
        </p:nvSpPr>
        <p:spPr/>
        <p:txBody>
          <a:bodyPr/>
          <a:lstStyle>
            <a:lvl1pPr>
              <a:defRPr/>
            </a:lvl1pPr>
          </a:lstStyle>
          <a:p>
            <a:fld id="{8931829A-95AC-448C-94DE-38659E2ADB24}" type="slidenum">
              <a:rPr lang="sl-SI" altLang="sl-SI"/>
              <a:pPr/>
              <a:t>‹#›</a:t>
            </a:fld>
            <a:endParaRPr lang="sl-SI" altLang="sl-SI"/>
          </a:p>
        </p:txBody>
      </p:sp>
    </p:spTree>
    <p:extLst>
      <p:ext uri="{BB962C8B-B14F-4D97-AF65-F5344CB8AC3E}">
        <p14:creationId xmlns:p14="http://schemas.microsoft.com/office/powerpoint/2010/main" val="359410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451D2516-E657-4CC2-BD0A-F30CC1B36DDA}"/>
              </a:ext>
            </a:extLst>
          </p:cNvPr>
          <p:cNvSpPr>
            <a:spLocks noGrp="1"/>
          </p:cNvSpPr>
          <p:nvPr>
            <p:ph type="dt" sz="half" idx="10"/>
          </p:nvPr>
        </p:nvSpPr>
        <p:spPr/>
        <p:txBody>
          <a:bodyPr/>
          <a:lstStyle>
            <a:lvl1pPr>
              <a:defRPr/>
            </a:lvl1pPr>
          </a:lstStyle>
          <a:p>
            <a:pPr>
              <a:defRPr/>
            </a:pPr>
            <a:fld id="{B6FEDB88-09D2-46BF-81BF-C06B02E25A63}" type="datetimeFigureOut">
              <a:rPr lang="sl-SI"/>
              <a:pPr>
                <a:defRPr/>
              </a:pPr>
              <a:t>31. 05. 2019</a:t>
            </a:fld>
            <a:endParaRPr lang="sl-SI"/>
          </a:p>
        </p:txBody>
      </p:sp>
      <p:sp>
        <p:nvSpPr>
          <p:cNvPr id="5" name="Ograda noge 4">
            <a:extLst>
              <a:ext uri="{FF2B5EF4-FFF2-40B4-BE49-F238E27FC236}">
                <a16:creationId xmlns:a16="http://schemas.microsoft.com/office/drawing/2014/main" id="{AC34ED26-4C11-47B6-BA84-3C3C54E5B96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A8332EB8-53A1-4882-B6C3-182E02809BB7}"/>
              </a:ext>
            </a:extLst>
          </p:cNvPr>
          <p:cNvSpPr>
            <a:spLocks noGrp="1"/>
          </p:cNvSpPr>
          <p:nvPr>
            <p:ph type="sldNum" sz="quarter" idx="12"/>
          </p:nvPr>
        </p:nvSpPr>
        <p:spPr/>
        <p:txBody>
          <a:bodyPr/>
          <a:lstStyle>
            <a:lvl1pPr>
              <a:defRPr/>
            </a:lvl1pPr>
          </a:lstStyle>
          <a:p>
            <a:fld id="{727123B5-70F5-42A8-BD26-3D4DF52D1754}" type="slidenum">
              <a:rPr lang="sl-SI" altLang="sl-SI"/>
              <a:pPr/>
              <a:t>‹#›</a:t>
            </a:fld>
            <a:endParaRPr lang="sl-SI" altLang="sl-SI"/>
          </a:p>
        </p:txBody>
      </p:sp>
    </p:spTree>
    <p:extLst>
      <p:ext uri="{BB962C8B-B14F-4D97-AF65-F5344CB8AC3E}">
        <p14:creationId xmlns:p14="http://schemas.microsoft.com/office/powerpoint/2010/main" val="349667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E52CEAB5-C13F-4439-B2AA-84EC2BAA50CB}"/>
              </a:ext>
            </a:extLst>
          </p:cNvPr>
          <p:cNvSpPr>
            <a:spLocks noGrp="1"/>
          </p:cNvSpPr>
          <p:nvPr>
            <p:ph type="dt" sz="half" idx="10"/>
          </p:nvPr>
        </p:nvSpPr>
        <p:spPr/>
        <p:txBody>
          <a:bodyPr/>
          <a:lstStyle>
            <a:lvl1pPr>
              <a:defRPr/>
            </a:lvl1pPr>
          </a:lstStyle>
          <a:p>
            <a:pPr>
              <a:defRPr/>
            </a:pPr>
            <a:fld id="{645FF8A8-0657-4D07-A766-80554D0A96F2}" type="datetimeFigureOut">
              <a:rPr lang="sl-SI"/>
              <a:pPr>
                <a:defRPr/>
              </a:pPr>
              <a:t>31. 05. 2019</a:t>
            </a:fld>
            <a:endParaRPr lang="sl-SI"/>
          </a:p>
        </p:txBody>
      </p:sp>
      <p:sp>
        <p:nvSpPr>
          <p:cNvPr id="5" name="Ograda noge 4">
            <a:extLst>
              <a:ext uri="{FF2B5EF4-FFF2-40B4-BE49-F238E27FC236}">
                <a16:creationId xmlns:a16="http://schemas.microsoft.com/office/drawing/2014/main" id="{F6AA3F52-D8F5-4A9C-8550-EA0B69530C0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1F74DF7A-970B-4BE1-8683-E673DF40E900}"/>
              </a:ext>
            </a:extLst>
          </p:cNvPr>
          <p:cNvSpPr>
            <a:spLocks noGrp="1"/>
          </p:cNvSpPr>
          <p:nvPr>
            <p:ph type="sldNum" sz="quarter" idx="12"/>
          </p:nvPr>
        </p:nvSpPr>
        <p:spPr/>
        <p:txBody>
          <a:bodyPr/>
          <a:lstStyle>
            <a:lvl1pPr>
              <a:defRPr/>
            </a:lvl1pPr>
          </a:lstStyle>
          <a:p>
            <a:fld id="{9B0B9435-9676-47DA-9B20-F45A614E9959}" type="slidenum">
              <a:rPr lang="sl-SI" altLang="sl-SI"/>
              <a:pPr/>
              <a:t>‹#›</a:t>
            </a:fld>
            <a:endParaRPr lang="sl-SI" altLang="sl-SI"/>
          </a:p>
        </p:txBody>
      </p:sp>
    </p:spTree>
    <p:extLst>
      <p:ext uri="{BB962C8B-B14F-4D97-AF65-F5344CB8AC3E}">
        <p14:creationId xmlns:p14="http://schemas.microsoft.com/office/powerpoint/2010/main" val="392353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2EA1D10B-97D5-4EAE-8E19-28F978D496F8}"/>
              </a:ext>
            </a:extLst>
          </p:cNvPr>
          <p:cNvSpPr>
            <a:spLocks noGrp="1"/>
          </p:cNvSpPr>
          <p:nvPr>
            <p:ph type="dt" sz="half" idx="10"/>
          </p:nvPr>
        </p:nvSpPr>
        <p:spPr/>
        <p:txBody>
          <a:bodyPr/>
          <a:lstStyle>
            <a:lvl1pPr>
              <a:defRPr/>
            </a:lvl1pPr>
          </a:lstStyle>
          <a:p>
            <a:pPr>
              <a:defRPr/>
            </a:pPr>
            <a:fld id="{12FA2FE6-A5B8-4FD7-B4B0-2EB48CD56E22}" type="datetimeFigureOut">
              <a:rPr lang="sl-SI"/>
              <a:pPr>
                <a:defRPr/>
              </a:pPr>
              <a:t>31. 05. 2019</a:t>
            </a:fld>
            <a:endParaRPr lang="sl-SI"/>
          </a:p>
        </p:txBody>
      </p:sp>
      <p:sp>
        <p:nvSpPr>
          <p:cNvPr id="5" name="Ograda noge 4">
            <a:extLst>
              <a:ext uri="{FF2B5EF4-FFF2-40B4-BE49-F238E27FC236}">
                <a16:creationId xmlns:a16="http://schemas.microsoft.com/office/drawing/2014/main" id="{DE533B4B-8B5B-4121-9229-FF1EDFB057E0}"/>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C8B4BE26-BBEE-47CE-8DA7-AE93FA095BFF}"/>
              </a:ext>
            </a:extLst>
          </p:cNvPr>
          <p:cNvSpPr>
            <a:spLocks noGrp="1"/>
          </p:cNvSpPr>
          <p:nvPr>
            <p:ph type="sldNum" sz="quarter" idx="12"/>
          </p:nvPr>
        </p:nvSpPr>
        <p:spPr/>
        <p:txBody>
          <a:bodyPr/>
          <a:lstStyle>
            <a:lvl1pPr>
              <a:defRPr/>
            </a:lvl1pPr>
          </a:lstStyle>
          <a:p>
            <a:fld id="{D6E81C80-993C-4EE8-B938-CFED688867F3}" type="slidenum">
              <a:rPr lang="sl-SI" altLang="sl-SI"/>
              <a:pPr/>
              <a:t>‹#›</a:t>
            </a:fld>
            <a:endParaRPr lang="sl-SI" altLang="sl-SI"/>
          </a:p>
        </p:txBody>
      </p:sp>
    </p:spTree>
    <p:extLst>
      <p:ext uri="{BB962C8B-B14F-4D97-AF65-F5344CB8AC3E}">
        <p14:creationId xmlns:p14="http://schemas.microsoft.com/office/powerpoint/2010/main" val="124430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083C138B-4A79-4596-BCB5-F0C090D74DA2}"/>
              </a:ext>
            </a:extLst>
          </p:cNvPr>
          <p:cNvSpPr>
            <a:spLocks noGrp="1"/>
          </p:cNvSpPr>
          <p:nvPr>
            <p:ph type="dt" sz="half" idx="10"/>
          </p:nvPr>
        </p:nvSpPr>
        <p:spPr/>
        <p:txBody>
          <a:bodyPr/>
          <a:lstStyle>
            <a:lvl1pPr>
              <a:defRPr/>
            </a:lvl1pPr>
          </a:lstStyle>
          <a:p>
            <a:pPr>
              <a:defRPr/>
            </a:pPr>
            <a:fld id="{86949801-D85C-4759-A2FA-E0A4EA089002}" type="datetimeFigureOut">
              <a:rPr lang="sl-SI"/>
              <a:pPr>
                <a:defRPr/>
              </a:pPr>
              <a:t>31. 05. 2019</a:t>
            </a:fld>
            <a:endParaRPr lang="sl-SI"/>
          </a:p>
        </p:txBody>
      </p:sp>
      <p:sp>
        <p:nvSpPr>
          <p:cNvPr id="5" name="Ograda noge 4">
            <a:extLst>
              <a:ext uri="{FF2B5EF4-FFF2-40B4-BE49-F238E27FC236}">
                <a16:creationId xmlns:a16="http://schemas.microsoft.com/office/drawing/2014/main" id="{A329109C-93A1-4E28-A23A-488E6215B22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16838BE6-65C9-4189-99D4-8B2201B11268}"/>
              </a:ext>
            </a:extLst>
          </p:cNvPr>
          <p:cNvSpPr>
            <a:spLocks noGrp="1"/>
          </p:cNvSpPr>
          <p:nvPr>
            <p:ph type="sldNum" sz="quarter" idx="12"/>
          </p:nvPr>
        </p:nvSpPr>
        <p:spPr/>
        <p:txBody>
          <a:bodyPr/>
          <a:lstStyle>
            <a:lvl1pPr>
              <a:defRPr/>
            </a:lvl1pPr>
          </a:lstStyle>
          <a:p>
            <a:fld id="{026AB218-A012-40E3-9A00-9E5F064EFE64}" type="slidenum">
              <a:rPr lang="sl-SI" altLang="sl-SI"/>
              <a:pPr/>
              <a:t>‹#›</a:t>
            </a:fld>
            <a:endParaRPr lang="sl-SI" altLang="sl-SI"/>
          </a:p>
        </p:txBody>
      </p:sp>
    </p:spTree>
    <p:extLst>
      <p:ext uri="{BB962C8B-B14F-4D97-AF65-F5344CB8AC3E}">
        <p14:creationId xmlns:p14="http://schemas.microsoft.com/office/powerpoint/2010/main" val="2337721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5205793C-B839-44A8-8980-663726C72058}"/>
              </a:ext>
            </a:extLst>
          </p:cNvPr>
          <p:cNvSpPr>
            <a:spLocks noGrp="1"/>
          </p:cNvSpPr>
          <p:nvPr>
            <p:ph type="dt" sz="half" idx="10"/>
          </p:nvPr>
        </p:nvSpPr>
        <p:spPr/>
        <p:txBody>
          <a:bodyPr/>
          <a:lstStyle>
            <a:lvl1pPr>
              <a:defRPr/>
            </a:lvl1pPr>
          </a:lstStyle>
          <a:p>
            <a:pPr>
              <a:defRPr/>
            </a:pPr>
            <a:fld id="{41EDF025-570D-4069-8183-9DB0901137E7}" type="datetimeFigureOut">
              <a:rPr lang="sl-SI"/>
              <a:pPr>
                <a:defRPr/>
              </a:pPr>
              <a:t>31. 05. 2019</a:t>
            </a:fld>
            <a:endParaRPr lang="sl-SI"/>
          </a:p>
        </p:txBody>
      </p:sp>
      <p:sp>
        <p:nvSpPr>
          <p:cNvPr id="6" name="Ograda noge 4">
            <a:extLst>
              <a:ext uri="{FF2B5EF4-FFF2-40B4-BE49-F238E27FC236}">
                <a16:creationId xmlns:a16="http://schemas.microsoft.com/office/drawing/2014/main" id="{6A65DE8B-7B04-4A3C-B559-11C17897B2D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BE88AA7D-80F4-426B-B017-CA9E2D398BC1}"/>
              </a:ext>
            </a:extLst>
          </p:cNvPr>
          <p:cNvSpPr>
            <a:spLocks noGrp="1"/>
          </p:cNvSpPr>
          <p:nvPr>
            <p:ph type="sldNum" sz="quarter" idx="12"/>
          </p:nvPr>
        </p:nvSpPr>
        <p:spPr/>
        <p:txBody>
          <a:bodyPr/>
          <a:lstStyle>
            <a:lvl1pPr>
              <a:defRPr/>
            </a:lvl1pPr>
          </a:lstStyle>
          <a:p>
            <a:fld id="{B8F57B8B-5FEF-4048-A551-89E4AE9BC1FF}" type="slidenum">
              <a:rPr lang="sl-SI" altLang="sl-SI"/>
              <a:pPr/>
              <a:t>‹#›</a:t>
            </a:fld>
            <a:endParaRPr lang="sl-SI" altLang="sl-SI"/>
          </a:p>
        </p:txBody>
      </p:sp>
    </p:spTree>
    <p:extLst>
      <p:ext uri="{BB962C8B-B14F-4D97-AF65-F5344CB8AC3E}">
        <p14:creationId xmlns:p14="http://schemas.microsoft.com/office/powerpoint/2010/main" val="218372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303A2F21-C1CC-4A9C-884F-41AB1E2397D4}"/>
              </a:ext>
            </a:extLst>
          </p:cNvPr>
          <p:cNvSpPr>
            <a:spLocks noGrp="1"/>
          </p:cNvSpPr>
          <p:nvPr>
            <p:ph type="dt" sz="half" idx="10"/>
          </p:nvPr>
        </p:nvSpPr>
        <p:spPr/>
        <p:txBody>
          <a:bodyPr/>
          <a:lstStyle>
            <a:lvl1pPr>
              <a:defRPr/>
            </a:lvl1pPr>
          </a:lstStyle>
          <a:p>
            <a:pPr>
              <a:defRPr/>
            </a:pPr>
            <a:fld id="{6A4D49C1-C9D1-458A-91AC-08569134F39D}" type="datetimeFigureOut">
              <a:rPr lang="sl-SI"/>
              <a:pPr>
                <a:defRPr/>
              </a:pPr>
              <a:t>31. 05. 2019</a:t>
            </a:fld>
            <a:endParaRPr lang="sl-SI"/>
          </a:p>
        </p:txBody>
      </p:sp>
      <p:sp>
        <p:nvSpPr>
          <p:cNvPr id="8" name="Ograda noge 4">
            <a:extLst>
              <a:ext uri="{FF2B5EF4-FFF2-40B4-BE49-F238E27FC236}">
                <a16:creationId xmlns:a16="http://schemas.microsoft.com/office/drawing/2014/main" id="{4B5639B0-70F3-4DF4-8A7B-70A1029D31BF}"/>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5E452750-E326-49E4-AFDA-EBF5F5F62F44}"/>
              </a:ext>
            </a:extLst>
          </p:cNvPr>
          <p:cNvSpPr>
            <a:spLocks noGrp="1"/>
          </p:cNvSpPr>
          <p:nvPr>
            <p:ph type="sldNum" sz="quarter" idx="12"/>
          </p:nvPr>
        </p:nvSpPr>
        <p:spPr/>
        <p:txBody>
          <a:bodyPr/>
          <a:lstStyle>
            <a:lvl1pPr>
              <a:defRPr/>
            </a:lvl1pPr>
          </a:lstStyle>
          <a:p>
            <a:fld id="{BF79ED79-24E7-4009-A1E5-EA375F4726B3}" type="slidenum">
              <a:rPr lang="sl-SI" altLang="sl-SI"/>
              <a:pPr/>
              <a:t>‹#›</a:t>
            </a:fld>
            <a:endParaRPr lang="sl-SI" altLang="sl-SI"/>
          </a:p>
        </p:txBody>
      </p:sp>
    </p:spTree>
    <p:extLst>
      <p:ext uri="{BB962C8B-B14F-4D97-AF65-F5344CB8AC3E}">
        <p14:creationId xmlns:p14="http://schemas.microsoft.com/office/powerpoint/2010/main" val="417502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FB9F7006-6C35-4590-BF42-64B3AB7B8D86}"/>
              </a:ext>
            </a:extLst>
          </p:cNvPr>
          <p:cNvSpPr>
            <a:spLocks noGrp="1"/>
          </p:cNvSpPr>
          <p:nvPr>
            <p:ph type="dt" sz="half" idx="10"/>
          </p:nvPr>
        </p:nvSpPr>
        <p:spPr/>
        <p:txBody>
          <a:bodyPr/>
          <a:lstStyle>
            <a:lvl1pPr>
              <a:defRPr/>
            </a:lvl1pPr>
          </a:lstStyle>
          <a:p>
            <a:pPr>
              <a:defRPr/>
            </a:pPr>
            <a:fld id="{F5AAC630-F08B-4FF1-A843-E15426D5E09C}" type="datetimeFigureOut">
              <a:rPr lang="sl-SI"/>
              <a:pPr>
                <a:defRPr/>
              </a:pPr>
              <a:t>31. 05. 2019</a:t>
            </a:fld>
            <a:endParaRPr lang="sl-SI"/>
          </a:p>
        </p:txBody>
      </p:sp>
      <p:sp>
        <p:nvSpPr>
          <p:cNvPr id="4" name="Ograda noge 4">
            <a:extLst>
              <a:ext uri="{FF2B5EF4-FFF2-40B4-BE49-F238E27FC236}">
                <a16:creationId xmlns:a16="http://schemas.microsoft.com/office/drawing/2014/main" id="{DCEC197E-CEAE-43E6-8984-31FF3761F5A5}"/>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5C74E1C0-CB1B-414E-8DE4-F2D2479F2F3C}"/>
              </a:ext>
            </a:extLst>
          </p:cNvPr>
          <p:cNvSpPr>
            <a:spLocks noGrp="1"/>
          </p:cNvSpPr>
          <p:nvPr>
            <p:ph type="sldNum" sz="quarter" idx="12"/>
          </p:nvPr>
        </p:nvSpPr>
        <p:spPr/>
        <p:txBody>
          <a:bodyPr/>
          <a:lstStyle>
            <a:lvl1pPr>
              <a:defRPr/>
            </a:lvl1pPr>
          </a:lstStyle>
          <a:p>
            <a:fld id="{E0DF49CE-8569-4D1F-A10D-792EBF11695B}" type="slidenum">
              <a:rPr lang="sl-SI" altLang="sl-SI"/>
              <a:pPr/>
              <a:t>‹#›</a:t>
            </a:fld>
            <a:endParaRPr lang="sl-SI" altLang="sl-SI"/>
          </a:p>
        </p:txBody>
      </p:sp>
    </p:spTree>
    <p:extLst>
      <p:ext uri="{BB962C8B-B14F-4D97-AF65-F5344CB8AC3E}">
        <p14:creationId xmlns:p14="http://schemas.microsoft.com/office/powerpoint/2010/main" val="124213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B3BF3BAE-7CFA-4770-A95B-5FD664FC9C2A}"/>
              </a:ext>
            </a:extLst>
          </p:cNvPr>
          <p:cNvSpPr>
            <a:spLocks noGrp="1"/>
          </p:cNvSpPr>
          <p:nvPr>
            <p:ph type="dt" sz="half" idx="10"/>
          </p:nvPr>
        </p:nvSpPr>
        <p:spPr/>
        <p:txBody>
          <a:bodyPr/>
          <a:lstStyle>
            <a:lvl1pPr>
              <a:defRPr/>
            </a:lvl1pPr>
          </a:lstStyle>
          <a:p>
            <a:pPr>
              <a:defRPr/>
            </a:pPr>
            <a:fld id="{4DB85414-36BE-436F-A06F-9511980817C4}" type="datetimeFigureOut">
              <a:rPr lang="sl-SI"/>
              <a:pPr>
                <a:defRPr/>
              </a:pPr>
              <a:t>31. 05. 2019</a:t>
            </a:fld>
            <a:endParaRPr lang="sl-SI"/>
          </a:p>
        </p:txBody>
      </p:sp>
      <p:sp>
        <p:nvSpPr>
          <p:cNvPr id="3" name="Ograda noge 4">
            <a:extLst>
              <a:ext uri="{FF2B5EF4-FFF2-40B4-BE49-F238E27FC236}">
                <a16:creationId xmlns:a16="http://schemas.microsoft.com/office/drawing/2014/main" id="{2343CE4B-661A-44D4-8661-CB989F733A67}"/>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1821B988-71D7-45B8-9350-D14059A1DCBF}"/>
              </a:ext>
            </a:extLst>
          </p:cNvPr>
          <p:cNvSpPr>
            <a:spLocks noGrp="1"/>
          </p:cNvSpPr>
          <p:nvPr>
            <p:ph type="sldNum" sz="quarter" idx="12"/>
          </p:nvPr>
        </p:nvSpPr>
        <p:spPr/>
        <p:txBody>
          <a:bodyPr/>
          <a:lstStyle>
            <a:lvl1pPr>
              <a:defRPr/>
            </a:lvl1pPr>
          </a:lstStyle>
          <a:p>
            <a:fld id="{8290C95D-E2B0-45BB-81DC-6B47166D65A9}" type="slidenum">
              <a:rPr lang="sl-SI" altLang="sl-SI"/>
              <a:pPr/>
              <a:t>‹#›</a:t>
            </a:fld>
            <a:endParaRPr lang="sl-SI" altLang="sl-SI"/>
          </a:p>
        </p:txBody>
      </p:sp>
    </p:spTree>
    <p:extLst>
      <p:ext uri="{BB962C8B-B14F-4D97-AF65-F5344CB8AC3E}">
        <p14:creationId xmlns:p14="http://schemas.microsoft.com/office/powerpoint/2010/main" val="301389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E50BC9A6-700E-40AD-ABB6-2E95DDB48B97}"/>
              </a:ext>
            </a:extLst>
          </p:cNvPr>
          <p:cNvSpPr>
            <a:spLocks noGrp="1"/>
          </p:cNvSpPr>
          <p:nvPr>
            <p:ph type="dt" sz="half" idx="10"/>
          </p:nvPr>
        </p:nvSpPr>
        <p:spPr/>
        <p:txBody>
          <a:bodyPr/>
          <a:lstStyle>
            <a:lvl1pPr>
              <a:defRPr/>
            </a:lvl1pPr>
          </a:lstStyle>
          <a:p>
            <a:pPr>
              <a:defRPr/>
            </a:pPr>
            <a:fld id="{409F9E2B-547A-4FFD-B868-040F73244A88}" type="datetimeFigureOut">
              <a:rPr lang="sl-SI"/>
              <a:pPr>
                <a:defRPr/>
              </a:pPr>
              <a:t>31. 05. 2019</a:t>
            </a:fld>
            <a:endParaRPr lang="sl-SI"/>
          </a:p>
        </p:txBody>
      </p:sp>
      <p:sp>
        <p:nvSpPr>
          <p:cNvPr id="6" name="Ograda noge 4">
            <a:extLst>
              <a:ext uri="{FF2B5EF4-FFF2-40B4-BE49-F238E27FC236}">
                <a16:creationId xmlns:a16="http://schemas.microsoft.com/office/drawing/2014/main" id="{4EA3994B-31A8-450F-808E-28E365D5BAB6}"/>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DDE20AF6-E340-4BE2-A142-F181B093AAB5}"/>
              </a:ext>
            </a:extLst>
          </p:cNvPr>
          <p:cNvSpPr>
            <a:spLocks noGrp="1"/>
          </p:cNvSpPr>
          <p:nvPr>
            <p:ph type="sldNum" sz="quarter" idx="12"/>
          </p:nvPr>
        </p:nvSpPr>
        <p:spPr/>
        <p:txBody>
          <a:bodyPr/>
          <a:lstStyle>
            <a:lvl1pPr>
              <a:defRPr/>
            </a:lvl1pPr>
          </a:lstStyle>
          <a:p>
            <a:fld id="{4BC27D08-7048-46D6-A149-3E56FE278F37}" type="slidenum">
              <a:rPr lang="sl-SI" altLang="sl-SI"/>
              <a:pPr/>
              <a:t>‹#›</a:t>
            </a:fld>
            <a:endParaRPr lang="sl-SI" altLang="sl-SI"/>
          </a:p>
        </p:txBody>
      </p:sp>
    </p:spTree>
    <p:extLst>
      <p:ext uri="{BB962C8B-B14F-4D97-AF65-F5344CB8AC3E}">
        <p14:creationId xmlns:p14="http://schemas.microsoft.com/office/powerpoint/2010/main" val="229675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F7302268-D52B-4E7C-A55B-E82F7CEE1F15}"/>
              </a:ext>
            </a:extLst>
          </p:cNvPr>
          <p:cNvSpPr>
            <a:spLocks noGrp="1"/>
          </p:cNvSpPr>
          <p:nvPr>
            <p:ph type="dt" sz="half" idx="10"/>
          </p:nvPr>
        </p:nvSpPr>
        <p:spPr/>
        <p:txBody>
          <a:bodyPr/>
          <a:lstStyle>
            <a:lvl1pPr>
              <a:defRPr/>
            </a:lvl1pPr>
          </a:lstStyle>
          <a:p>
            <a:pPr>
              <a:defRPr/>
            </a:pPr>
            <a:fld id="{8E034572-199D-4307-BD05-E1E9D82B9B87}" type="datetimeFigureOut">
              <a:rPr lang="sl-SI"/>
              <a:pPr>
                <a:defRPr/>
              </a:pPr>
              <a:t>31. 05. 2019</a:t>
            </a:fld>
            <a:endParaRPr lang="sl-SI"/>
          </a:p>
        </p:txBody>
      </p:sp>
      <p:sp>
        <p:nvSpPr>
          <p:cNvPr id="6" name="Ograda noge 4">
            <a:extLst>
              <a:ext uri="{FF2B5EF4-FFF2-40B4-BE49-F238E27FC236}">
                <a16:creationId xmlns:a16="http://schemas.microsoft.com/office/drawing/2014/main" id="{46E0DB66-F3EC-4C37-B1E2-C7E25DFF534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2700B06A-5CA0-40DE-A9E7-6D70A8D0D180}"/>
              </a:ext>
            </a:extLst>
          </p:cNvPr>
          <p:cNvSpPr>
            <a:spLocks noGrp="1"/>
          </p:cNvSpPr>
          <p:nvPr>
            <p:ph type="sldNum" sz="quarter" idx="12"/>
          </p:nvPr>
        </p:nvSpPr>
        <p:spPr/>
        <p:txBody>
          <a:bodyPr/>
          <a:lstStyle>
            <a:lvl1pPr>
              <a:defRPr/>
            </a:lvl1pPr>
          </a:lstStyle>
          <a:p>
            <a:fld id="{A9093BDD-0FD5-40A2-B2AA-06DB139C9774}" type="slidenum">
              <a:rPr lang="sl-SI" altLang="sl-SI"/>
              <a:pPr/>
              <a:t>‹#›</a:t>
            </a:fld>
            <a:endParaRPr lang="sl-SI" altLang="sl-SI"/>
          </a:p>
        </p:txBody>
      </p:sp>
    </p:spTree>
    <p:extLst>
      <p:ext uri="{BB962C8B-B14F-4D97-AF65-F5344CB8AC3E}">
        <p14:creationId xmlns:p14="http://schemas.microsoft.com/office/powerpoint/2010/main" val="186440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88968A31-48F0-4425-90D4-A2CAA1F175D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B2EE6112-0F9D-4052-910A-A448ED98C55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91019A4D-CA38-46D5-8CBF-C691991FD97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17440E8-FA4C-4ED3-879D-C2140CEF6A1C}" type="datetimeFigureOut">
              <a:rPr lang="sl-SI"/>
              <a:pPr>
                <a:defRPr/>
              </a:pPr>
              <a:t>31. 05. 2019</a:t>
            </a:fld>
            <a:endParaRPr lang="sl-SI"/>
          </a:p>
        </p:txBody>
      </p:sp>
      <p:sp>
        <p:nvSpPr>
          <p:cNvPr id="5" name="Ograda noge 4">
            <a:extLst>
              <a:ext uri="{FF2B5EF4-FFF2-40B4-BE49-F238E27FC236}">
                <a16:creationId xmlns:a16="http://schemas.microsoft.com/office/drawing/2014/main" id="{529DBC27-AAF6-4229-BC6A-36B29FA3344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8D3F634C-BE70-4DC5-B0E0-4518BA94BAA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97E608D-B10F-4596-BB9A-7764DF82667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Piano">
            <a:extLst>
              <a:ext uri="{FF2B5EF4-FFF2-40B4-BE49-F238E27FC236}">
                <a16:creationId xmlns:a16="http://schemas.microsoft.com/office/drawing/2014/main" id="{BBD24C35-CF94-42DF-92FC-9E7C507ED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01EB2F3D-A063-44BD-AD75-B9596A83762C}"/>
              </a:ext>
            </a:extLst>
          </p:cNvPr>
          <p:cNvSpPr>
            <a:spLocks noGrp="1"/>
          </p:cNvSpPr>
          <p:nvPr>
            <p:ph type="ctrTitle"/>
          </p:nvPr>
        </p:nvSpPr>
        <p:spPr>
          <a:xfrm>
            <a:off x="683568" y="-891480"/>
            <a:ext cx="7920880" cy="3384377"/>
          </a:xfrm>
        </p:spPr>
        <p:txBody>
          <a:bodyPr rtlCol="0">
            <a:normAutofit/>
          </a:bodyPr>
          <a:lstStyle/>
          <a:p>
            <a:pPr fontAlgn="auto">
              <a:spcAft>
                <a:spcPts val="0"/>
              </a:spcAft>
              <a:defRPr/>
            </a:pPr>
            <a:r>
              <a:rPr lang="sl-SI" sz="5400" dirty="0">
                <a:ln w="18415" cmpd="sng">
                  <a:solidFill>
                    <a:srgbClr val="FFFFFF"/>
                  </a:solidFill>
                  <a:prstDash val="solid"/>
                </a:ln>
                <a:solidFill>
                  <a:srgbClr val="FFFFFF"/>
                </a:solidFill>
                <a:effectLst>
                  <a:outerShdw blurRad="63500" dir="3600000" algn="tl" rotWithShape="0">
                    <a:srgbClr val="000000">
                      <a:alpha val="70000"/>
                    </a:srgbClr>
                  </a:outerShdw>
                </a:effectLst>
              </a:rPr>
              <a:t>Giuseppe Verdi</a:t>
            </a:r>
          </a:p>
        </p:txBody>
      </p:sp>
      <p:sp>
        <p:nvSpPr>
          <p:cNvPr id="3" name="Podnaslov 2">
            <a:extLst>
              <a:ext uri="{FF2B5EF4-FFF2-40B4-BE49-F238E27FC236}">
                <a16:creationId xmlns:a16="http://schemas.microsoft.com/office/drawing/2014/main" id="{52B70D48-8917-4817-8D6A-4B98812EDA6B}"/>
              </a:ext>
            </a:extLst>
          </p:cNvPr>
          <p:cNvSpPr>
            <a:spLocks noGrp="1"/>
          </p:cNvSpPr>
          <p:nvPr>
            <p:ph type="subTitle" idx="1"/>
          </p:nvPr>
        </p:nvSpPr>
        <p:spPr/>
        <p:txBody>
          <a:bodyPr rtlCol="0">
            <a:normAutofit/>
          </a:bodyPr>
          <a:lstStyle/>
          <a:p>
            <a:pPr fontAlgn="auto">
              <a:spcAft>
                <a:spcPts val="0"/>
              </a:spcAft>
              <a:defRPr/>
            </a:pPr>
            <a:endParaRPr lang="sl-SI"/>
          </a:p>
        </p:txBody>
      </p:sp>
      <p:pic>
        <p:nvPicPr>
          <p:cNvPr id="5" name="Picture 2" descr="Slika:Verdi.jpg">
            <a:extLst>
              <a:ext uri="{FF2B5EF4-FFF2-40B4-BE49-F238E27FC236}">
                <a16:creationId xmlns:a16="http://schemas.microsoft.com/office/drawing/2014/main" id="{9EFACBA2-F0E3-4930-BF3E-165F49F31D43}"/>
              </a:ext>
            </a:extLst>
          </p:cNvPr>
          <p:cNvPicPr>
            <a:picLocks noChangeAspect="1" noChangeArrowheads="1"/>
          </p:cNvPicPr>
          <p:nvPr/>
        </p:nvPicPr>
        <p:blipFill>
          <a:blip r:embed="rId3" cstate="print"/>
          <a:srcRect/>
          <a:stretch>
            <a:fillRect/>
          </a:stretch>
        </p:blipFill>
        <p:spPr bwMode="auto">
          <a:xfrm>
            <a:off x="0" y="1145215"/>
            <a:ext cx="3131840" cy="4300009"/>
          </a:xfrm>
          <a:prstGeom prst="rect">
            <a:avLst/>
          </a:prstGeom>
          <a:ln>
            <a:noFill/>
          </a:ln>
          <a:effectLst>
            <a:softEdge rad="112500"/>
          </a:effectLst>
        </p:spPr>
      </p:pic>
      <p:pic>
        <p:nvPicPr>
          <p:cNvPr id="6" name="Picture 2" descr="http://www.radioandmedia.com/Wagner.jpg">
            <a:extLst>
              <a:ext uri="{FF2B5EF4-FFF2-40B4-BE49-F238E27FC236}">
                <a16:creationId xmlns:a16="http://schemas.microsoft.com/office/drawing/2014/main" id="{0D9EB0E0-B873-4289-98A5-495F152E4360}"/>
              </a:ext>
            </a:extLst>
          </p:cNvPr>
          <p:cNvPicPr>
            <a:picLocks noChangeAspect="1" noChangeArrowheads="1"/>
          </p:cNvPicPr>
          <p:nvPr/>
        </p:nvPicPr>
        <p:blipFill>
          <a:blip r:embed="rId4" cstate="print"/>
          <a:srcRect/>
          <a:stretch>
            <a:fillRect/>
          </a:stretch>
        </p:blipFill>
        <p:spPr bwMode="auto">
          <a:xfrm>
            <a:off x="5940152" y="1360450"/>
            <a:ext cx="3001516" cy="4092067"/>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iano">
            <a:extLst>
              <a:ext uri="{FF2B5EF4-FFF2-40B4-BE49-F238E27FC236}">
                <a16:creationId xmlns:a16="http://schemas.microsoft.com/office/drawing/2014/main" id="{75141919-A828-439C-86FC-C5C62692C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B5EBE813-7ADB-4562-9CC4-951669550FCB}"/>
              </a:ext>
            </a:extLst>
          </p:cNvPr>
          <p:cNvSpPr>
            <a:spLocks noGrp="1"/>
          </p:cNvSpPr>
          <p:nvPr>
            <p:ph type="title"/>
          </p:nvPr>
        </p:nvSpPr>
        <p:spPr/>
        <p:txBody>
          <a:bodyPr rtlCol="0">
            <a:normAutofit/>
          </a:bodyPr>
          <a:lstStyle/>
          <a:p>
            <a:pPr fontAlgn="auto">
              <a:spcAft>
                <a:spcPts val="0"/>
              </a:spcAft>
              <a:defRPr/>
            </a:pPr>
            <a:r>
              <a:rPr lang="sl-SI" dirty="0">
                <a:ln w="18415" cmpd="sng">
                  <a:solidFill>
                    <a:srgbClr val="FFFFFF"/>
                  </a:solidFill>
                  <a:prstDash val="solid"/>
                </a:ln>
                <a:solidFill>
                  <a:srgbClr val="FFFFFF"/>
                </a:solidFill>
                <a:effectLst>
                  <a:outerShdw blurRad="63500" dir="3600000" algn="tl" rotWithShape="0">
                    <a:srgbClr val="000000">
                      <a:alpha val="70000"/>
                    </a:srgbClr>
                  </a:outerShdw>
                </a:effectLst>
              </a:rPr>
              <a:t>Giuseppe Verdi</a:t>
            </a:r>
          </a:p>
        </p:txBody>
      </p:sp>
      <p:sp>
        <p:nvSpPr>
          <p:cNvPr id="3076" name="Ograda vsebine 2">
            <a:extLst>
              <a:ext uri="{FF2B5EF4-FFF2-40B4-BE49-F238E27FC236}">
                <a16:creationId xmlns:a16="http://schemas.microsoft.com/office/drawing/2014/main" id="{911F7D46-FDB3-4C6F-873C-988429FF3FCA}"/>
              </a:ext>
            </a:extLst>
          </p:cNvPr>
          <p:cNvSpPr>
            <a:spLocks noGrp="1"/>
          </p:cNvSpPr>
          <p:nvPr>
            <p:ph idx="1"/>
          </p:nvPr>
        </p:nvSpPr>
        <p:spPr/>
        <p:txBody>
          <a:bodyPr/>
          <a:lstStyle/>
          <a:p>
            <a:r>
              <a:rPr lang="sl-SI" altLang="sl-SI"/>
              <a:t>Rojstvo: 10. oktober 1813, Roncole pri Parmi</a:t>
            </a:r>
          </a:p>
          <a:p>
            <a:r>
              <a:rPr lang="sl-SI" altLang="sl-SI"/>
              <a:t>Velik talent za glasbo</a:t>
            </a:r>
          </a:p>
          <a:p>
            <a:r>
              <a:rPr lang="sl-SI" altLang="sl-SI"/>
              <a:t>1823 se je vpisal na gimnazijo v Busseto</a:t>
            </a:r>
          </a:p>
          <a:p>
            <a:r>
              <a:rPr lang="sl-SI" altLang="sl-SI"/>
              <a:t> 1828 so v Bussetu uprizorili Rossinijevega Seviljskega brivca</a:t>
            </a:r>
          </a:p>
          <a:p>
            <a:r>
              <a:rPr lang="sl-SI" altLang="sl-SI"/>
              <a:t>Smrt: 27. januarja 1901, Milano </a:t>
            </a:r>
          </a:p>
        </p:txBody>
      </p:sp>
      <p:pic>
        <p:nvPicPr>
          <p:cNvPr id="5" name="Picture 1">
            <a:extLst>
              <a:ext uri="{FF2B5EF4-FFF2-40B4-BE49-F238E27FC236}">
                <a16:creationId xmlns:a16="http://schemas.microsoft.com/office/drawing/2014/main" id="{B114EA49-94F9-47D4-A730-F1B82603D3BB}"/>
              </a:ext>
            </a:extLst>
          </p:cNvPr>
          <p:cNvPicPr>
            <a:picLocks noChangeAspect="1" noChangeArrowheads="1"/>
          </p:cNvPicPr>
          <p:nvPr/>
        </p:nvPicPr>
        <p:blipFill>
          <a:blip r:embed="rId3" cstate="print"/>
          <a:srcRect/>
          <a:stretch>
            <a:fillRect/>
          </a:stretch>
        </p:blipFill>
        <p:spPr bwMode="auto">
          <a:xfrm>
            <a:off x="0" y="1196752"/>
            <a:ext cx="4717269" cy="3024336"/>
          </a:xfrm>
          <a:prstGeom prst="rect">
            <a:avLst/>
          </a:prstGeom>
          <a:ln>
            <a:noFill/>
          </a:ln>
          <a:effectLst>
            <a:softEdge rad="112500"/>
          </a:effectLst>
        </p:spPr>
      </p:pic>
      <p:pic>
        <p:nvPicPr>
          <p:cNvPr id="6" name="Picture 2">
            <a:extLst>
              <a:ext uri="{FF2B5EF4-FFF2-40B4-BE49-F238E27FC236}">
                <a16:creationId xmlns:a16="http://schemas.microsoft.com/office/drawing/2014/main" id="{4B7B9890-38C1-4716-A1EE-2CF748AAF1C8}"/>
              </a:ext>
            </a:extLst>
          </p:cNvPr>
          <p:cNvPicPr>
            <a:picLocks noChangeAspect="1" noChangeArrowheads="1"/>
          </p:cNvPicPr>
          <p:nvPr/>
        </p:nvPicPr>
        <p:blipFill>
          <a:blip r:embed="rId4" cstate="print"/>
          <a:srcRect/>
          <a:stretch>
            <a:fillRect/>
          </a:stretch>
        </p:blipFill>
        <p:spPr bwMode="auto">
          <a:xfrm>
            <a:off x="4042304" y="4149080"/>
            <a:ext cx="5101696" cy="2340099"/>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iano">
            <a:extLst>
              <a:ext uri="{FF2B5EF4-FFF2-40B4-BE49-F238E27FC236}">
                <a16:creationId xmlns:a16="http://schemas.microsoft.com/office/drawing/2014/main" id="{6BFAD130-484D-4D2D-9F92-09DE42CF2A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975"/>
            <a:ext cx="9144000"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4AAED588-03C6-40EC-85FC-FCEF1CAAB712}"/>
              </a:ext>
            </a:extLst>
          </p:cNvPr>
          <p:cNvSpPr>
            <a:spLocks noGrp="1"/>
          </p:cNvSpPr>
          <p:nvPr>
            <p:ph type="title"/>
          </p:nvPr>
        </p:nvSpPr>
        <p:spPr/>
        <p:txBody>
          <a:bodyPr rtlCol="0">
            <a:normAutofit/>
          </a:bodyPr>
          <a:lstStyle/>
          <a:p>
            <a:pPr fontAlgn="auto">
              <a:spcAft>
                <a:spcPts val="0"/>
              </a:spcAft>
              <a:defRPr/>
            </a:pPr>
            <a:r>
              <a:rPr lang="sl-SI" dirty="0">
                <a:ln w="18415" cmpd="sng">
                  <a:solidFill>
                    <a:srgbClr val="FFFFFF"/>
                  </a:solidFill>
                  <a:prstDash val="solid"/>
                </a:ln>
                <a:solidFill>
                  <a:srgbClr val="FFFFFF"/>
                </a:solidFill>
                <a:effectLst>
                  <a:outerShdw blurRad="63500" dir="3600000" algn="tl" rotWithShape="0">
                    <a:srgbClr val="000000">
                      <a:alpha val="70000"/>
                    </a:srgbClr>
                  </a:outerShdw>
                </a:effectLst>
              </a:rPr>
              <a:t>Opere</a:t>
            </a:r>
          </a:p>
        </p:txBody>
      </p:sp>
      <p:sp>
        <p:nvSpPr>
          <p:cNvPr id="4100" name="Ograda vsebine 2">
            <a:extLst>
              <a:ext uri="{FF2B5EF4-FFF2-40B4-BE49-F238E27FC236}">
                <a16:creationId xmlns:a16="http://schemas.microsoft.com/office/drawing/2014/main" id="{43DA9C2F-3934-4EC1-8AAA-F4C385D60685}"/>
              </a:ext>
            </a:extLst>
          </p:cNvPr>
          <p:cNvSpPr>
            <a:spLocks noGrp="1"/>
          </p:cNvSpPr>
          <p:nvPr>
            <p:ph idx="1"/>
          </p:nvPr>
        </p:nvSpPr>
        <p:spPr/>
        <p:txBody>
          <a:bodyPr/>
          <a:lstStyle/>
          <a:p>
            <a:r>
              <a:rPr lang="sl-SI" altLang="sl-SI"/>
              <a:t>Prva opera : Obereta cone di San Bonifacij</a:t>
            </a:r>
          </a:p>
          <a:p>
            <a:r>
              <a:rPr lang="sl-SI" altLang="sl-SI"/>
              <a:t>Ne uspešna opera je bila UN giorno di regno</a:t>
            </a:r>
          </a:p>
          <a:p>
            <a:r>
              <a:rPr lang="sl-SI" altLang="sl-SI"/>
              <a:t>Premiera opere Nabucco je bila 9. marca 1842</a:t>
            </a:r>
          </a:p>
          <a:p>
            <a:pPr>
              <a:buFont typeface="Arial" panose="020B0604020202020204" pitchFamily="34" charset="0"/>
              <a:buNone/>
            </a:pPr>
            <a:r>
              <a:rPr lang="sl-SI" altLang="sl-SI"/>
              <a:t>V Milanski Scali.  </a:t>
            </a:r>
          </a:p>
          <a:p>
            <a:pPr>
              <a:buFont typeface="Arial" panose="020B0604020202020204" pitchFamily="34" charset="0"/>
              <a:buNone/>
            </a:pPr>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iano">
            <a:extLst>
              <a:ext uri="{FF2B5EF4-FFF2-40B4-BE49-F238E27FC236}">
                <a16:creationId xmlns:a16="http://schemas.microsoft.com/office/drawing/2014/main" id="{48431CB1-BEA5-4857-B582-66BFD469A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Naslov 1">
            <a:extLst>
              <a:ext uri="{FF2B5EF4-FFF2-40B4-BE49-F238E27FC236}">
                <a16:creationId xmlns:a16="http://schemas.microsoft.com/office/drawing/2014/main" id="{54D74080-21BA-492E-8BF6-453127AC7F68}"/>
              </a:ext>
            </a:extLst>
          </p:cNvPr>
          <p:cNvSpPr>
            <a:spLocks noGrp="1"/>
          </p:cNvSpPr>
          <p:nvPr>
            <p:ph type="title"/>
          </p:nvPr>
        </p:nvSpPr>
        <p:spPr>
          <a:xfrm>
            <a:off x="395288" y="188913"/>
            <a:ext cx="8229600" cy="1143000"/>
          </a:xfrm>
        </p:spPr>
        <p:txBody>
          <a:bodyPr/>
          <a:lstStyle/>
          <a:p>
            <a:r>
              <a:rPr lang="sl-SI" altLang="sl-SI">
                <a:solidFill>
                  <a:schemeClr val="bg1"/>
                </a:solidFill>
              </a:rPr>
              <a:t>Njegova pomembnejša dela</a:t>
            </a:r>
          </a:p>
        </p:txBody>
      </p:sp>
      <p:sp>
        <p:nvSpPr>
          <p:cNvPr id="3" name="Ograda vsebine 2">
            <a:extLst>
              <a:ext uri="{FF2B5EF4-FFF2-40B4-BE49-F238E27FC236}">
                <a16:creationId xmlns:a16="http://schemas.microsoft.com/office/drawing/2014/main" id="{0A046A27-0676-435F-936A-ED0EE54766C4}"/>
              </a:ext>
            </a:extLst>
          </p:cNvPr>
          <p:cNvSpPr>
            <a:spLocks noGrp="1"/>
          </p:cNvSpPr>
          <p:nvPr>
            <p:ph idx="1"/>
          </p:nvPr>
        </p:nvSpPr>
        <p:spPr>
          <a:xfrm>
            <a:off x="323850" y="1052513"/>
            <a:ext cx="8362950" cy="4392612"/>
          </a:xfrm>
        </p:spPr>
        <p:txBody>
          <a:bodyPr rtlCol="0">
            <a:normAutofit fontScale="77500" lnSpcReduction="20000"/>
          </a:bodyPr>
          <a:lstStyle/>
          <a:p>
            <a:pPr fontAlgn="auto">
              <a:spcAft>
                <a:spcPts val="0"/>
              </a:spcAft>
              <a:buFont typeface="Arial" panose="020B0604020202020204" pitchFamily="34" charset="0"/>
              <a:buNone/>
              <a:defRPr/>
            </a:pPr>
            <a:r>
              <a:rPr lang="sl-SI" sz="4000" dirty="0"/>
              <a:t>• Oberto conte di San Bonifacio</a:t>
            </a:r>
          </a:p>
          <a:p>
            <a:pPr fontAlgn="auto">
              <a:spcAft>
                <a:spcPts val="0"/>
              </a:spcAft>
              <a:buFont typeface="Arial" panose="020B0604020202020204" pitchFamily="34" charset="0"/>
              <a:buNone/>
              <a:defRPr/>
            </a:pPr>
            <a:r>
              <a:rPr lang="sl-SI" sz="4000" dirty="0"/>
              <a:t>• Un giorno di regno</a:t>
            </a:r>
          </a:p>
          <a:p>
            <a:pPr fontAlgn="auto">
              <a:spcAft>
                <a:spcPts val="0"/>
              </a:spcAft>
              <a:buFont typeface="Arial" panose="020B0604020202020204" pitchFamily="34" charset="0"/>
              <a:buNone/>
              <a:defRPr/>
            </a:pPr>
            <a:r>
              <a:rPr lang="sl-SI" sz="4000" dirty="0"/>
              <a:t>• Rigoletto</a:t>
            </a:r>
          </a:p>
          <a:p>
            <a:pPr fontAlgn="auto">
              <a:spcAft>
                <a:spcPts val="0"/>
              </a:spcAft>
              <a:buFont typeface="Arial" panose="020B0604020202020204" pitchFamily="34" charset="0"/>
              <a:buNone/>
              <a:defRPr/>
            </a:pPr>
            <a:r>
              <a:rPr lang="sl-SI" sz="4000" dirty="0"/>
              <a:t>• Il trovatore</a:t>
            </a:r>
          </a:p>
          <a:p>
            <a:pPr fontAlgn="auto">
              <a:spcAft>
                <a:spcPts val="0"/>
              </a:spcAft>
              <a:buFont typeface="Arial" panose="020B0604020202020204" pitchFamily="34" charset="0"/>
              <a:buNone/>
              <a:defRPr/>
            </a:pPr>
            <a:r>
              <a:rPr lang="sl-SI" sz="4000" dirty="0"/>
              <a:t>• La traviata</a:t>
            </a:r>
          </a:p>
          <a:p>
            <a:pPr fontAlgn="auto">
              <a:spcAft>
                <a:spcPts val="0"/>
              </a:spcAft>
              <a:buFont typeface="Arial" panose="020B0604020202020204" pitchFamily="34" charset="0"/>
              <a:buNone/>
              <a:defRPr/>
            </a:pPr>
            <a:r>
              <a:rPr lang="sl-SI" sz="4000" dirty="0"/>
              <a:t>• Ottelo</a:t>
            </a:r>
          </a:p>
          <a:p>
            <a:pPr fontAlgn="auto">
              <a:spcAft>
                <a:spcPts val="0"/>
              </a:spcAft>
              <a:buFont typeface="Arial" panose="020B0604020202020204" pitchFamily="34" charset="0"/>
              <a:buNone/>
              <a:defRPr/>
            </a:pPr>
            <a:r>
              <a:rPr lang="sl-SI" sz="4000" dirty="0"/>
              <a:t>• Ernani</a:t>
            </a:r>
          </a:p>
          <a:p>
            <a:pPr fontAlgn="auto">
              <a:spcAft>
                <a:spcPts val="0"/>
              </a:spcAft>
              <a:buFont typeface="Arial" panose="020B0604020202020204" pitchFamily="34" charset="0"/>
              <a:buNone/>
              <a:defRPr/>
            </a:pPr>
            <a:r>
              <a:rPr lang="sl-SI" sz="4000" dirty="0"/>
              <a:t>• Atila</a:t>
            </a:r>
          </a:p>
          <a:p>
            <a:pPr fontAlgn="auto">
              <a:spcAft>
                <a:spcPts val="0"/>
              </a:spcAft>
              <a:buFont typeface="Arial" panose="020B0604020202020204" pitchFamily="34" charset="0"/>
              <a:buNone/>
              <a:defRPr/>
            </a:pPr>
            <a:r>
              <a:rPr lang="sl-SI" sz="4000" dirty="0"/>
              <a:t>• Nabucco</a:t>
            </a:r>
          </a:p>
          <a:p>
            <a:pPr fontAlgn="auto">
              <a:spcAft>
                <a:spcPts val="0"/>
              </a:spcAft>
              <a:buFont typeface="Arial" panose="020B0604020202020204" pitchFamily="34" charset="0"/>
              <a:buNone/>
              <a:defRPr/>
            </a:pPr>
            <a:endParaRPr lang="sl-SI" dirty="0"/>
          </a:p>
        </p:txBody>
      </p:sp>
      <p:pic>
        <p:nvPicPr>
          <p:cNvPr id="5" name="Picture 1">
            <a:extLst>
              <a:ext uri="{FF2B5EF4-FFF2-40B4-BE49-F238E27FC236}">
                <a16:creationId xmlns:a16="http://schemas.microsoft.com/office/drawing/2014/main" id="{FE658751-F0BF-4114-B35E-57A8154CFD20}"/>
              </a:ext>
            </a:extLst>
          </p:cNvPr>
          <p:cNvPicPr>
            <a:picLocks noChangeAspect="1" noChangeArrowheads="1"/>
          </p:cNvPicPr>
          <p:nvPr/>
        </p:nvPicPr>
        <p:blipFill>
          <a:blip r:embed="rId3" cstate="print"/>
          <a:srcRect/>
          <a:stretch>
            <a:fillRect/>
          </a:stretch>
        </p:blipFill>
        <p:spPr bwMode="auto">
          <a:xfrm>
            <a:off x="5424488" y="1340768"/>
            <a:ext cx="3719512" cy="2563812"/>
          </a:xfrm>
          <a:prstGeom prst="rect">
            <a:avLst/>
          </a:prstGeom>
          <a:ln>
            <a:noFill/>
          </a:ln>
          <a:effectLst>
            <a:softEdge rad="112500"/>
          </a:effectLst>
        </p:spPr>
      </p:pic>
      <p:pic>
        <p:nvPicPr>
          <p:cNvPr id="6" name="Picture 4">
            <a:extLst>
              <a:ext uri="{FF2B5EF4-FFF2-40B4-BE49-F238E27FC236}">
                <a16:creationId xmlns:a16="http://schemas.microsoft.com/office/drawing/2014/main" id="{F80C8040-8F5F-45CB-A547-BDAEC066AFB3}"/>
              </a:ext>
            </a:extLst>
          </p:cNvPr>
          <p:cNvPicPr>
            <a:picLocks noChangeAspect="1" noChangeArrowheads="1"/>
          </p:cNvPicPr>
          <p:nvPr/>
        </p:nvPicPr>
        <p:blipFill>
          <a:blip r:embed="rId4" cstate="print"/>
          <a:srcRect/>
          <a:stretch>
            <a:fillRect/>
          </a:stretch>
        </p:blipFill>
        <p:spPr bwMode="auto">
          <a:xfrm>
            <a:off x="2411760" y="3645024"/>
            <a:ext cx="2880320" cy="3036493"/>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Piano">
            <a:extLst>
              <a:ext uri="{FF2B5EF4-FFF2-40B4-BE49-F238E27FC236}">
                <a16:creationId xmlns:a16="http://schemas.microsoft.com/office/drawing/2014/main" id="{B1449896-A3E4-4B67-9811-4D52215EF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Naslov 1">
            <a:extLst>
              <a:ext uri="{FF2B5EF4-FFF2-40B4-BE49-F238E27FC236}">
                <a16:creationId xmlns:a16="http://schemas.microsoft.com/office/drawing/2014/main" id="{66632821-F975-4CD3-B6C4-5813CCD571B0}"/>
              </a:ext>
            </a:extLst>
          </p:cNvPr>
          <p:cNvSpPr>
            <a:spLocks noGrp="1"/>
          </p:cNvSpPr>
          <p:nvPr>
            <p:ph type="title"/>
          </p:nvPr>
        </p:nvSpPr>
        <p:spPr/>
        <p:txBody>
          <a:bodyPr/>
          <a:lstStyle/>
          <a:p>
            <a:r>
              <a:rPr lang="sl-SI" altLang="sl-SI">
                <a:solidFill>
                  <a:schemeClr val="bg1"/>
                </a:solidFill>
              </a:rPr>
              <a:t>viri</a:t>
            </a:r>
          </a:p>
        </p:txBody>
      </p:sp>
      <p:sp>
        <p:nvSpPr>
          <p:cNvPr id="6148" name="Ograda vsebine 2">
            <a:extLst>
              <a:ext uri="{FF2B5EF4-FFF2-40B4-BE49-F238E27FC236}">
                <a16:creationId xmlns:a16="http://schemas.microsoft.com/office/drawing/2014/main" id="{189CD131-6E8C-4043-A29B-64CAF3317DFA}"/>
              </a:ext>
            </a:extLst>
          </p:cNvPr>
          <p:cNvSpPr>
            <a:spLocks noGrp="1"/>
          </p:cNvSpPr>
          <p:nvPr>
            <p:ph idx="1"/>
          </p:nvPr>
        </p:nvSpPr>
        <p:spPr/>
        <p:txBody>
          <a:bodyPr/>
          <a:lstStyle/>
          <a:p>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0" descr="Piano">
            <a:extLst>
              <a:ext uri="{FF2B5EF4-FFF2-40B4-BE49-F238E27FC236}">
                <a16:creationId xmlns:a16="http://schemas.microsoft.com/office/drawing/2014/main" id="{4F22E615-06D9-4D47-BD09-56C53EB20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Naslov 1">
            <a:extLst>
              <a:ext uri="{FF2B5EF4-FFF2-40B4-BE49-F238E27FC236}">
                <a16:creationId xmlns:a16="http://schemas.microsoft.com/office/drawing/2014/main" id="{E5C5935A-21FF-4B08-A282-B86E347A1661}"/>
              </a:ext>
            </a:extLst>
          </p:cNvPr>
          <p:cNvSpPr>
            <a:spLocks noGrp="1"/>
          </p:cNvSpPr>
          <p:nvPr>
            <p:ph type="title"/>
          </p:nvPr>
        </p:nvSpPr>
        <p:spPr/>
        <p:txBody>
          <a:bodyPr/>
          <a:lstStyle/>
          <a:p>
            <a:r>
              <a:rPr lang="sl-SI" altLang="sl-SI"/>
              <a:t>Text </a:t>
            </a:r>
          </a:p>
        </p:txBody>
      </p:sp>
      <p:sp>
        <p:nvSpPr>
          <p:cNvPr id="3" name="Ograda vsebine 2">
            <a:extLst>
              <a:ext uri="{FF2B5EF4-FFF2-40B4-BE49-F238E27FC236}">
                <a16:creationId xmlns:a16="http://schemas.microsoft.com/office/drawing/2014/main" id="{66BF8195-C878-4047-B39B-965B2BFD93C8}"/>
              </a:ext>
            </a:extLst>
          </p:cNvPr>
          <p:cNvSpPr>
            <a:spLocks noGrp="1"/>
          </p:cNvSpPr>
          <p:nvPr>
            <p:ph idx="1"/>
          </p:nvPr>
        </p:nvSpPr>
        <p:spPr/>
        <p:txBody>
          <a:bodyPr rtlCol="0">
            <a:normAutofit fontScale="77500" lnSpcReduction="20000"/>
          </a:bodyPr>
          <a:lstStyle/>
          <a:p>
            <a:pPr fontAlgn="auto">
              <a:spcAft>
                <a:spcPts val="0"/>
              </a:spcAft>
              <a:defRPr/>
            </a:pPr>
            <a:r>
              <a:rPr lang="sl-SI" dirty="0"/>
              <a:t>10. oktober 1813, Roncole pri Parmi</a:t>
            </a:r>
          </a:p>
          <a:p>
            <a:pPr fontAlgn="auto">
              <a:spcAft>
                <a:spcPts val="0"/>
              </a:spcAft>
              <a:defRPr/>
            </a:pPr>
            <a:r>
              <a:rPr lang="sl-SI" dirty="0"/>
              <a:t>Oče je bil gostilničar, mati pa predica.</a:t>
            </a:r>
          </a:p>
          <a:p>
            <a:pPr fontAlgn="auto">
              <a:spcAft>
                <a:spcPts val="0"/>
              </a:spcAft>
              <a:defRPr/>
            </a:pPr>
            <a:r>
              <a:rPr lang="sl-SI" dirty="0"/>
              <a:t>Že kot mlad fant je pokazal velik talent za glasbo, ki ga je dokazal s stavki, napisanimi na staremu, klavirju, ki ga je igral pri </a:t>
            </a:r>
            <a:r>
              <a:rPr lang="sl-SI" dirty="0" err="1"/>
              <a:t>tamkajnšnjemu</a:t>
            </a:r>
            <a:r>
              <a:rPr lang="sl-SI" dirty="0"/>
              <a:t> organistu </a:t>
            </a:r>
            <a:r>
              <a:rPr lang="sl-SI" dirty="0" err="1"/>
              <a:t>Pietru</a:t>
            </a:r>
            <a:r>
              <a:rPr lang="sl-SI" dirty="0"/>
              <a:t> </a:t>
            </a:r>
            <a:r>
              <a:rPr lang="sl-SI" dirty="0" err="1"/>
              <a:t>Baistrocchiju</a:t>
            </a:r>
            <a:r>
              <a:rPr lang="sl-SI" dirty="0"/>
              <a:t>. Jeseni leta 1823 se je Verdi vpisal na gimnazijo v Busseto. Leta 1828 so v Bussetu uprizorili Rossinijevega Seviljskega brivca, ki pa ni imela prave uverture, kajti skladatelj je za to priložnost priredil eno starejših uvertur. Za Verdija je bili to pravi izziv, napisal je novo uverturo, prepisal parte ter z novo nastalim delom navdušil občinstvo.</a:t>
            </a:r>
          </a:p>
          <a:p>
            <a:pPr fontAlgn="auto">
              <a:spcAft>
                <a:spcPts val="0"/>
              </a:spcAft>
              <a:defRPr/>
            </a:pPr>
            <a:r>
              <a:rPr lang="sl-SI" dirty="0"/>
              <a:t>† 27. januar 1901, Milano, Italija.</a:t>
            </a:r>
          </a:p>
          <a:p>
            <a:pPr fontAlgn="auto">
              <a:spcAft>
                <a:spcPts val="0"/>
              </a:spcAft>
              <a:defRPr/>
            </a:pP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0" descr="Piano">
            <a:extLst>
              <a:ext uri="{FF2B5EF4-FFF2-40B4-BE49-F238E27FC236}">
                <a16:creationId xmlns:a16="http://schemas.microsoft.com/office/drawing/2014/main" id="{80BAA26F-55B3-46BD-A2A7-CAEF9C1AEC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Naslov 1">
            <a:extLst>
              <a:ext uri="{FF2B5EF4-FFF2-40B4-BE49-F238E27FC236}">
                <a16:creationId xmlns:a16="http://schemas.microsoft.com/office/drawing/2014/main" id="{6186F060-5088-48FD-B1FE-A14E559BEE8E}"/>
              </a:ext>
            </a:extLst>
          </p:cNvPr>
          <p:cNvSpPr>
            <a:spLocks noGrp="1"/>
          </p:cNvSpPr>
          <p:nvPr>
            <p:ph type="title"/>
          </p:nvPr>
        </p:nvSpPr>
        <p:spPr/>
        <p:txBody>
          <a:bodyPr/>
          <a:lstStyle/>
          <a:p>
            <a:endParaRPr lang="sl-SI" altLang="sl-SI"/>
          </a:p>
        </p:txBody>
      </p:sp>
      <p:sp>
        <p:nvSpPr>
          <p:cNvPr id="3" name="Ograda vsebine 2">
            <a:extLst>
              <a:ext uri="{FF2B5EF4-FFF2-40B4-BE49-F238E27FC236}">
                <a16:creationId xmlns:a16="http://schemas.microsoft.com/office/drawing/2014/main" id="{3212A3B4-542C-40A1-A892-950E86E0D774}"/>
              </a:ext>
            </a:extLst>
          </p:cNvPr>
          <p:cNvSpPr>
            <a:spLocks noGrp="1"/>
          </p:cNvSpPr>
          <p:nvPr>
            <p:ph idx="1"/>
          </p:nvPr>
        </p:nvSpPr>
        <p:spPr/>
        <p:txBody>
          <a:bodyPr rtlCol="0">
            <a:normAutofit fontScale="77500" lnSpcReduction="20000"/>
          </a:bodyPr>
          <a:lstStyle/>
          <a:p>
            <a:pPr fontAlgn="auto">
              <a:spcAft>
                <a:spcPts val="0"/>
              </a:spcAft>
              <a:defRPr/>
            </a:pPr>
            <a:r>
              <a:rPr lang="sl-SI" dirty="0"/>
              <a:t>• Njegova prva opera "Oberto conte di San Bonifacio" mu je prinesla nekaj uspeha. Po neuspehu opere "Un giorno di regno" je razočarani Verdi sklenil, da bo za vedno odložil pero. • Na premieri opere "Nabucco“, ki je bila 9. marca 1842 v milanski Scali, so uporabili stare kostume in v naglici prirejeno sceno; tudi uvertura je bila napisana v zadnjem trenutku. • Kljub temu je delo poželo izjemen uspeh. "Nabucco" je v naslednjih mesecih doživel številne ponovitve. Z njim je še ne tridesetletni Verdi zaslovel in začel vrtoglavi glasbeni vzpon. • Verdi je v obdobju mladostnega ustvarjanja napisal številne opere, saj so se premiere vrstile prav vsako leto, včasih celo dve na leto. V obdobju med leti 1839 1950 je napisal skupaj 16 oper.</a:t>
            </a:r>
          </a:p>
          <a:p>
            <a:pPr fontAlgn="auto">
              <a:spcAft>
                <a:spcPts val="0"/>
              </a:spcAft>
              <a:defRPr/>
            </a:pPr>
            <a:endParaRPr lang="sl-SI" dirty="0"/>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Officeova tema</vt:lpstr>
      <vt:lpstr>Giuseppe Verdi</vt:lpstr>
      <vt:lpstr>Giuseppe Verdi</vt:lpstr>
      <vt:lpstr>Opere</vt:lpstr>
      <vt:lpstr>Njegova pomembnejša dela</vt:lpstr>
      <vt:lpstr>viri</vt:lpstr>
      <vt:lpstr>Text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2019-05-31T08:47:47Z</dcterms:created>
  <dcterms:modified xsi:type="dcterms:W3CDTF">2019-05-31T08:47:47Z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