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8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BDA38CB-F9BD-43CC-BFD5-B7B3716F9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F8ECC-E893-4A10-9103-214328821AC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843DDA55-9F70-4F93-9190-3DE56170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516CBEE-09E4-40CA-AD19-5AE234EF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39394-CAC1-4BB0-B9D7-6B36E87FB7A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7527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F06F8E39-A1DD-492D-97FA-822363F6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618DA-1990-4E64-AB89-512E81289FB9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C8B9EA36-99E0-4C10-9420-C14C6058F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3828507-727F-49C5-BC70-06EF4E95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0D22D-F60E-43FC-8B20-94AB0B550A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9721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B91B03A3-666B-4F59-A430-9F94B7BA1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2D048-3A5A-4CA7-A1B1-F1613E6A6B5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ADB205A3-7DBC-4E0F-BD15-D51582D7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AE2BB625-596B-4DA0-A175-20625D6C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702C2-BE11-4BF7-8692-3F7E61C8B24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3554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A1E95EE1-3FB4-4C3A-A603-3734C14B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3D41-8529-4218-9247-4BA8CC6090E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E3D9E2AD-EA1B-4A66-B8A7-4828796E2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BE953981-E00A-460A-BBC9-724B8C18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E3F3F-AF74-4506-BD32-CCA24A8AAA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5439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A04E3C0-68FA-4585-B930-E2EF6212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C9F43-2807-4809-B644-59D9389570C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C3F46EF1-AB2B-438F-BF47-96644D83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A9BB530-B275-4530-B313-A7197CCA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02288-FFFB-4E42-8AB0-67BA6633D8E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5013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0549248-DFDB-4099-85D6-627D0E02C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AC3F7-84EE-4D3F-BAE3-48A1BAA5FDCE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F6ED7602-0048-45C1-BC82-BB7A810F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5CDF0B5B-C0B5-4F4A-B17E-D393DC8AE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F9479-8BD1-4259-AC7F-8D3CF44BB85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2857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41B678C5-0252-4D9A-ADBE-8BD19E8A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13723-DE0A-4AE2-9347-D015A1E2D59A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6C0F3D3E-526A-469D-B509-501CA2A0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9F9BFF43-14A7-4F52-BA7D-524A72B9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D56CF-395E-455B-8029-70401C6591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0050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575077FF-726F-4C86-87B4-F46FB200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3421B-B486-48C6-AB56-EE01F24A476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874F2684-26B3-4794-9E27-007434589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0DDF4EA3-1C7E-4390-B726-E4E3A7C3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68A58-F51D-4542-8F0F-D6707B6E14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6627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4614CCEF-9582-4EC9-9FC2-6D23EE60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2B04-E2EE-4CC9-A9F5-289DC6A50DB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C75299B6-DBCA-4E99-961F-80073221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CB9F53E8-C734-47D4-BA0F-DC805BD0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C1A8A-F658-4D6D-BC2D-54BD1463D7E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0497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BBB51C02-20A4-412E-AD64-47BF6D64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F50D4-171E-4E85-AEB1-34E92ADDFAB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05E2A69A-9C04-4DF8-AF49-06D35028D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3A34C4CF-7D1A-4291-AC14-A920CE1A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29FF6-9AC5-4CA2-93A3-08EC51C7DA2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2784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AB3B0161-E6B3-4681-B2D0-61643307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6542C-2D8C-41A7-AB79-5BE7BC5FEFA9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85ED581B-9823-4984-AE5A-E991947E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502E34C5-F7CE-4CBF-A871-5EB279EF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CED77-F92E-4589-89A0-007AA5A9462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16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00FB0F61-F768-42F2-AFE5-E6BF072CD5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E07D2C23-A8FE-490C-9028-F15E3AC23C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A05AB6F-E198-44B9-996C-D21A85D7A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39035D-FB56-4B15-9730-770FF704322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4C4B1C37-5648-4E60-9126-C64907E7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408033B-3EB9-4A05-9B5E-B10B87AE0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508425CB-F172-4922-A5F6-5C555B27D67A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997007-2612-4427-976E-1346EE7D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0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5400" dirty="0">
                <a:solidFill>
                  <a:schemeClr val="accent6">
                    <a:lumMod val="75000"/>
                  </a:schemeClr>
                </a:solidFill>
              </a:rPr>
              <a:t>RICHARD WAGNER</a:t>
            </a:r>
          </a:p>
        </p:txBody>
      </p:sp>
      <p:sp>
        <p:nvSpPr>
          <p:cNvPr id="2052" name="AutoShape 2" descr="data:image/jpg;base64,/9j/4AAQSkZJRgABAQAAAQABAAD/2wCEAAkGBhMSERQUEhQWFBUUFxcVFxcUFRcYFxQYFBgXFBcVFBcXHCYeFxokGRUUHy8gJCcpLCwsFR4xNTAqNSYrLCkBCQoKDgwOGg8PGikkHxwqKSwpKSkpKSksKSwpKSwpLCwpKSwsKSksKSkpLCkpKSkpKSksKSwsLCwsKSwpKSwpKf/AABEIANIAoAMBIgACEQEDEQH/xAAbAAABBQEBAAAAAAAAAAAAAAACAAEDBAUGB//EADkQAAIBAgQEBAQDBwQDAAAAAAECAAMRBBIhMQVBUWEGEyJxMoGRoUKx0QcjUnKSwfAUM2LhJILx/8QAGQEAAgMBAAAAAAAAAAAAAAAAAgMAAQQF/8QAIxEAAwEAAQMEAwEAAAAAAAAAAAECEQMSITEEEyJBMlFhcf/aAAwDAQACEQMRAD8A8nO8EtCIg2mc2jiPaMIQlF4LeKPaICQmDWiF4QWPllkwYR1hBYarK0LAYDye0AiVpeERjGTMsC0sHADEYREEiWQYGImKPaQoGEsa0cCQrBmEECTOIGWUFgNoQEcCONpWkwQWEFiBjrIEkMEj5ZIqyTyoOhdJEokqpHYhbXYe3OW6NMEXAf8AoYj301+0BsJJFXy4OWXHCA2Lrc8jdSf6wLfONVolf1/72MnUXiZSKwMsttTkbU4SYLkrlYLLJmgEQkwWiLLGMMwTCBaAtCEcR7SAiJjQjGlBIGIGFaEqyBYMFhqIhJEEFsJIKmNpDiMfY2XlubH7SxsCdrAmVMFw96rAKCTe3uRv9IKzyyq3wjW4NifQSxAUbkL9zpcmZnFuKq5IpIQL/U9e06zAeB3qgZ20HU6fITf4f4CoU9WAYiZ/e45e+RjimsPI1wVVtcrEdbGaHD6damDlIyndG2b9D3E9O4jSSmPSBb2tOM4ziQQdLe0ZPqHfbAfZU99MlMa1QgAFWA9Wl/nJg52Oh6i9iOo/SZo2LcwNDz3H6y5hMT5iFjuh173/APn2jnOeAZr6CdYBEsun6yFhBTCaIWWCyyVhBhpgsjYRlh2giEC0OwjEQrwRAIIQ1gWhLaRhBESRRBQSSmIDCQOKBygDcm06/wAMYMKma2pYrfmLnX7ic5RpXNzcBLv72BI+86Xwviv/ABQx1Idug1NzqSdhf7RHM30Yhkrudbh1tv0/KPh6pY6GwJPPpacdxTxRa2WtTYHkMx+dwNodDGVzQauqZgp/CbD8NtCQbaGZPaa8jE0a/FqoAIvc6W1nBeIxlGxFzYS9hONPUe91UKpZiFeoVUfibKPTM3xLxdatgriqBsbEEWFtiARea+Hjc2L5KXSYuHGY5b7g/wCfn9JNwPFBWZW/EN+4lAvqDAFSzZhpY8p0XOrDArxpnUVEIkTiWgLqCdyov9JXqiY0zaV2gESR5HeNQDBMaFeNeEAxWjRGJYJYgYUYQpRZIpEmUSBRJwYDDklZzksOem/5dJ03hfBr/pxTq6qxzm/8J2v12M5jOZ0PDMTcUQG1KuhHQKbr9s31ieX8cGLydIeH02IGVGI2tbKo62C/a8m4pVCYOpYaXI9/Tt0lD1hfKpEKz6FuSg6Fj7C8oeK/ERo4dsO1EgG+Vt1awsCGB6crTLKdNJBV2RH4Tx6tSNMAAL/CbMQ2uUka7zP4z4co01arVKqQPSikkkk7sbdjpMzwfj7PU0ChgNtriReKMWzXF+/Ka1LXJiYttOOo5msQT2kSISQo1JNh3hGdVwTgwpp5jgZ2F1FvhHX3M3XahGGeN3Qa/wC2o6KAb73Asb/SVakt19zKlQzLJufggYwITneRxqFMeMIxvEIQI9o6iFaIGCwhrR4rxwZRYaSUSNBDEBhINTNjw5QzVCb/AADMb9Ph0+pmOk0uE1iGKi/7xWpiwvqw00Gp9Vou+6CXk65A17IwVjuWBNu9hvuekg4jhqrhlNegLjKM1FwFDW20a5tpe8h4NxhKmUFgHIDW2ueYHe99N5t4zG0FHqdb6dvtMfyl+Brxo4JeGsjEBqZGnqVGUX7X39rTL8UoBU8tdcgJJ7bj/O81/EHiRAQEtpqbde85TEcTLmoSLl9DrsBy/L6TocM031MzctSl0oscBoHz6YtvvfoNTOpxtXe/+e04qlxUo6spNwQT3tf+xI+k6ujxaniAclwVtcEdeY6y+eHqr6K4LnOkpVnld3lnECVKkqRjImMjZoZaRGOQpjkxgYxaIGWBpMRHWEREBFjAkEcCIQwIOh4OISiEBHUQGwkh6az0P9mng7zb4pmt5bMlNf8AnltnbsM2gnArUCi7aDf6by9wL9oeLwIqHDtSak5BKupZVa1rjYgkD55e0FxVrEDyVi7FvxhwQ4fFVGyWol7em+ZCVU8tiTfsZymOo+sBDVcsdAVNyT+EA3JM7PHftRxmLZUXC4cMy3qXQuKij4SRUPpA11ub5t9JTonHJVbFPjaWFW4VnpXIp3/AtNR9vrDhOXlNCupufAXDv2O46qqvVUUQ34GN6turDZPnrrtKPjfwxheHUxQzGti3sz6+jDpvaw+Ko3fYDbaaNT9svEDmVa1Oy6B/9OhZ7EgMb6LcAG1uc4DH4t6rPUqMXdyWZm1LFtSTHRN9W0+36QhvsVANZc4VxDyamY3taxAlPNpAtNDSaxilTT1HZ+alUZkIP9veU69MiYGHxLIbqbf39xNihxVXFm9J+xmV8Tnx4N0cyrs/IDCR3lmrRlZoaZVLATBBjkwRCFsvtBAkhWPk/WI0fglF5IlOOlKWaVHn9ekBsNIDKALsQAOsqV+LIvwes/b5zM4zxI1HsvwLoLc+8l4VwwsM30/WM9tSuqhPuun0wXaOdw2e5zqVUDQBmtl+9prjh4TyksGSnUDONzlUKNRsb5mbme3WrjRlDZWCmlSLamxuTlBXqRr9ZVHF3KYi17gs5N9AGYgEDrdl+SCUk6Wouml2JeFcTJqVavw3Q3YgkA3U+kDe3pAvbcTJ49xFarItJqjU6aBR5m+Y3NRrDqxPytLWJpnD4YUzpUcZ3FxdVq5TTFr80pZv/cSbw7wgZDWcG5Nqd/hsNGfvroPnG/GNsT8ryEZdSiFRRlym2p3JJ1v2AFtJSz/F7feb3G8MFFyRc/I+/tOeYED31+n+GM466loHKul4AYUERGMEDx80GORITTQwfELeltuvSW6qiYk0cBXuMp3G3tF1P2jRx8m9mG0FZJVWRgQQ2acmQSuAZaoJM1GlE9KleZXHOK2/d0z/ADEflLXGsb5SBVPrb7CcytMswUXJJt3JMPh49+VCebkz4SaXAuEms4LA5BueV7XC37zsuE4Um5awy6ADQDf+0iwHBfIUIWLXIPYHmbdZa8Q1/IwrH8RGUe7c/pM/LyPkrpQ3jhccazisY/8AqMV0DNYa7AdCfY/WVWxbU3zJ+7NgLA3FiBvmvfS3/Uqi+kVQgk2Fh0nSSxYc91us1eA8NOKxKq7G2rVGJuQifFr1toPcTuMbgc4yUrIFFlXkoF7DWU/DHDhh8KHI9dcBj/xp/gUe/wAX06SnxnGFV0Oh0LKfUh5EjpMHLT5OTpn6N/DKiNf2cpUZncK3XLryN5Dj0C1GVTmCnKD1y6G3a95v0qQRaleqKLnKygFgxqM4sGFPdWBIbNptsZzE3R3MXJ28iiiiMMUKPFFIQUOm5UgjlAjyENfNmAYc5FG4c10I6H84ZicxmvdWmkiy/RAVSzbAXMDD05j8e4re9NT6efeZVLusRoqlE6ZeMxRqOWPMzV8IUc+Kp8suZv6ReYN5ocH4i1CqtRbEi+h6EWM23PxaRhivnrPR8PTzP1A11+s539oWNJanS6Aufc6CdXwzVQ1rZ7Nbse88z49xDzcTUfkWIHsNBOd6Wd5N/Rt9RWRn7KlCuVKsNx/n5S/4a4P/AKrEpTscmrvbcImrW72Fh3MyxPRfCXAVw9FKtRytauuZaYa37o7Bwd8xGb2Am7lvonTHxT1Vhd4xVLE2GUE7crbBR0AGnsBOcfh9Okcz1cin40IZgwP8Nuc6HiWNpURnrHLzCgXL25D9ZwHG+PviWF/Si/Cg2HfuZi9PFV/hs5uSYWfYXG+Neblp01yUKV/LTS5vu9Q/ic9eQ0EyYrxTpJZ2Oc229YojFEZZQ8UYxzIQYxyYopCF7hbat7SzUWZlDEFSSOkvLiCWyuBewII1vfWLqXumiKXTjLvF8eNAjggjW3KYVc6xZbwWMuIUrELvkdAyRN5GBNjwvwsYiuKZJtlY6C59IvawPPaFTxaDC1pHoPHOIilQqqlg1OmoK6eksotb+qeUCdp45xyoq0VLHMA7eYQzKBsqne3z5Tjpm9NPTO/sf6iuqs/RqeGuBNi660lsNC7lrgKiC7EkbdPnO+8QVVWk9TEJhmCEWCVKhJY2tTpnLcWXS1yABKvhLBrhcC1dyVGIS9Rx5ZanTV3ChUe+YMwW432nDca40+IcFjZVGVF0AUdAFAAv2EjT5b/iIn7c/wBY3G+OVMS4Z7AAWRFvlRegvv7zNijgTUkksRnbbesYRR4pChhFCtBtIQUe8RitIQUYx47CQg15Pg9XEry7w5NSflKrwFC2isGgOIRiteWQC03PCuOFCqajWsqNbXW+lrd7zEElvoe+n0MGp6lhcvpehcQxrVqjO5uzSfhOFWpWprUcIhYB3b4VW4uTKarOh8LcUTC+bVZUqs1Koioy3AJtZmBGW2p76Sq7LEXPd6zQ/aFx0PVGHoupo0rA+WtlLrdRzIOXXUG2pM4wwmgky4lSsQNPXrFLAwD+X5lvRmKg9SLEgddxJ+EcO8+plJyoql6jfwU0F2bubaAcyQJuV8YcVhzTUqFpCo9GiigGmtMBmZ20uSuck6kkSVWFzO9zlAIoVo1oRWBlRlFj1v2PL7SPLHEe0hQxEa0IjvFIQYCOwiHePaUQECaGAHp+cr4fDZydbd5fp0cq2311MGmN45+zJMe9vpJBT0JgZIWgYKhTueg69InILELe2wv0vzh1WsLCNQXc9JWk/hJTw5ZlVAWZiFUAXLEmwAA3JNhaX8RjAKLUjRVXU5c7AiqCPiDaja2xlrwrhmNcVAL+VZgNiWY5UCnYNc3F/wCGR+LKrHENTZ/M8m6BrDUkl3uwAzHOzanpA1OsGJNLTCjAQ2hKmkYKOgFRKHDQEYGti6jB7bpQokZVP81S5P8AIJF4Vq5fONs16VRbc7MpBN+Vhc/KYxYlbXPp27X3/wA7y9w3HGlTrEbuhpe2f4vnlDRdLt/o2XjM3LBtDtCVDGCwSPyitCCRZJCYAVjFZKw09v7669YJEhMAtFCKxrSAl/hyWUnrJWqRUksiiRsInyzSuywN6QtU0Gh00215Q1pL5h0GgXkO0aKW/BEZ+IHrb3Mv8Opg0qhIG3SPFCfgCfyOy8AoLjQf7qn5rScg+4O04bEC4Yncsbnmb9TFFER+TDspkazQwNIFTcA68x2iimhgR+RXrKAWtHP+2P5j+QiikZPsiQaySpFFJ9lEmHUHNcfhMvYWgppi6g77gRRSqGwBj6CincKBqNgOky4opF4F35FERFFLQBsV1GRfn+cE0x5N7C997a/WPFEo1n//2Q==">
            <a:extLst>
              <a:ext uri="{FF2B5EF4-FFF2-40B4-BE49-F238E27FC236}">
                <a16:creationId xmlns:a16="http://schemas.microsoft.com/office/drawing/2014/main" id="{3CC71DA9-43A6-43C8-9488-C33D2A4700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969963"/>
            <a:ext cx="1524000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sl-SI" altLang="sl-SI"/>
          </a:p>
        </p:txBody>
      </p:sp>
      <p:pic>
        <p:nvPicPr>
          <p:cNvPr id="2053" name="Picture 4" descr="http://www.dermeister.nl/Richard%20Wagner.jpg">
            <a:extLst>
              <a:ext uri="{FF2B5EF4-FFF2-40B4-BE49-F238E27FC236}">
                <a16:creationId xmlns:a16="http://schemas.microsoft.com/office/drawing/2014/main" id="{831101E4-1C1B-4DC2-8016-98E99CE5D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557338"/>
            <a:ext cx="2687638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73D42FC-3A62-4BEA-958B-FBC3F1FADC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30031E-67C4-4FB8-9140-B9298B4E6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5400" dirty="0">
                <a:solidFill>
                  <a:schemeClr val="accent6">
                    <a:lumMod val="75000"/>
                  </a:schemeClr>
                </a:solidFill>
              </a:rPr>
              <a:t>UVOD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EEBE54E5-1E2D-4BB3-B225-235025A5A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 sz="2800"/>
              <a:t>  DANES VAM BOVA PREDSTAVILA ŽIVLJENJE TER GLASBENA LETA RICHARDA WAGNERJA ŽELIVA VAM PRIJETNO POSLUŠANJE.</a:t>
            </a:r>
          </a:p>
        </p:txBody>
      </p:sp>
      <p:pic>
        <p:nvPicPr>
          <p:cNvPr id="3076" name="Picture 2" descr="http://t0.gstatic.com/images?q=tbn:ANd9GcR3ZhX02fVRuY_CTB96QQUExo90X7nLs56Zlno5BoZ7mBk5eWKsXUaA-iwVfQ">
            <a:extLst>
              <a:ext uri="{FF2B5EF4-FFF2-40B4-BE49-F238E27FC236}">
                <a16:creationId xmlns:a16="http://schemas.microsoft.com/office/drawing/2014/main" id="{E689359C-B51D-492F-AA27-C6778160B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141663"/>
            <a:ext cx="259238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494C71-0704-452E-89F1-ED065BB9F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5400" dirty="0">
                <a:solidFill>
                  <a:schemeClr val="accent6">
                    <a:lumMod val="75000"/>
                  </a:schemeClr>
                </a:solidFill>
              </a:rPr>
              <a:t>RICHARD WAGNER</a:t>
            </a:r>
            <a:endParaRPr lang="sl-SI" sz="5400" dirty="0"/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F1504FC2-F99D-4167-A459-6E5A376B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altLang="sl-SI" sz="1800"/>
              <a:t>Bil je nemški operni skladatelj *22. maj 1813, Leipzig, Nemčija, † 13. februar 1883, Benetke, Italija.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Officeova tema</vt:lpstr>
      <vt:lpstr>RICHARD WAGNER</vt:lpstr>
      <vt:lpstr>UVOD</vt:lpstr>
      <vt:lpstr>RICHARD WAGNER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2019-05-31T08:47:48Z</dcterms:created>
  <dcterms:modified xsi:type="dcterms:W3CDTF">2019-05-31T08:47:48Z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