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9" r:id="rId9"/>
    <p:sldId id="270" r:id="rId10"/>
    <p:sldId id="268" r:id="rId11"/>
    <p:sldId id="271" r:id="rId12"/>
    <p:sldId id="272" r:id="rId13"/>
    <p:sldId id="273" r:id="rId14"/>
    <p:sldId id="277" r:id="rId15"/>
    <p:sldId id="274" r:id="rId16"/>
    <p:sldId id="276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doni MT Black" panose="02070A030806060202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4" autoAdjust="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5636-81EF-473D-9E13-086844A9C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9D3A7-1D28-48F8-8E18-E9995856A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3EF64-4B31-4A2B-885E-5BBA95F3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D03F3-9E31-40AC-B5C6-F383FE00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D614E-69AF-469E-A7E7-99AF262B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25BD-C766-4EE4-926B-78F70A5690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2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26D4-4D18-438A-B544-A15EAA3A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66662-9C9F-4468-9839-47D17EE3A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AFAFF-F2A8-4E9C-8299-4CF711A5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C52CB-8B60-4E3B-8F96-12F33608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96175-09E7-43D1-B99F-1B1D9E5C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8A5E-4885-4363-AF13-4C453459AE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03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6FF7F-0B21-48C0-86BD-7CF68E42F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1471D-F770-4123-B554-273DC6BD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BE53B-81B0-44EF-B7F9-8F1D3C37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89097-4EB5-4624-9EF3-188D52FE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9ACDF-EF4B-4161-88D3-99466C35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A75F-D9AF-467F-8C2F-4D1A0EF334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16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9C70-33AF-4B83-B700-F1C580B2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C501-9191-4B90-ACFF-7A5647F1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F139-03A1-4D84-96CE-3BA3A2BC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FFAE5-F08A-4D3A-963D-C9655A42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229F-4FE3-4EB5-8008-D5A58715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A40A-E87E-4578-BA8E-BF8CB98AF2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739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FF46-9271-4693-BC4D-44A76CC2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76762-54B0-44D1-A4C5-84E64660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7CC7-93D9-4E75-86A8-44F98DF7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4D15-A135-4AED-99C3-B24A2472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113A-A390-44F9-AFA6-CF855D83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B382-AEE9-4DD0-AC49-C2D527AB0D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33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C8BD-A3ED-46CA-9E7F-1040E313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4AE8-69FC-4F88-B692-6EC17B12F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B7018-185B-4F14-8E12-3991C0203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248EB-D053-4D8B-ABC7-22EF78A6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99C63-75A4-4B2B-A3B7-36046ADC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D4088-FA3E-4540-B5ED-D224C26E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997C-10C0-4653-B0E6-9948FFD290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791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7A97-0D66-4232-A4ED-4632558B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595F5-606A-4E15-9C42-2FA3BC656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9BD43-368A-4AEC-8121-1D897838C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88D69-ABB1-4F69-B342-25628A53C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1DECA-1D0D-4CBB-B5F8-B4EA4901F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588DD-F583-4893-8480-B38EE8D0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051CE-60C7-42DA-BD8F-A059D972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09BFD-0765-460E-A544-58AB45FA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F70A-9620-4A86-92DC-8C477D2382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074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7D23-517E-4B46-8CBB-6651850E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5114E-E4BA-4B1E-9B0F-020AB0F9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175FD-AE9D-4884-8C74-9646D0C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AB021-767F-4946-8616-AB7098BC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C0852-9A4A-4FFD-A38E-B8AF62E537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496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91CC5-6E1A-434C-9E6B-89D8A500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8C288-8DF0-4106-9C52-44179A93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E968-C111-44BE-B5F3-75730DF1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522F-4824-49D4-80DD-A80C4C0B0A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694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2563-7F03-4122-96F8-BD38D50E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0476-2FD0-48AD-9FDA-B514E543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3B576-7A51-4BF2-A5B4-1BF252407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5537C-9B65-4017-8463-A37E04F9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9D438-C677-4440-B07A-C1231982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B077D-63CB-4E95-8212-D13662CF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9832-D847-4A0F-87DF-423F449DDD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26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D7F3-E169-40C0-B0C1-8BBB2FD5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D95A3-62EF-404F-AE1F-6CCC5F631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823BB-6099-4FE2-AFFB-4F1357930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DE69B-AB65-4CC5-A76E-AAE0A44A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D5978-E058-4F02-8242-AB8BD414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8EFEA-43AA-41A8-868E-DA71AF2F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A96D6-ED9B-4DE2-948B-8C2888E1B9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140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3DA5B9-1E1F-4DE3-AC1B-4176EF934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B81D41-0733-4FDC-B137-851AF8916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3C8E74-E401-4EB2-91C2-6314C6FFAE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7B0E3C-5484-4099-9BFA-B3B1D63D65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F6E123-E2F9-4C90-B7A4-B56A7F06BF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36AEE3B-7892-480D-BB57-DC9D9BAB75F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Eva\My%20Documents\LimeWire\Saved\Zablujena%20Generacija%20-%20Dame%20in%20gospodj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Zablujena_generacij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blujena.com/s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FA33121-8740-4A40-8446-1FE801FFB4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 anchor="ctr"/>
          <a:lstStyle/>
          <a:p>
            <a:endParaRPr lang="sl-SI" altLang="sl-SI" sz="540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B276C0-0E99-4680-9408-F2958718BE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89138"/>
            <a:ext cx="7056437" cy="261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4800">
                <a:solidFill>
                  <a:schemeClr val="bg1"/>
                </a:solidFill>
                <a:latin typeface="Bodoni MT Black" panose="02070A03080606020203" pitchFamily="18" charset="0"/>
              </a:rPr>
              <a:t>ZABLUJENA </a:t>
            </a:r>
            <a:br>
              <a:rPr lang="sl-SI" altLang="sl-SI" sz="4800"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sl-SI" altLang="sl-SI" sz="4800">
                <a:solidFill>
                  <a:schemeClr val="bg1"/>
                </a:solidFill>
                <a:latin typeface="Bodoni MT Black" panose="02070A03080606020203" pitchFamily="18" charset="0"/>
              </a:rPr>
              <a:t>GENERACIJA</a:t>
            </a:r>
          </a:p>
        </p:txBody>
      </p:sp>
      <p:pic>
        <p:nvPicPr>
          <p:cNvPr id="2058" name="Zablujena Generacija - Dame in gospodje.MP3">
            <a:hlinkClick r:id="" action="ppaction://media"/>
            <a:extLst>
              <a:ext uri="{FF2B5EF4-FFF2-40B4-BE49-F238E27FC236}">
                <a16:creationId xmlns:a16="http://schemas.microsoft.com/office/drawing/2014/main" id="{A9AED226-29BF-48CC-AC93-FA263DC08BB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7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CED77EA-EC50-487E-BE2F-FB88B98B9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6B0CC53-B5AC-4ECD-8222-43574627E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203575" cy="6126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Tokrat je pred vami njihov nov, peti album z naslovom Pop idoli, ki nadaljuje tam, kjer so se »končale pozitivne vibracije«.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Trudili so se, da bi glasbeno in produkcijsko naredili še korak naprej in tako so razen bobnov.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8676" name="Picture 4" descr="IMG_0049">
            <a:extLst>
              <a:ext uri="{FF2B5EF4-FFF2-40B4-BE49-F238E27FC236}">
                <a16:creationId xmlns:a16="http://schemas.microsoft.com/office/drawing/2014/main" id="{29192578-75EE-4621-BE10-9C8B1875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6084887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DC38A30-C9B8-4BFC-970E-D0AB133B1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16E1318-872D-4EC8-9E83-05E97D508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067175" cy="53736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Sicer pa se na albumu preriva enajst novih komadov, multimedijski podaljšek in štos imenovan Popkill, v katerem si nas lahko pošteno privoščite. Po prvem singlu, ki nosi naslov "Extrasupermegafakinnujno", smo izid novega albuma pospremili s komadom "Upornika brez razloga", za katerega smo posneli tudi videospot.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Njihove želje so trenutno usmerjene v eno samo stvar - novo ploščo predstaviti povsod tam, kjer je publika željna dobrih vibracij in pretoka pozitivne energije.</a:t>
            </a:r>
          </a:p>
        </p:txBody>
      </p:sp>
      <p:pic>
        <p:nvPicPr>
          <p:cNvPr id="31748" name="Picture 4" descr="Pop_idoli_2003_n">
            <a:extLst>
              <a:ext uri="{FF2B5EF4-FFF2-40B4-BE49-F238E27FC236}">
                <a16:creationId xmlns:a16="http://schemas.microsoft.com/office/drawing/2014/main" id="{87EBD9C8-9574-4E32-9B8F-9714ACA4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699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4ED336-6646-4C10-B3A9-2361C559C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5FF6C38-3D42-4548-9832-863A52118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851275" cy="6453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rgbClr val="FFFF00"/>
                </a:solidFill>
                <a:latin typeface="Bodoni MT Black" panose="02070A03080606020203" pitchFamily="18" charset="0"/>
              </a:rPr>
              <a:t>In nazadnje njihova zadnja plošča “Mi smo stare pizde”.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rgbClr val="FFFF00"/>
                </a:solidFill>
                <a:latin typeface="Bodoni MT Black" panose="02070A03080606020203" pitchFamily="18" charset="0"/>
              </a:rPr>
              <a:t>Posneli so ga v panker studiju v Idriji.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rgbClr val="FFFF00"/>
                </a:solidFill>
                <a:latin typeface="Bodoni MT Black" panose="02070A03080606020203" pitchFamily="18" charset="0"/>
              </a:rPr>
              <a:t>Njihova najbolj znana pesem iz te plošče je “Gremo drugam”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>
                <a:solidFill>
                  <a:srgbClr val="FFFF00"/>
                </a:solidFill>
                <a:latin typeface="Bodoni MT Black" panose="02070A03080606020203" pitchFamily="18" charset="0"/>
              </a:rPr>
              <a:t>Plošča je bila posneta 30.1 2008</a:t>
            </a:r>
            <a:r>
              <a:rPr lang="sl-SI" altLang="sl-SI" sz="280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32772" name="Picture 4" descr="Mi_smo_stare_pizde_n">
            <a:extLst>
              <a:ext uri="{FF2B5EF4-FFF2-40B4-BE49-F238E27FC236}">
                <a16:creationId xmlns:a16="http://schemas.microsoft.com/office/drawing/2014/main" id="{4BF821C3-3444-4147-9EC9-9BA50E4C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81075"/>
            <a:ext cx="4360863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8D1FFDC-B2A6-4313-B085-9F6B2721A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Goudy Stout" pitchFamily="18" charset="0"/>
              </a:rPr>
              <a:t>USI SINGLI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89F69A9-4744-4FF7-8801-E80FC09F6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b="1">
                <a:solidFill>
                  <a:srgbClr val="FFFF00"/>
                </a:solidFill>
                <a:latin typeface="Bodoni MT Black" panose="02070A03080606020203" pitchFamily="18" charset="0"/>
              </a:rPr>
              <a:t> Fajht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b="1">
                <a:solidFill>
                  <a:srgbClr val="FFFF00"/>
                </a:solidFill>
                <a:latin typeface="Bodoni MT Black" panose="02070A03080606020203" pitchFamily="18" charset="0"/>
              </a:rPr>
              <a:t>Pank zabloda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b="1">
                <a:solidFill>
                  <a:srgbClr val="FFFF00"/>
                </a:solidFill>
                <a:latin typeface="Bodoni MT Black" panose="02070A03080606020203" pitchFamily="18" charset="0"/>
              </a:rPr>
              <a:t>Ultra lahko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b="1">
                <a:solidFill>
                  <a:srgbClr val="FFFF00"/>
                </a:solidFill>
                <a:latin typeface="Bodoni MT Black" panose="02070A03080606020203" pitchFamily="18" charset="0"/>
              </a:rPr>
              <a:t>Pozitiv vabrejšan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b="1">
                <a:solidFill>
                  <a:srgbClr val="FFFF00"/>
                </a:solidFill>
                <a:latin typeface="Bodoni MT Black" panose="02070A03080606020203" pitchFamily="18" charset="0"/>
              </a:rPr>
              <a:t>Pop idoli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b="1">
                <a:solidFill>
                  <a:srgbClr val="FFFF00"/>
                </a:solidFill>
                <a:latin typeface="Bodoni MT Black" panose="02070A03080606020203" pitchFamily="18" charset="0"/>
              </a:rPr>
              <a:t>Mi smo stare pizde</a:t>
            </a:r>
          </a:p>
        </p:txBody>
      </p:sp>
      <p:pic>
        <p:nvPicPr>
          <p:cNvPr id="33796" name="Picture 4" descr="IMG_1121">
            <a:extLst>
              <a:ext uri="{FF2B5EF4-FFF2-40B4-BE49-F238E27FC236}">
                <a16:creationId xmlns:a16="http://schemas.microsoft.com/office/drawing/2014/main" id="{2442B5CC-BC90-4863-B639-B9002F46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463925" cy="51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F19B2BE-C90D-4AA4-B263-5F6E649EB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Goudy Stout" pitchFamily="18" charset="0"/>
              </a:rPr>
              <a:t>ZASEDBA: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85E65C5-09E6-445B-861C-0D5B8F472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1413" y="3357563"/>
            <a:ext cx="2376487" cy="4222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000">
                <a:solidFill>
                  <a:srgbClr val="FFFF00"/>
                </a:solidFill>
                <a:latin typeface="Goudy Stout" pitchFamily="18" charset="0"/>
              </a:rPr>
              <a:t>Hanson</a:t>
            </a:r>
          </a:p>
        </p:txBody>
      </p:sp>
      <p:pic>
        <p:nvPicPr>
          <p:cNvPr id="39940" name="Picture 4" descr="hanson_n">
            <a:extLst>
              <a:ext uri="{FF2B5EF4-FFF2-40B4-BE49-F238E27FC236}">
                <a16:creationId xmlns:a16="http://schemas.microsoft.com/office/drawing/2014/main" id="{0271D407-CACE-4CAE-A44A-936E10C1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498725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igor_n">
            <a:extLst>
              <a:ext uri="{FF2B5EF4-FFF2-40B4-BE49-F238E27FC236}">
                <a16:creationId xmlns:a16="http://schemas.microsoft.com/office/drawing/2014/main" id="{5CC954C4-A0A2-4F19-B086-1BAC727B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4796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primoz_n">
            <a:extLst>
              <a:ext uri="{FF2B5EF4-FFF2-40B4-BE49-F238E27FC236}">
                <a16:creationId xmlns:a16="http://schemas.microsoft.com/office/drawing/2014/main" id="{47934648-7763-4377-AEB3-E27BE0B6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412875"/>
            <a:ext cx="2498725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ramon_n">
            <a:extLst>
              <a:ext uri="{FF2B5EF4-FFF2-40B4-BE49-F238E27FC236}">
                <a16:creationId xmlns:a16="http://schemas.microsoft.com/office/drawing/2014/main" id="{B8ACC6E9-E245-4C27-8EC0-2AC5A785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4340225"/>
            <a:ext cx="249872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Rectangle 8">
            <a:extLst>
              <a:ext uri="{FF2B5EF4-FFF2-40B4-BE49-F238E27FC236}">
                <a16:creationId xmlns:a16="http://schemas.microsoft.com/office/drawing/2014/main" id="{39F363DC-FB19-47BA-BEDA-E9FCBD54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035675"/>
            <a:ext cx="211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2400" b="1">
                <a:solidFill>
                  <a:srgbClr val="FFFF00"/>
                </a:solidFill>
                <a:latin typeface="Goudy Stout" pitchFamily="18" charset="0"/>
              </a:rPr>
              <a:t>Igor</a:t>
            </a:r>
          </a:p>
          <a:p>
            <a:pPr eaLnBrk="0" hangingPunct="0"/>
            <a:endParaRPr lang="sl-SI" altLang="sl-SI" sz="2400">
              <a:solidFill>
                <a:srgbClr val="FFFF00"/>
              </a:solidFill>
              <a:latin typeface="Goudy Stout" pitchFamily="18" charset="0"/>
            </a:endParaRP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0BC1FF6B-0E4C-455D-A899-54DE352D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437063"/>
            <a:ext cx="2320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2400" b="1">
                <a:solidFill>
                  <a:srgbClr val="FFFF00"/>
                </a:solidFill>
                <a:latin typeface="Goudy Stout" pitchFamily="18" charset="0"/>
              </a:rPr>
              <a:t>Ramon</a:t>
            </a:r>
          </a:p>
          <a:p>
            <a:pPr eaLnBrk="0" hangingPunct="0"/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AB46F02F-257E-4AE8-99DA-5E132187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628775"/>
            <a:ext cx="25241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2400" b="1">
                <a:solidFill>
                  <a:srgbClr val="FFFF00"/>
                </a:solidFill>
                <a:latin typeface="Goudy Stout" pitchFamily="18" charset="0"/>
              </a:rPr>
              <a:t>Primož</a:t>
            </a:r>
          </a:p>
          <a:p>
            <a:pPr eaLnBrk="0" hangingPunct="0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_1140_th">
            <a:extLst>
              <a:ext uri="{FF2B5EF4-FFF2-40B4-BE49-F238E27FC236}">
                <a16:creationId xmlns:a16="http://schemas.microsoft.com/office/drawing/2014/main" id="{E6FB6C46-75E8-4215-AE94-877D42A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66455FAC-4527-490E-8B59-28E276EE6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VIRI: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7488F13-E29A-4679-A341-50A2141D1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rgbClr val="FFFF00"/>
                </a:solidFill>
                <a:hlinkClick r:id="rId3"/>
              </a:rPr>
              <a:t>http://sl.wikipedia.org/wiki/Zablujena_generacija</a:t>
            </a:r>
            <a:endParaRPr lang="sl-SI" altLang="sl-SI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rgbClr val="FFFF00"/>
                </a:solidFill>
                <a:hlinkClick r:id="rId4"/>
              </a:rPr>
              <a:t>http://www.zablujena.com/si</a:t>
            </a:r>
            <a:endParaRPr lang="sl-SI" altLang="sl-SI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369EB53-6A8B-4AAF-94AB-A2949FD03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1A66B6-20F8-4BFC-BBE8-51A8F86A1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6868" name="Picture 4" descr="untitled">
            <a:extLst>
              <a:ext uri="{FF2B5EF4-FFF2-40B4-BE49-F238E27FC236}">
                <a16:creationId xmlns:a16="http://schemas.microsoft.com/office/drawing/2014/main" id="{37621F47-D2D5-475E-8E76-F9D610E9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886325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73B98A6-4E40-405B-95C2-1218082EE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Goudy Stout" pitchFamily="18" charset="0"/>
              </a:rPr>
              <a:t>ZAČETEK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262E54-317F-4972-AD8B-4548EF130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000">
                <a:solidFill>
                  <a:srgbClr val="FFFF00"/>
                </a:solidFill>
              </a:rPr>
              <a:t> </a:t>
            </a: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Začetki idrijskega benda Zablujena generacija sežejo v leto 1994.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 b="1">
              <a:solidFill>
                <a:srgbClr val="FFFF00"/>
              </a:solidFill>
              <a:latin typeface="Bodoni MT Black" panose="02070A030806060202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Takratno posadko, ki je svoje vplive črpala predvsem iz legendarnih punkerjev Ramones so sestavljali Primož (vokal,kitara), Ramon (kitara), Marko (bas) in Igor (bobni). 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400" b="1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7412" name="Picture 4" descr="n99207375441_4915255_3551">
            <a:extLst>
              <a:ext uri="{FF2B5EF4-FFF2-40B4-BE49-F238E27FC236}">
                <a16:creationId xmlns:a16="http://schemas.microsoft.com/office/drawing/2014/main" id="{E4A74479-D506-441C-B9AA-39143A05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2857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321FA6A8-3784-4EA7-9253-0F0BF186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3311525" cy="6121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Po prvih koncertih v živo, ki so jih odigrali predvsem na primorskem koncu, se jim leta 1996 ponudi prilika, da nastopijo na prvem večjem koncertu in sicer na Zgaga Rock Festivalu 96', ki so jo seveda izkoristili.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Ker so bile v bendu misli že pri prvi plošči, so leta 1997 posneli njihov prvi album.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Pri poslušalcih in kritikih plošča naleti na zelo spodbuden odmev, še istega leta pa poleg klubskih koncertov</a:t>
            </a: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 </a:t>
            </a: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po Sloveniji nastopijo tudi na Zgaga Rock Festivalu 97' in Novem Rocku 97'</a:t>
            </a:r>
          </a:p>
          <a:p>
            <a:pPr>
              <a:lnSpc>
                <a:spcPct val="80000"/>
              </a:lnSpc>
            </a:pPr>
            <a:endParaRPr lang="sl-SI" altLang="sl-SI" sz="2000" b="1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8436" name="Picture 4" descr="n99207375441_4915253_3098">
            <a:extLst>
              <a:ext uri="{FF2B5EF4-FFF2-40B4-BE49-F238E27FC236}">
                <a16:creationId xmlns:a16="http://schemas.microsoft.com/office/drawing/2014/main" id="{DB879B8A-F512-48BA-BCA1-B284AEF6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550862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Fajht_1997_n">
            <a:extLst>
              <a:ext uri="{FF2B5EF4-FFF2-40B4-BE49-F238E27FC236}">
                <a16:creationId xmlns:a16="http://schemas.microsoft.com/office/drawing/2014/main" id="{E9E3BBEE-1664-4FA4-BF89-D5F8FFDC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108325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BC0BDC7-1218-4EB3-83B1-6D66D5DFE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54029C8-5550-42EF-AEDA-57A270462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3322638" cy="6126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Ker so želje in pričakovanja velika že naslednje leto odidejo v isti studio in z istim producentom posnamemo novo ploščo.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Prav tako kot prva tudi ta izide za založbo Vinylmania Records v mesecu maju 98' pod naslovom Pank zabloda.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Na tej plošči najdete trinajst komadov, od katerih postaneta singla "Pank bejba" in "Mokre sanje" med našo publiko nekakšni mini punkrock uspešnici.</a:t>
            </a:r>
            <a:r>
              <a:rPr lang="sl-SI" altLang="sl-SI" sz="2000" b="1">
                <a:latin typeface="Bodoni MT Black" panose="02070A03080606020203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 b="1">
              <a:latin typeface="Bodoni MT Black" panose="02070A03080606020203" pitchFamily="18" charset="0"/>
            </a:endParaRPr>
          </a:p>
        </p:txBody>
      </p:sp>
      <p:pic>
        <p:nvPicPr>
          <p:cNvPr id="24580" name="Picture 4" descr="n99207375441_4915254_3325">
            <a:extLst>
              <a:ext uri="{FF2B5EF4-FFF2-40B4-BE49-F238E27FC236}">
                <a16:creationId xmlns:a16="http://schemas.microsoft.com/office/drawing/2014/main" id="{78787A92-0EB4-4B91-B09B-A434074B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5327650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Pank_zabloda_1998_n">
            <a:extLst>
              <a:ext uri="{FF2B5EF4-FFF2-40B4-BE49-F238E27FC236}">
                <a16:creationId xmlns:a16="http://schemas.microsoft.com/office/drawing/2014/main" id="{29060552-5965-44A2-B999-3693E5F4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2663825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68D437B-C654-4583-8B11-4CC654E0E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82DD94D-221D-4DDA-B75A-579E62957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3394075" cy="5937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Čeprav so misli tudi že pri prvem videospotu, nam ga nekako ne uspe posneti.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 Po posnetju te plošče pride v bendu tudi do zamenjave basista - na Markovo mesto vskoči Aljoša.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Nova zasedba je naslednja: Primož (vokal, kitara), Ramon (kitara), Aljoša (bas) in Igor (bobni). Istega leta izide tudi kompilacija Drž´te jih! To niso Niet!!! za katero v novi postavi posnamemo komad "Ritem človeštva".</a:t>
            </a:r>
          </a:p>
        </p:txBody>
      </p:sp>
      <p:pic>
        <p:nvPicPr>
          <p:cNvPr id="25604" name="Picture 4" descr="n99207375441_4915252_2774">
            <a:extLst>
              <a:ext uri="{FF2B5EF4-FFF2-40B4-BE49-F238E27FC236}">
                <a16:creationId xmlns:a16="http://schemas.microsoft.com/office/drawing/2014/main" id="{BF6D78A2-15C4-4F60-93CE-A4FEF6ED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628775"/>
            <a:ext cx="540067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E7845C1-E343-4417-83A1-E16772B52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A7D60D6-1539-41AA-B8CB-AB7C4035F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9338" y="0"/>
            <a:ext cx="4284662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V letu 1999 Primož odsluži tlako v zavodu za pranje možganov, bend pa koncertno miruje.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Počasi, čez vikende, začnejo nastajati novi komadi, Primož pa po sedmih mesecih končno zapusti ustanovo.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Ker se proti koncu leta 99' nabere že kar precej komadov jih posnamejo v studiu Krajnik v Škofji Loki.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400" b="1">
              <a:solidFill>
                <a:srgbClr val="FFFF00"/>
              </a:solidFill>
            </a:endParaRPr>
          </a:p>
        </p:txBody>
      </p:sp>
      <p:pic>
        <p:nvPicPr>
          <p:cNvPr id="26628" name="Picture 4" descr="ZablujenaGeneracijaLogo">
            <a:extLst>
              <a:ext uri="{FF2B5EF4-FFF2-40B4-BE49-F238E27FC236}">
                <a16:creationId xmlns:a16="http://schemas.microsoft.com/office/drawing/2014/main" id="{5C84B06A-5354-48A0-928D-36F8C29C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859338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01D8F0-52DF-4548-B929-D3BBF983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E92C9EC-3D26-429B-910B-3B877CC58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2766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Z novim producentom, letečim holandcem Matom, posnamejo osemnajst komadov, ki se marca 2000 pojavijo na njihovem tretjem albumu z naslovom Ultra lahko.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Plošča izide pri isti založbi kot prvi dve, na njej pa lahko najdete osemnajst komadov.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000" b="1">
                <a:solidFill>
                  <a:srgbClr val="FFFF00"/>
                </a:solidFill>
                <a:latin typeface="Bodoni MT Black" panose="02070A03080606020203" pitchFamily="18" charset="0"/>
              </a:rPr>
              <a:t>Ker ne morejo brez priredb je tudi tokrat na plati ena in sicer od puljskih KUD Idijotov "Tišina".</a:t>
            </a:r>
          </a:p>
        </p:txBody>
      </p:sp>
      <p:pic>
        <p:nvPicPr>
          <p:cNvPr id="27652" name="Picture 4" descr="ZG_Foto_Valentin_Casarsa_n">
            <a:extLst>
              <a:ext uri="{FF2B5EF4-FFF2-40B4-BE49-F238E27FC236}">
                <a16:creationId xmlns:a16="http://schemas.microsoft.com/office/drawing/2014/main" id="{61F04531-2CAB-46FF-BB4B-3BF53630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6084887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Ultra_lahko_2000_n">
            <a:extLst>
              <a:ext uri="{FF2B5EF4-FFF2-40B4-BE49-F238E27FC236}">
                <a16:creationId xmlns:a16="http://schemas.microsoft.com/office/drawing/2014/main" id="{B306F555-10AF-4A1F-8D14-C71C7FF2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27654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2FDA7E1-DCC2-4D05-97C9-BCD83D704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F11924B-FE9F-45DC-931F-59323CCED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2987675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1800" b="1">
                <a:solidFill>
                  <a:srgbClr val="FFFF00"/>
                </a:solidFill>
                <a:latin typeface="Bodoni MT Black" panose="02070A03080606020203" pitchFamily="18" charset="0"/>
              </a:rPr>
              <a:t>Piše se leto 2001. Neobremenjeni z raznimi glasbenimi predsodki in hkrati z močno željo imeti še več koncertov ter seveda na ta način svojo glasbo predstaviti širšem občinstvu, so se odločili prekiniti sodelovanje z dosedanjo založbo Vinylmania Records in poiskati novo, s katero bi nam bilo lažje uresničiti svoje načrte.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1800" b="1">
                <a:solidFill>
                  <a:srgbClr val="FFFF00"/>
                </a:solidFill>
                <a:latin typeface="Bodoni MT Black" panose="02070A03080606020203" pitchFamily="18" charset="0"/>
              </a:rPr>
              <a:t>V tej nameri smo februarja 01' izdali singl in posneli videospot za komad "Pozitiv vabrejšan", s katerim so prepričali tudi založbo Menart.</a:t>
            </a:r>
            <a:r>
              <a:rPr lang="sl-SI" altLang="sl-SI" sz="1800">
                <a:solidFill>
                  <a:srgbClr val="FFFF00"/>
                </a:solidFill>
                <a:latin typeface="Bodoni MT Black" panose="02070A03080606020203" pitchFamily="18" charset="0"/>
              </a:rPr>
              <a:t> </a:t>
            </a:r>
          </a:p>
        </p:txBody>
      </p:sp>
      <p:pic>
        <p:nvPicPr>
          <p:cNvPr id="29700" name="Picture 4" descr="ZablujenaGeneracija1280x1024_">
            <a:extLst>
              <a:ext uri="{FF2B5EF4-FFF2-40B4-BE49-F238E27FC236}">
                <a16:creationId xmlns:a16="http://schemas.microsoft.com/office/drawing/2014/main" id="{8E0318CE-21EC-4B5E-AD64-AE03DD06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5795962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C87EE35-CF57-4730-9900-E118164CC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9BC4E1D-641F-4D2A-9F63-6FF191F3B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2663825" cy="5113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Kmalu nato je sledil podpis pogodbe in snemanje še preostalih komadov za ploščo.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400" b="1">
                <a:solidFill>
                  <a:srgbClr val="FFFF00"/>
                </a:solidFill>
                <a:latin typeface="Bodoni MT Black" panose="02070A03080606020203" pitchFamily="18" charset="0"/>
              </a:rPr>
              <a:t>Na album z naslovom Pozitiv vabrejšan smo zbasali dvanajst komadov in nekakšen uvod v samo ploščo, vse skupaj pa je bilo posneto v studiu RSL Novo Mesto.</a:t>
            </a:r>
          </a:p>
          <a:p>
            <a:pPr>
              <a:lnSpc>
                <a:spcPct val="80000"/>
              </a:lnSpc>
            </a:pPr>
            <a:endParaRPr lang="sl-SI" altLang="sl-SI" sz="2400" b="1"/>
          </a:p>
        </p:txBody>
      </p:sp>
      <p:pic>
        <p:nvPicPr>
          <p:cNvPr id="30724" name="Picture 4" descr="Pozitiv_vabrejsan_2001_n">
            <a:extLst>
              <a:ext uri="{FF2B5EF4-FFF2-40B4-BE49-F238E27FC236}">
                <a16:creationId xmlns:a16="http://schemas.microsoft.com/office/drawing/2014/main" id="{B7EE2546-AF76-476C-B644-B419C85F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65175"/>
            <a:ext cx="5183188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On-screen Show (4:3)</PresentationFormat>
  <Paragraphs>47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Bodoni MT Black</vt:lpstr>
      <vt:lpstr>Gill Sans Ultra Bold Condensed</vt:lpstr>
      <vt:lpstr>Goudy Stout</vt:lpstr>
      <vt:lpstr>Wingdings</vt:lpstr>
      <vt:lpstr>Privzeti načrt</vt:lpstr>
      <vt:lpstr>PowerPoint Presentation</vt:lpstr>
      <vt:lpstr>ZAČETEK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 SINGLI</vt:lpstr>
      <vt:lpstr>ZASEDBA:</vt:lpstr>
      <vt:lpstr>VIRI: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2019-05-31T08:47:48Z</dcterms:created>
  <dcterms:modified xsi:type="dcterms:W3CDTF">2019-05-31T08:47:49Z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