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82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89E1D070-4994-4521-B5EF-C61BE76A032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244FD936-E1DA-4918-944E-E590DD63563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F3434B45-BD7C-4C55-99C8-6E9678B69AA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745B95C2-1F5C-44FE-9C4E-9E2540F4FA8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5E49D691-DCEA-48BA-AE06-40129D547A6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CE900E5-A608-4965-8E94-79B2219FB68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F01ED7B5-5EC7-4C0B-B39D-0EE6D0217A9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0F322E5-5F4B-4E0C-97F6-01BBE548CC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FF0A53AD-5661-42BD-87E2-1358A7705B7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49F6283E-86F6-481A-B56E-3DD48B9BAF6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490EDC3B-61EC-4597-B0AB-8DF83088CBC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ECDCE7C2-2D23-47A7-A2CC-1BBD2D662D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12BF7E9E-B3DD-453C-BBB2-4D0BBAED5E9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AB785B4-9F65-4255-B073-2EF401A26FF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1C41-4DE0-40DF-89D7-C5B3635E2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FAC99-AB30-4BED-A64D-9AD884F08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F5BB8-B522-497F-91AE-1D3FF95F90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A360FB-F091-4EA9-82AF-67A7627639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88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7B28-B198-4AA1-9DC9-D00F7A741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9B392-B643-4652-8C5B-E803982C3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E9536-D1A3-4E37-9D4F-15C6B10039F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005D5A-E00D-4176-AF43-8C8D4EA280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350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B9F8DE-E80E-46AC-9A96-30FAC9844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660A7-3534-4E6F-8AC9-9FDB7F3C8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023BC-F0D6-4C79-8B80-BE750D2AE4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747DFA8-B6FE-465D-A99D-C44FE32C93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312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354D7-D087-49EE-BA61-0FB1C9FA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D22F0-10D8-481D-B7A4-BBFAFF6CE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01446-A811-4142-B200-63E49C6786D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D8558C-7BAC-496D-9ADA-60B48DAA74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507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90B9-B5BC-4DFA-9086-D53EF26E6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ACA8C-B119-4020-AD85-7AF088052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D24FD-BAE1-453D-9C0F-3592236D11C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EC7336-3A82-4F67-9B59-A1A43BF99E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9283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9AA3-F3EF-4BEC-9FB3-9E7C7347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082A-A715-4605-B9DB-11A7144CC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7D031-960C-4C2B-BCCA-D28F1E420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8B1E7-BFEA-4DF6-9FCD-E74F2C43CB6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C1527C-E815-4E99-A4A0-436526143C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365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0EBD-E633-4ADF-81C3-3A53BEE6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A8E35-8DBF-4859-BAA6-CF70DF92B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8EFDE-62D7-4AD0-AF2E-C37885081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AF679-B9DC-4E06-93DB-E444B5074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9BC60-CD68-42B9-9177-A5245AA33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A317B-C9F1-4E1E-B282-FEF1E17B83F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406FB0-3F3F-49A5-82F7-0B8879C102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336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20D4E-89B7-4F69-B800-CA2E9258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8CE3F-8B8B-47F4-9110-8DBCFAEDF8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F4A32E-F10E-42A5-AE51-55BDC8809F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30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535E1-351A-47B4-B2C7-2E5B138591C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25C887-7C80-490B-8B4C-464696A73E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259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8DCD-5EA0-410A-84DB-264E7DEE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78F50-A419-43DD-9C3C-C0D395AE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21BA1-5843-4962-81B2-F6F191581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929DA-0BF0-40BC-9DD4-E876A11C89B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8EF75A-4297-41A2-B0BB-4D6C65C6CD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652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FDE1-E584-4961-AADA-494A27DC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4F755-3AB2-4117-90FC-0D5B9B6EA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2D479-83BE-42C1-8EA1-6FA904266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5FBDE-E088-4B0F-B405-3EDC4A6E7D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66F2DE-2823-4927-A64E-92F5763B95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936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0651BBFD-5048-4977-AF65-D175A748E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C4EF5F3-04CE-4321-9437-B2D792492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B6E806DD-4493-47B5-8963-0AABE883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71853F31-AE76-4CE9-879D-801BDB342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940824-48D5-4C49-BB93-80B2E169940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82C44DE9-B44E-4A1A-8DC5-FE0ACA246E6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DFD293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DFD293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DFD293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DFD293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DFD293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DFD293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DFD293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DFD293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DFD293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163155BD-1151-458C-8AD5-9C0999081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0"/>
            <a:ext cx="77724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6600">
                <a:latin typeface="Broadway" panose="04040905080002020502" pitchFamily="82" charset="0"/>
              </a:rPr>
              <a:t>Aaliyah</a:t>
            </a:r>
            <a:br>
              <a:rPr lang="sl-SI" altLang="sl-SI" sz="6600">
                <a:latin typeface="Broadway" panose="04040905080002020502" pitchFamily="82" charset="0"/>
              </a:rPr>
            </a:br>
            <a:r>
              <a:rPr lang="sl-SI" altLang="sl-SI" sz="6600">
                <a:latin typeface="Broadway" panose="04040905080002020502" pitchFamily="82" charset="0"/>
              </a:rPr>
              <a:t>(1979-2001)</a:t>
            </a:r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E61633D5-1A4E-4016-A23C-EAE4862FD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724535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9D753C07-A541-4260-9E93-3B6F69224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6000">
                <a:solidFill>
                  <a:srgbClr val="FFFFCC"/>
                </a:solidFill>
                <a:latin typeface="Broadway" panose="04040905080002020502" pitchFamily="82" charset="0"/>
              </a:rPr>
              <a:t>AALIYAH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D53666D3-0C85-4C8F-BB74-E92A6376C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3200"/>
              <a:t>era</a:t>
            </a:r>
            <a:r>
              <a:rPr lang="it-IT" altLang="sl-SI" sz="3200"/>
              <a:t> una cantante, attrice e modella statunitense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3200"/>
              <a:t>nasce a Brooklyn, NY,  16-1-1979 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3200"/>
              <a:t>morta a Bahamas, 25-8-2001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endParaRPr lang="sl-SI" altLang="sl-SI" sz="3200"/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EB152B2F-37ED-494F-A82F-95CC8592E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C960786-DD3C-497D-8150-ADB222B2A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37528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5B0D6BDD-2E7B-421F-B745-EC2E6E7DE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0"/>
            <a:ext cx="43910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F1813443-2478-4149-9600-1C8360A64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6000">
                <a:solidFill>
                  <a:srgbClr val="FFFFCC"/>
                </a:solidFill>
                <a:latin typeface="Broadway" panose="04040905080002020502" pitchFamily="82" charset="0"/>
              </a:rPr>
              <a:t>Biografia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0865D298-CF41-4158-9CAD-5C83052AB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82296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3200"/>
              <a:t>Aaliyah Dana Haughton era  secondogenita di Michael e Diane Haughton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3200"/>
              <a:t>all'età di 9 anni era apparta  nel programma televisivo Star Search 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it-IT" altLang="sl-SI" sz="3200"/>
              <a:t> </a:t>
            </a:r>
            <a:r>
              <a:rPr lang="sl-SI" altLang="sl-SI" sz="3200"/>
              <a:t>dopo </a:t>
            </a:r>
            <a:r>
              <a:rPr lang="it-IT" altLang="sl-SI" sz="3200"/>
              <a:t>entra a far parte del coro di Gladys Knight 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3200"/>
              <a:t>in 1999 si era fidanzata con Damon Dash 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3200"/>
              <a:t>n</a:t>
            </a:r>
            <a:r>
              <a:rPr lang="it-IT" altLang="sl-SI" sz="3200"/>
              <a:t>ell'agosto del 2001 perde la vita in un tragico incidente aereo, a soli 22 anni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CF5CB89B-B22F-4380-A435-DEA6CDDA3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806700"/>
            <a:ext cx="3200400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>
            <a:extLst>
              <a:ext uri="{FF2B5EF4-FFF2-40B4-BE49-F238E27FC236}">
                <a16:creationId xmlns:a16="http://schemas.microsoft.com/office/drawing/2014/main" id="{4606D4F4-9D7F-4322-B4F9-66E36A1D6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6000">
                <a:solidFill>
                  <a:srgbClr val="FFFFCC"/>
                </a:solidFill>
                <a:latin typeface="Broadway" panose="04040905080002020502" pitchFamily="82" charset="0"/>
              </a:rPr>
              <a:t>Cariera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EC3FAC90-9764-4ABC-8A34-7E5279F20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507413" cy="520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30 milioni di dischi venduti in tutto il mondo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ha fatto 4 album: 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sl-SI" sz="2400"/>
              <a:t>Age Ain't Nothing but a Number</a:t>
            </a:r>
            <a:r>
              <a:rPr lang="sl-SI" altLang="sl-SI" sz="2400"/>
              <a:t> (</a:t>
            </a:r>
            <a:r>
              <a:rPr lang="en-US" altLang="sl-SI" sz="2400"/>
              <a:t>1994</a:t>
            </a:r>
            <a:r>
              <a:rPr lang="sl-SI" altLang="sl-SI" sz="2400"/>
              <a:t>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sl-SI" sz="2400"/>
              <a:t>One in a Million</a:t>
            </a:r>
            <a:r>
              <a:rPr lang="sl-SI" altLang="sl-SI" sz="2400"/>
              <a:t> (1996)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sl-SI" sz="2400"/>
              <a:t>Aaliyah</a:t>
            </a:r>
            <a:r>
              <a:rPr lang="sl-SI" altLang="sl-SI" sz="2400"/>
              <a:t> (2001)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sl-SI" altLang="sl-SI" sz="2400"/>
              <a:t>I Care 4 U (2002)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endParaRPr lang="en-US" altLang="sl-SI" sz="240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Il suo hit piu’ grande era Try Again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h</a:t>
            </a:r>
            <a:r>
              <a:rPr lang="it-IT" altLang="sl-SI" sz="2400"/>
              <a:t>a ricevuto nomination ai premi più prestigiosi, dai Grammy Awards agli MTV Video Music Awards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2400"/>
              <a:t>era protagonista dei film </a:t>
            </a:r>
            <a:r>
              <a:rPr lang="it-IT" altLang="sl-SI" sz="2400"/>
              <a:t>Romeo deve morire</a:t>
            </a:r>
            <a:r>
              <a:rPr lang="sl-SI" altLang="sl-SI" sz="2400"/>
              <a:t> 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sl-SI" altLang="sl-SI" sz="2400"/>
              <a:t>    </a:t>
            </a:r>
            <a:r>
              <a:rPr lang="it-IT" altLang="sl-SI" sz="2400"/>
              <a:t>La regina dei dannati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endParaRPr lang="sl-SI" altLang="sl-SI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A35529BA-6FBC-4624-94C5-F1626A136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4400">
                <a:solidFill>
                  <a:srgbClr val="DFD293"/>
                </a:solidFill>
                <a:latin typeface="Broadway" panose="04040905080002020502" pitchFamily="82" charset="0"/>
              </a:rPr>
              <a:t>Descrizione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A6378CA2-C66B-44AA-A6D8-FBA050FC2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3200"/>
              <a:t>aveva occhi marroni e capelli neri,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sl-SI" altLang="sl-SI" sz="3200"/>
              <a:t>   magra e alta 1, 70 m, pelle scura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sl-SI" altLang="sl-SI" sz="3200"/>
              <a:t>era una persona calma e silenziosa ma simpatica, generosa e molto matura per sua eta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sl-SI" altLang="sl-SI" sz="3200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1C916819-40D6-4A45-8DC6-83F21B7A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860800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A36A040-B58A-442A-8513-5C1AB51DD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826C052B-C01A-490C-A217-1CE734EDB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150" y="0"/>
            <a:ext cx="2736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sl-SI" altLang="sl-SI" sz="3200">
                <a:solidFill>
                  <a:srgbClr val="CC3300"/>
                </a:solidFill>
                <a:latin typeface="Broadway" panose="04040905080002020502" pitchFamily="82" charset="0"/>
              </a:rPr>
              <a:t>AALIYAH 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20D0847A-6B36-407B-A8E1-CFB2BA847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949950"/>
            <a:ext cx="30956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2500"/>
              </a:spcBef>
              <a:buClrTx/>
              <a:buFontTx/>
              <a:buNone/>
            </a:pPr>
            <a:r>
              <a:rPr lang="sl-SI" altLang="sl-SI" sz="4000">
                <a:latin typeface="Broadway" panose="04040905080002020502" pitchFamily="82" charset="0"/>
              </a:rPr>
              <a:t>16-1-1979</a:t>
            </a:r>
            <a:r>
              <a:rPr lang="sl-SI" altLang="sl-SI" sz="4000"/>
              <a:t> 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A377C3D5-17AB-4936-832C-C98E99F41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6021388"/>
            <a:ext cx="28813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sl-SI" altLang="sl-SI" sz="3200">
                <a:solidFill>
                  <a:srgbClr val="111111"/>
                </a:solidFill>
                <a:latin typeface="Broadway" panose="04040905080002020502" pitchFamily="82" charset="0"/>
              </a:rPr>
              <a:t>25-8-2001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328DBEC2-38F4-478E-8C0D-914C5B5BF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6092825"/>
            <a:ext cx="15843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sl-SI" altLang="sl-SI" sz="2800">
                <a:solidFill>
                  <a:srgbClr val="CC3300"/>
                </a:solidFill>
                <a:latin typeface="Broadway" panose="04040905080002020502" pitchFamily="82" charset="0"/>
              </a:rPr>
              <a:t>R .I. P.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AA9DAB30-255E-4755-B9DA-FCED958AA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852738"/>
            <a:ext cx="22320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375"/>
              </a:spcBef>
              <a:buClrTx/>
              <a:buFontTx/>
              <a:buNone/>
            </a:pPr>
            <a:r>
              <a:rPr lang="sl-SI" altLang="sl-SI" sz="5400">
                <a:solidFill>
                  <a:srgbClr val="FF99FF"/>
                </a:solidFill>
                <a:latin typeface="Broadway" panose="04040905080002020502" pitchFamily="82" charset="0"/>
              </a:rPr>
              <a:t>fine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On-screen Show (4:3)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Broadway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2019-05-31T08:47:51Z</dcterms:created>
  <dcterms:modified xsi:type="dcterms:W3CDTF">2019-05-31T08:47:51Z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