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33"/>
    <a:srgbClr val="660033"/>
    <a:srgbClr val="CCCC00"/>
    <a:srgbClr val="0099FF"/>
    <a:srgbClr val="0000FF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A967-DD82-48A9-B6F2-9ECEF2C07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2833C-EC67-466A-A817-34D6653C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FB29E-1759-42D4-AD5A-4FAACB3A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01DE8-6860-42F5-991E-C16E5BB3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BC954-3669-4002-B8CF-339F07BA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4516-B4EB-41FD-9F06-F55D7BF82A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825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D424-EB79-4B5B-B494-3CF5DAFA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1451A-0569-41D1-BE68-0B06F91C8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A1FCA-3D76-4FA4-98A3-53D6BCCB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2DAF6-C22D-4CD4-A05F-49E74225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F592C-6708-47CA-8362-2511FA79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70276-BCD4-4D8D-AC56-A57F23DEB2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729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27F84-C593-46FA-AA4C-502482274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A368B-6420-474C-AB40-21425976A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24C58-7E5A-488B-93E1-95281CCC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07AC7-C248-403B-9EDC-CA825FEC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34779-EFAF-4253-BC5E-1AB9EC6C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834BB-2AB2-46DD-A676-3F3ABB5411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467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6304-2455-4DA8-939C-DE77331E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C13D8-89EF-454C-B76C-1B02A485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740C5-3FB8-421C-840E-50F52372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22F32-119F-459A-9EC9-725A1B67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7BF76-11CE-4CAC-80C1-6C9A4398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13C81-91F0-43BD-ADB5-DF42D45236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743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3355-BD14-478C-96F8-966A5521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1B2DD-AD0C-4DA2-A663-0CBE4E9A8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C6F1E-59CE-4611-AD3B-86B204AA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3F7F9-0699-483D-9297-EC8E60BA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F5DAE-E1EA-4736-B451-95125F3D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06895-DADD-412C-8E16-915E96F385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269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8C9D-4DFE-472F-97AB-A4257120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16318-2A33-482F-9CE9-6478A708C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D00C7-B94C-4196-9209-C8B835662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9E1FF-6E7E-4B50-8E59-85A0937C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9435E-3C55-492A-AA75-87DDC2B2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5AFB0-A095-42C2-A898-7560F932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731B6-056C-4303-A21C-7B64AAFA5B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729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E77D-5A58-4242-800E-E6756309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C03A9-AEC1-4455-9068-16055EE5D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D1312-6C95-408D-A411-5EE0585B5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536E3-FD23-406C-B096-D849C0C14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C31E2-1FEA-471C-984E-C37E55A64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8792F-8EB6-43B3-A3B4-E1C06F4C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774F5D-CC8F-458C-BD16-E87A4BBB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2547-60AB-47AE-B850-8E923887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D7796-74ED-454B-99B6-BA6514C78C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401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85FD-9ED1-4F12-8F56-868064F4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89FAC-772E-4247-AB5D-6FA0025A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4BF9F-A6C7-40A5-B3D5-938C8D6D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4309A-76B9-4328-A478-8ADED05D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F076D-FA1F-41DE-A2E1-07209E54F2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185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5718B-D085-4D0A-9FC1-C0A1AA5F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10337-90DD-4AAA-B5CE-0BB2EF99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927F3-0631-48F4-B4E2-001D8B8F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4D727-EEF9-4F53-8336-552F69F38B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888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0B81-DE73-43E6-B316-BD29C8A8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33C8-C1DF-49A2-B8BD-B45A08571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0221E-14F9-4669-83FC-FA0854DC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E4B0E-F660-4AF5-B939-B82D51D2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8E824-6089-4172-86D6-5439836F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71BF2-3713-4270-8DDA-36783E90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EF0B1-0545-4D23-BFA0-F274608BAE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339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C4C7-69C7-43A8-A101-50BA7301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4D74A-E4E3-425D-B13D-9A1C8AE82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21335-15CD-4E86-A310-A6D9C3BAE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51E37-FAC8-484B-B98D-B2337CE9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C0379-6F10-47C5-8871-F9DD99CA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53769-5F76-4DC2-8D05-ABE6C570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32E23-13F8-4479-BF1B-1DD35D4AD4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75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63E095-E613-46E0-9ECB-0C3CAA7C6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BA37DBE-DF09-4E4F-8B0A-003AEAE01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A97D57-D806-43E0-9A2B-E6926FC39A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324984-2E79-49A7-A7E4-4237990146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23F2A7-BC12-47E7-BA76-6E5F828066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9A623A-0BE1-42A0-A932-AE6C84CB2E3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8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5249">
            <a:extLst>
              <a:ext uri="{FF2B5EF4-FFF2-40B4-BE49-F238E27FC236}">
                <a16:creationId xmlns:a16="http://schemas.microsoft.com/office/drawing/2014/main" id="{CEC57176-78BB-495B-AB1B-7C109855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7938"/>
            <a:ext cx="10188575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276DD70-1487-40FC-B69D-8FA20E6BCD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br>
              <a:rPr lang="sl-SI" altLang="sl-SI" sz="6600">
                <a:solidFill>
                  <a:srgbClr val="FF0000"/>
                </a:solidFill>
              </a:rPr>
            </a:br>
            <a:br>
              <a:rPr lang="sl-SI" altLang="sl-SI" sz="6600">
                <a:solidFill>
                  <a:srgbClr val="FF0000"/>
                </a:solidFill>
              </a:rPr>
            </a:br>
            <a:br>
              <a:rPr lang="sl-SI" altLang="sl-SI" sz="6600">
                <a:solidFill>
                  <a:srgbClr val="FF0000"/>
                </a:solidFill>
              </a:rPr>
            </a:br>
            <a:br>
              <a:rPr lang="sl-SI" altLang="sl-SI" sz="6600">
                <a:solidFill>
                  <a:srgbClr val="FF0000"/>
                </a:solidFill>
              </a:rPr>
            </a:br>
            <a:r>
              <a:rPr lang="sl-SI" altLang="sl-SI" sz="6600" b="1" i="1">
                <a:solidFill>
                  <a:srgbClr val="FF0000"/>
                </a:solidFill>
              </a:rPr>
              <a:t>EROS RAMAZZOTTI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ROS_RAMAZZOTTI_1_jpg_big">
            <a:extLst>
              <a:ext uri="{FF2B5EF4-FFF2-40B4-BE49-F238E27FC236}">
                <a16:creationId xmlns:a16="http://schemas.microsoft.com/office/drawing/2014/main" id="{2A86F332-822A-4C43-B21B-5F8B0381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103188"/>
            <a:ext cx="10440988" cy="6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EB3C9004-498D-4AEC-A6F7-BA9071D7C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800" b="1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2800" b="1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FF0000"/>
                </a:solidFill>
              </a:rPr>
              <a:t>Eros Ramazzotti  (Eros Luciano Walter Molina Ramazzotti), è nato a Roma il 28 Ottobre del 1963 nel quartiere di Cinecittà.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FF0000"/>
                </a:solidFill>
              </a:rPr>
              <a:t>La sua famiglia non è ricca ed il quartiere in quegli anni è la classica periferia cittadina dove i ragazzi sognano di andarsene e fare successo in qualsiasi modo.</a:t>
            </a:r>
            <a:br>
              <a:rPr lang="sl-SI" altLang="sl-SI" sz="2800" b="1">
                <a:solidFill>
                  <a:srgbClr val="FF0000"/>
                </a:solidFill>
              </a:rPr>
            </a:br>
            <a:br>
              <a:rPr lang="sl-SI" altLang="sl-SI" sz="2800" b="1">
                <a:solidFill>
                  <a:srgbClr val="FF0000"/>
                </a:solidFill>
              </a:rPr>
            </a:br>
            <a:br>
              <a:rPr lang="sl-SI" altLang="sl-SI" sz="2800">
                <a:solidFill>
                  <a:srgbClr val="FF0000"/>
                </a:solidFill>
              </a:rPr>
            </a:br>
            <a:endParaRPr lang="sl-SI" altLang="sl-SI" sz="2800">
              <a:solidFill>
                <a:srgbClr val="FF0000"/>
              </a:solidFill>
            </a:endParaRPr>
          </a:p>
        </p:txBody>
      </p:sp>
      <p:pic>
        <p:nvPicPr>
          <p:cNvPr id="3079" name="Picture 7" descr="107467">
            <a:extLst>
              <a:ext uri="{FF2B5EF4-FFF2-40B4-BE49-F238E27FC236}">
                <a16:creationId xmlns:a16="http://schemas.microsoft.com/office/drawing/2014/main" id="{47E4196B-FB9D-48F5-9976-9F9730E2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25193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rosRamazzotti_200x250">
            <a:extLst>
              <a:ext uri="{FF2B5EF4-FFF2-40B4-BE49-F238E27FC236}">
                <a16:creationId xmlns:a16="http://schemas.microsoft.com/office/drawing/2014/main" id="{2FEE3648-5540-4C2E-ACA6-E452FE58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13100"/>
            <a:ext cx="2595562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ramazzotti1">
            <a:extLst>
              <a:ext uri="{FF2B5EF4-FFF2-40B4-BE49-F238E27FC236}">
                <a16:creationId xmlns:a16="http://schemas.microsoft.com/office/drawing/2014/main" id="{34407106-1822-41D7-B3C1-6553D735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6588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ramazzotti01">
            <a:extLst>
              <a:ext uri="{FF2B5EF4-FFF2-40B4-BE49-F238E27FC236}">
                <a16:creationId xmlns:a16="http://schemas.microsoft.com/office/drawing/2014/main" id="{3B3145B4-38A4-4524-AD0B-7793EE11C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0"/>
            <a:ext cx="450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2D159BB9-5CFF-4FDB-9F52-C1EDE000C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sz="24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sl-SI" altLang="sl-SI" sz="24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sl-SI" altLang="sl-SI" sz="24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sl-SI" altLang="sl-SI" sz="24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rgbClr val="FF0000"/>
                </a:solidFill>
              </a:rPr>
              <a:t>Eros Ramazzotti ha la fortuna di avere un sogno preciso e di avere la musica in testa.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sl-SI" altLang="sl-SI" sz="24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solidFill>
                  <a:srgbClr val="FF0000"/>
                </a:solidFill>
              </a:rPr>
              <a:t>A diciotto anni firma il suo primo contratto discografico ed esordisce come cantante al Concorso Voci Nuove di Castrocaro con la canzone "Rock 80". </a:t>
            </a:r>
            <a:br>
              <a:rPr lang="sl-SI" altLang="sl-SI" sz="2400" b="1">
                <a:solidFill>
                  <a:srgbClr val="FF0000"/>
                </a:solidFill>
              </a:rPr>
            </a:br>
            <a:br>
              <a:rPr lang="sl-SI" altLang="sl-SI" sz="2400" b="1">
                <a:solidFill>
                  <a:srgbClr val="FF0000"/>
                </a:solidFill>
              </a:rPr>
            </a:br>
            <a:endParaRPr lang="sl-SI" altLang="sl-SI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amazzotti">
            <a:extLst>
              <a:ext uri="{FF2B5EF4-FFF2-40B4-BE49-F238E27FC236}">
                <a16:creationId xmlns:a16="http://schemas.microsoft.com/office/drawing/2014/main" id="{F9200AF1-19CF-4B35-A8C9-A73012F1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150"/>
            <a:ext cx="9144000" cy="809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643A2973-FD31-4A0D-A37F-6E26823D8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>
                <a:solidFill>
                  <a:schemeClr val="bg1"/>
                </a:solidFill>
              </a:rPr>
              <a:t>L'anno dopo, nel 1982 registra il suo primo 45 giri "Ad un amico" e la sua carriera sembra prendere un avvio sicuro: comincia ad avere un pubblico suo che si amplia moltissimo quando, nel 1984, vince la sezione giovani del Festival di Sanremo con la canzone "Terra promessa". </a:t>
            </a:r>
            <a:br>
              <a:rPr lang="sl-SI" altLang="sl-SI" b="1">
                <a:solidFill>
                  <a:schemeClr val="bg1"/>
                </a:solidFill>
              </a:rPr>
            </a:br>
            <a:br>
              <a:rPr lang="sl-SI" altLang="sl-SI" b="1"/>
            </a:br>
            <a:endParaRPr lang="sl-SI" altLang="sl-SI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Eros_Ramazzotti">
            <a:extLst>
              <a:ext uri="{FF2B5EF4-FFF2-40B4-BE49-F238E27FC236}">
                <a16:creationId xmlns:a16="http://schemas.microsoft.com/office/drawing/2014/main" id="{A3087C94-3446-4A3D-B6ED-2A6B6F58D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4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2651994">
            <a:extLst>
              <a:ext uri="{FF2B5EF4-FFF2-40B4-BE49-F238E27FC236}">
                <a16:creationId xmlns:a16="http://schemas.microsoft.com/office/drawing/2014/main" id="{732789F7-DB89-45B1-B592-7C5EDB57A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0"/>
            <a:ext cx="4387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41E70BF6-07EF-4D46-8FEA-C6C8FF4D7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>
                <a:solidFill>
                  <a:srgbClr val="66FFCC"/>
                </a:solidFill>
              </a:rPr>
              <a:t>Nel 1985 Eros Ramazzotti torna al Festival di Sanremo e si piazza al sesto posto con "Una storia importante", brano contenuto nell'album d'esordio "Cuori agitati". Il singolo "Una storia importante" vende un milione di copie solo in Francia e diventa un hit europeo. </a:t>
            </a:r>
            <a:br>
              <a:rPr lang="sl-SI" altLang="sl-SI" b="1">
                <a:solidFill>
                  <a:srgbClr val="66FFCC"/>
                </a:solidFill>
              </a:rPr>
            </a:br>
            <a:br>
              <a:rPr lang="sl-SI" altLang="sl-SI">
                <a:solidFill>
                  <a:srgbClr val="66FFCC"/>
                </a:solidFill>
              </a:rPr>
            </a:br>
            <a:endParaRPr lang="sl-SI" altLang="sl-SI">
              <a:solidFill>
                <a:srgbClr val="66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oto32">
            <a:extLst>
              <a:ext uri="{FF2B5EF4-FFF2-40B4-BE49-F238E27FC236}">
                <a16:creationId xmlns:a16="http://schemas.microsoft.com/office/drawing/2014/main" id="{09FFECD1-B8E3-4EA0-B008-2E5558DC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0"/>
            <a:ext cx="4943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Eros Ramazzotti">
            <a:extLst>
              <a:ext uri="{FF2B5EF4-FFF2-40B4-BE49-F238E27FC236}">
                <a16:creationId xmlns:a16="http://schemas.microsoft.com/office/drawing/2014/main" id="{61B373D2-7ACC-4397-B0D5-B0389854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>
            <a:extLst>
              <a:ext uri="{FF2B5EF4-FFF2-40B4-BE49-F238E27FC236}">
                <a16:creationId xmlns:a16="http://schemas.microsoft.com/office/drawing/2014/main" id="{5406BD3E-9A72-4619-B6B8-21752D0A4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I SUOI ALBUM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3486C3F5-587C-46BA-8569-454821368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chemeClr val="bg1"/>
                </a:solidFill>
              </a:rPr>
              <a:t>1982 – Ad Un Amico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1984 – Adesso tu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1985 – Cuori agitati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1986 – Nuovi eroi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1987 – In certi momenti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1988 – Musica </a:t>
            </a:r>
            <a:r>
              <a:rPr lang="en-US" altLang="sl-SI" sz="2400">
                <a:solidFill>
                  <a:schemeClr val="bg1"/>
                </a:solidFill>
                <a:cs typeface="Arial" panose="020B0604020202020204" pitchFamily="34" charset="0"/>
              </a:rPr>
              <a:t>è</a:t>
            </a:r>
            <a:endParaRPr lang="sl-SI" altLang="sl-SI" sz="24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sl-SI" altLang="sl-SI" sz="2400">
                <a:solidFill>
                  <a:schemeClr val="bg1"/>
                </a:solidFill>
                <a:cs typeface="Arial" panose="020B0604020202020204" pitchFamily="34" charset="0"/>
              </a:rPr>
              <a:t>1990 – In ogni senso</a:t>
            </a:r>
          </a:p>
          <a:p>
            <a:r>
              <a:rPr lang="sl-SI" altLang="sl-SI" sz="2400">
                <a:solidFill>
                  <a:schemeClr val="bg1"/>
                </a:solidFill>
                <a:cs typeface="Arial" panose="020B0604020202020204" pitchFamily="34" charset="0"/>
              </a:rPr>
              <a:t>1991 – Eros in concert</a:t>
            </a:r>
          </a:p>
          <a:p>
            <a:pPr>
              <a:buFontTx/>
              <a:buNone/>
            </a:pPr>
            <a:endParaRPr lang="en-US" altLang="sl-SI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A28112B1-6C76-4BCB-AFBF-8C200D126CC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sl-SI" sz="2400">
                <a:solidFill>
                  <a:schemeClr val="bg1"/>
                </a:solidFill>
              </a:rPr>
              <a:t>1993 – Tutte storie</a:t>
            </a:r>
          </a:p>
          <a:p>
            <a:r>
              <a:rPr lang="sl-SI" altLang="sl-SI" sz="2400">
                <a:solidFill>
                  <a:schemeClr val="bg1"/>
                </a:solidFill>
              </a:rPr>
              <a:t>1996 – Dove c</a:t>
            </a:r>
            <a:r>
              <a:rPr lang="en-US" altLang="sl-SI" sz="2400">
                <a:solidFill>
                  <a:schemeClr val="bg1"/>
                </a:solidFill>
                <a:cs typeface="Arial" panose="020B0604020202020204" pitchFamily="34" charset="0"/>
              </a:rPr>
              <a:t>'è</a:t>
            </a:r>
            <a:r>
              <a:rPr lang="sl-SI" altLang="sl-SI" sz="2400">
                <a:solidFill>
                  <a:schemeClr val="bg1"/>
                </a:solidFill>
                <a:cs typeface="Arial" panose="020B0604020202020204" pitchFamily="34" charset="0"/>
              </a:rPr>
              <a:t> muzica</a:t>
            </a:r>
          </a:p>
          <a:p>
            <a:r>
              <a:rPr lang="sl-SI" altLang="sl-SI" sz="2400">
                <a:solidFill>
                  <a:schemeClr val="bg1"/>
                </a:solidFill>
                <a:cs typeface="Arial" panose="020B0604020202020204" pitchFamily="34" charset="0"/>
              </a:rPr>
              <a:t>1997 – Eros</a:t>
            </a:r>
          </a:p>
          <a:p>
            <a:r>
              <a:rPr lang="sl-SI" altLang="sl-SI" sz="2400">
                <a:solidFill>
                  <a:schemeClr val="bg1"/>
                </a:solidFill>
                <a:cs typeface="Arial" panose="020B0604020202020204" pitchFamily="34" charset="0"/>
              </a:rPr>
              <a:t>1998 – Eros live</a:t>
            </a:r>
          </a:p>
          <a:p>
            <a:r>
              <a:rPr lang="sl-SI" altLang="sl-SI" sz="2400">
                <a:solidFill>
                  <a:schemeClr val="bg1"/>
                </a:solidFill>
                <a:cs typeface="Arial" panose="020B0604020202020204" pitchFamily="34" charset="0"/>
              </a:rPr>
              <a:t>2000 – Stilelibero</a:t>
            </a:r>
          </a:p>
          <a:p>
            <a:r>
              <a:rPr lang="sl-SI" altLang="sl-SI" sz="2400">
                <a:solidFill>
                  <a:schemeClr val="bg1"/>
                </a:solidFill>
                <a:cs typeface="Arial" panose="020B0604020202020204" pitchFamily="34" charset="0"/>
              </a:rPr>
              <a:t>2002 – Greatest Hits</a:t>
            </a:r>
          </a:p>
          <a:p>
            <a:r>
              <a:rPr lang="sl-SI" altLang="sl-SI" sz="2400">
                <a:solidFill>
                  <a:schemeClr val="bg1"/>
                </a:solidFill>
                <a:cs typeface="Arial" panose="020B0604020202020204" pitchFamily="34" charset="0"/>
              </a:rPr>
              <a:t>2003 – 9</a:t>
            </a:r>
          </a:p>
          <a:p>
            <a:r>
              <a:rPr lang="sl-SI" altLang="sl-SI" sz="2400">
                <a:solidFill>
                  <a:schemeClr val="bg1"/>
                </a:solidFill>
                <a:cs typeface="Arial" panose="020B0604020202020204" pitchFamily="34" charset="0"/>
              </a:rPr>
              <a:t>2005 – Calma apparente</a:t>
            </a:r>
          </a:p>
          <a:p>
            <a:pPr>
              <a:buFontTx/>
              <a:buNone/>
            </a:pPr>
            <a:endParaRPr lang="sl-SI" altLang="sl-SI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8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8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00171513">
            <a:extLst>
              <a:ext uri="{FF2B5EF4-FFF2-40B4-BE49-F238E27FC236}">
                <a16:creationId xmlns:a16="http://schemas.microsoft.com/office/drawing/2014/main" id="{90DCEC1F-0B30-4541-AC4C-859B55AA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91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7612he1">
            <a:extLst>
              <a:ext uri="{FF2B5EF4-FFF2-40B4-BE49-F238E27FC236}">
                <a16:creationId xmlns:a16="http://schemas.microsoft.com/office/drawing/2014/main" id="{6A4CC8C5-8C7C-4659-902B-AB2E6F10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964A4720-3EEF-4DFC-BAE1-664BBC587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DUETTI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C6ADB38-661E-4D17-9B6E-CDCFCD27A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/>
              <a:t>La luce buona delle stelle-con Patsy Kensit</a:t>
            </a:r>
          </a:p>
          <a:p>
            <a:pPr>
              <a:lnSpc>
                <a:spcPct val="90000"/>
              </a:lnSpc>
            </a:pPr>
            <a:r>
              <a:rPr lang="sl-SI" altLang="sl-SI" sz="2800" b="1"/>
              <a:t>Amarti </a:t>
            </a:r>
            <a:r>
              <a:rPr lang="en-US" altLang="sl-SI" sz="2800" b="1">
                <a:cs typeface="Arial" panose="020B0604020202020204" pitchFamily="34" charset="0"/>
              </a:rPr>
              <a:t>è</a:t>
            </a:r>
            <a:r>
              <a:rPr lang="sl-SI" altLang="sl-SI" sz="2800" b="1">
                <a:cs typeface="Arial" panose="020B0604020202020204" pitchFamily="34" charset="0"/>
              </a:rPr>
              <a:t> l</a:t>
            </a:r>
            <a:r>
              <a:rPr lang="en-US" altLang="sl-SI" sz="2800" b="1">
                <a:cs typeface="Arial" panose="020B0604020202020204" pitchFamily="34" charset="0"/>
              </a:rPr>
              <a:t>‘</a:t>
            </a:r>
            <a:r>
              <a:rPr lang="sl-SI" altLang="sl-SI" sz="2800" b="1">
                <a:cs typeface="Arial" panose="020B0604020202020204" pitchFamily="34" charset="0"/>
              </a:rPr>
              <a:t>immensoper me- con Antonella Bucci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cs typeface="Arial" panose="020B0604020202020204" pitchFamily="34" charset="0"/>
              </a:rPr>
              <a:t>Andare…in ogni senso-con Piero Cassano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cs typeface="Arial" panose="020B0604020202020204" pitchFamily="34" charset="0"/>
              </a:rPr>
              <a:t>Tu vivrai-con i Pooh, Enrico Ruggeri, Raf e Umberto Tozzi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cs typeface="Arial" panose="020B0604020202020204" pitchFamily="34" charset="0"/>
              </a:rPr>
              <a:t>Anche tu-con Raf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cs typeface="Arial" panose="020B0604020202020204" pitchFamily="34" charset="0"/>
              </a:rPr>
              <a:t>Non dimenticare Disneyland-con Alex Baroni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cs typeface="Arial" panose="020B0604020202020204" pitchFamily="34" charset="0"/>
              </a:rPr>
              <a:t>Musice </a:t>
            </a:r>
            <a:r>
              <a:rPr lang="en-US" altLang="sl-SI" sz="2800" b="1">
                <a:cs typeface="Arial" panose="020B0604020202020204" pitchFamily="34" charset="0"/>
              </a:rPr>
              <a:t>è</a:t>
            </a:r>
            <a:r>
              <a:rPr lang="sl-SI" altLang="sl-SI" sz="2800" b="1">
                <a:cs typeface="Arial" panose="020B0604020202020204" pitchFamily="34" charset="0"/>
              </a:rPr>
              <a:t>-con Andrea Bocelli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cs typeface="Arial" panose="020B0604020202020204" pitchFamily="34" charset="0"/>
              </a:rPr>
              <a:t>Nel cuore lei-con Andrea Bocelli</a:t>
            </a:r>
            <a:endParaRPr lang="en-US" altLang="sl-SI" sz="2800" b="1">
              <a:cs typeface="Arial" panose="020B0604020202020204" pitchFamily="34" charset="0"/>
            </a:endParaRPr>
          </a:p>
        </p:txBody>
      </p:sp>
      <p:pic>
        <p:nvPicPr>
          <p:cNvPr id="11271" name="Picture 7" descr="-patsy-kensitjpg">
            <a:extLst>
              <a:ext uri="{FF2B5EF4-FFF2-40B4-BE49-F238E27FC236}">
                <a16:creationId xmlns:a16="http://schemas.microsoft.com/office/drawing/2014/main" id="{D5A1CF9F-B1D9-4989-A2AC-8C399303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341438"/>
            <a:ext cx="4105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antoniella buci">
            <a:extLst>
              <a:ext uri="{FF2B5EF4-FFF2-40B4-BE49-F238E27FC236}">
                <a16:creationId xmlns:a16="http://schemas.microsoft.com/office/drawing/2014/main" id="{526DB353-FCC2-4ADF-8082-75384AB6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57338"/>
            <a:ext cx="31750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enrico ruggeri">
            <a:extLst>
              <a:ext uri="{FF2B5EF4-FFF2-40B4-BE49-F238E27FC236}">
                <a16:creationId xmlns:a16="http://schemas.microsoft.com/office/drawing/2014/main" id="{A1483A5B-D9D4-4459-82FF-C1CFEB29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3455987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umberto tozzi">
            <a:extLst>
              <a:ext uri="{FF2B5EF4-FFF2-40B4-BE49-F238E27FC236}">
                <a16:creationId xmlns:a16="http://schemas.microsoft.com/office/drawing/2014/main" id="{E40C9EA6-8216-4F55-9209-4F4637C9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9738"/>
            <a:ext cx="3167062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alex baroni">
            <a:extLst>
              <a:ext uri="{FF2B5EF4-FFF2-40B4-BE49-F238E27FC236}">
                <a16:creationId xmlns:a16="http://schemas.microsoft.com/office/drawing/2014/main" id="{FEB303EB-6639-49F6-BBC8-8FE5C06A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andrea bocelli">
            <a:extLst>
              <a:ext uri="{FF2B5EF4-FFF2-40B4-BE49-F238E27FC236}">
                <a16:creationId xmlns:a16="http://schemas.microsoft.com/office/drawing/2014/main" id="{30A907E0-F128-49A3-9FCC-61CE8326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decel="1000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decel="1000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ramazzotti2">
            <a:extLst>
              <a:ext uri="{FF2B5EF4-FFF2-40B4-BE49-F238E27FC236}">
                <a16:creationId xmlns:a16="http://schemas.microsoft.com/office/drawing/2014/main" id="{1DBC23DC-AB2C-435E-B018-99921562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eros_ramazzotti_con_il__premio_videoclip_italiano_11f2">
            <a:extLst>
              <a:ext uri="{FF2B5EF4-FFF2-40B4-BE49-F238E27FC236}">
                <a16:creationId xmlns:a16="http://schemas.microsoft.com/office/drawing/2014/main" id="{2D5601DC-B4AF-49D1-A483-0B5560394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8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36C7ED99-CEA2-480D-B8E6-2806E56F7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 b="1">
                <a:solidFill>
                  <a:srgbClr val="FF0000"/>
                </a:solidFill>
              </a:rPr>
              <a:t>Cose della vita / can</a:t>
            </a:r>
            <a:r>
              <a:rPr lang="en-US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'</a:t>
            </a: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t stop thinking of you-con Tina Turner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Se bastasse una canzone-con Luciano Pavarotti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Anima gamella-con i Gemelli Diversi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Pi</a:t>
            </a:r>
            <a:r>
              <a:rPr lang="en-US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ù</a:t>
            </a: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 che puoi-con Cher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I belong to you-con Anastacia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That</a:t>
            </a:r>
            <a:r>
              <a:rPr lang="en-US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'</a:t>
            </a: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s all I need to know-Difender</a:t>
            </a:r>
            <a:r>
              <a:rPr lang="en-US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ò</a:t>
            </a: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-con Joe Cocker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Nel blu dipinto di blu-con Laura Pau</a:t>
            </a:r>
            <a:r>
              <a:rPr lang="sl-SI" altLang="sl-SI" sz="2800" b="1">
                <a:cs typeface="Arial" panose="020B0604020202020204" pitchFamily="34" charset="0"/>
              </a:rPr>
              <a:t>s</a:t>
            </a: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  <a:r>
              <a:rPr lang="sl-SI" altLang="sl-SI" sz="2800" b="1">
                <a:cs typeface="Arial" panose="020B0604020202020204" pitchFamily="34" charset="0"/>
              </a:rPr>
              <a:t>n</a:t>
            </a: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A ti-con Ricardo Arjona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Domo mia-con i Tazenda</a:t>
            </a:r>
          </a:p>
          <a:p>
            <a:pPr>
              <a:lnSpc>
                <a:spcPct val="80000"/>
              </a:lnSpc>
            </a:pPr>
            <a:r>
              <a:rPr lang="sl-SI" altLang="sl-SI" sz="2800" b="1">
                <a:solidFill>
                  <a:srgbClr val="FF0000"/>
                </a:solidFill>
                <a:cs typeface="Arial" panose="020B0604020202020204" pitchFamily="34" charset="0"/>
              </a:rPr>
              <a:t>Non siamo soli-con Ricky Martin…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sl-SI" sz="2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2299" name="Picture 11" descr="tina_turner">
            <a:extLst>
              <a:ext uri="{FF2B5EF4-FFF2-40B4-BE49-F238E27FC236}">
                <a16:creationId xmlns:a16="http://schemas.microsoft.com/office/drawing/2014/main" id="{1B4FBDFB-EFDC-41A3-8412-DDA615DE7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29736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Luciano-Pavarotti-">
            <a:extLst>
              <a:ext uri="{FF2B5EF4-FFF2-40B4-BE49-F238E27FC236}">
                <a16:creationId xmlns:a16="http://schemas.microsoft.com/office/drawing/2014/main" id="{D4A9BD14-A028-42D6-B53F-E4779883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33337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gemelli diversi">
            <a:extLst>
              <a:ext uri="{FF2B5EF4-FFF2-40B4-BE49-F238E27FC236}">
                <a16:creationId xmlns:a16="http://schemas.microsoft.com/office/drawing/2014/main" id="{2F27C980-5507-4E4E-8063-7079F6D3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6975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Cher">
            <a:extLst>
              <a:ext uri="{FF2B5EF4-FFF2-40B4-BE49-F238E27FC236}">
                <a16:creationId xmlns:a16="http://schemas.microsoft.com/office/drawing/2014/main" id="{9195A753-E27D-4547-8D06-0B1853BF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65175"/>
            <a:ext cx="5753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joe cocker">
            <a:extLst>
              <a:ext uri="{FF2B5EF4-FFF2-40B4-BE49-F238E27FC236}">
                <a16:creationId xmlns:a16="http://schemas.microsoft.com/office/drawing/2014/main" id="{1A980F76-57DE-4292-AA11-24DC91B9E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969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Laura-Pausini-">
            <a:extLst>
              <a:ext uri="{FF2B5EF4-FFF2-40B4-BE49-F238E27FC236}">
                <a16:creationId xmlns:a16="http://schemas.microsoft.com/office/drawing/2014/main" id="{D5CC2CCE-3325-4EC6-B9E4-BDB447D4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25538"/>
            <a:ext cx="4221162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ricardo-arjona">
            <a:extLst>
              <a:ext uri="{FF2B5EF4-FFF2-40B4-BE49-F238E27FC236}">
                <a16:creationId xmlns:a16="http://schemas.microsoft.com/office/drawing/2014/main" id="{D6107C91-E8FA-4D43-8F1F-D41E99E0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7345362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tazenda">
            <a:extLst>
              <a:ext uri="{FF2B5EF4-FFF2-40B4-BE49-F238E27FC236}">
                <a16:creationId xmlns:a16="http://schemas.microsoft.com/office/drawing/2014/main" id="{6ADEEFB9-FDFC-4F3D-BC4A-6C06CF51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47434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ricky">
            <a:extLst>
              <a:ext uri="{FF2B5EF4-FFF2-40B4-BE49-F238E27FC236}">
                <a16:creationId xmlns:a16="http://schemas.microsoft.com/office/drawing/2014/main" id="{64AE9F93-9C83-4CD4-9179-A846AE47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81075"/>
            <a:ext cx="375602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dyn010_original_220_260_pjpeg_2519107_e378cbf03cdfcd8f7f2efd3125336fc9">
            <a:extLst>
              <a:ext uri="{FF2B5EF4-FFF2-40B4-BE49-F238E27FC236}">
                <a16:creationId xmlns:a16="http://schemas.microsoft.com/office/drawing/2014/main" id="{ADB8CDDF-6D83-48B2-BB65-8196347E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679825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eros&amp;ricky_01">
            <a:extLst>
              <a:ext uri="{FF2B5EF4-FFF2-40B4-BE49-F238E27FC236}">
                <a16:creationId xmlns:a16="http://schemas.microsoft.com/office/drawing/2014/main" id="{455E8C7A-BEFD-4C53-8D81-68ABC1E0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4824413" cy="36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decel="100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decel="1000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7" dur="2000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tmFilter="0,0; .5, 1; 1, 1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decel="1000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decel="1000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eros-ramazzotti">
            <a:extLst>
              <a:ext uri="{FF2B5EF4-FFF2-40B4-BE49-F238E27FC236}">
                <a16:creationId xmlns:a16="http://schemas.microsoft.com/office/drawing/2014/main" id="{1E04A936-A60D-4C68-9CA7-116B0A5C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0"/>
            <a:ext cx="4176712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50581079">
            <a:extLst>
              <a:ext uri="{FF2B5EF4-FFF2-40B4-BE49-F238E27FC236}">
                <a16:creationId xmlns:a16="http://schemas.microsoft.com/office/drawing/2014/main" id="{3A3888FC-5E25-4491-9070-D28A2F20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163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4178060">
            <a:extLst>
              <a:ext uri="{FF2B5EF4-FFF2-40B4-BE49-F238E27FC236}">
                <a16:creationId xmlns:a16="http://schemas.microsoft.com/office/drawing/2014/main" id="{3E967BF0-554B-42F4-BEC8-83A323D1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1E5AE54B-8446-4F8A-829D-E4D48C40D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2349500"/>
            <a:ext cx="6418263" cy="1728788"/>
          </a:xfrm>
        </p:spPr>
        <p:txBody>
          <a:bodyPr/>
          <a:lstStyle/>
          <a:p>
            <a:r>
              <a:rPr lang="sl-SI" altLang="sl-SI" sz="9600" b="1">
                <a:solidFill>
                  <a:srgbClr val="FF0000"/>
                </a:solidFill>
              </a:rPr>
              <a:t>FINE</a:t>
            </a:r>
          </a:p>
        </p:txBody>
      </p:sp>
      <p:pic>
        <p:nvPicPr>
          <p:cNvPr id="14342" name="Picture 6" descr="1152069353-eros_use">
            <a:extLst>
              <a:ext uri="{FF2B5EF4-FFF2-40B4-BE49-F238E27FC236}">
                <a16:creationId xmlns:a16="http://schemas.microsoft.com/office/drawing/2014/main" id="{8BA6518C-3233-4C24-8B37-5B3D5FBA5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32263"/>
            <a:ext cx="4067175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icky-eros">
            <a:extLst>
              <a:ext uri="{FF2B5EF4-FFF2-40B4-BE49-F238E27FC236}">
                <a16:creationId xmlns:a16="http://schemas.microsoft.com/office/drawing/2014/main" id="{3B87D954-01AB-4EA4-86BB-3CE35346B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5400675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adminsonoqp8">
            <a:extLst>
              <a:ext uri="{FF2B5EF4-FFF2-40B4-BE49-F238E27FC236}">
                <a16:creationId xmlns:a16="http://schemas.microsoft.com/office/drawing/2014/main" id="{FA9DA957-A480-4DDA-82CD-5D64B9CF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848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amazzotti01">
            <a:extLst>
              <a:ext uri="{FF2B5EF4-FFF2-40B4-BE49-F238E27FC236}">
                <a16:creationId xmlns:a16="http://schemas.microsoft.com/office/drawing/2014/main" id="{A36129A1-09D4-4E22-AE6B-73457E08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7963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ricky-y-ramazzotti">
            <a:extLst>
              <a:ext uri="{FF2B5EF4-FFF2-40B4-BE49-F238E27FC236}">
                <a16:creationId xmlns:a16="http://schemas.microsoft.com/office/drawing/2014/main" id="{45E21164-1CEC-4CDB-BD8B-489C38B4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Eros_Ramazzotti">
            <a:extLst>
              <a:ext uri="{FF2B5EF4-FFF2-40B4-BE49-F238E27FC236}">
                <a16:creationId xmlns:a16="http://schemas.microsoft.com/office/drawing/2014/main" id="{6C7F8897-5630-43E4-95E5-0413FA5F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33825"/>
            <a:ext cx="185737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Privzeti načrt</vt:lpstr>
      <vt:lpstr>    EROS RAMAZZOTTI</vt:lpstr>
      <vt:lpstr>PowerPoint Presentation</vt:lpstr>
      <vt:lpstr>PowerPoint Presentation</vt:lpstr>
      <vt:lpstr>PowerPoint Presentation</vt:lpstr>
      <vt:lpstr>PowerPoint Presentation</vt:lpstr>
      <vt:lpstr>I SUOI ALBUM</vt:lpstr>
      <vt:lpstr>DUETTI</vt:lpstr>
      <vt:lpstr>PowerPoint Presentation</vt:lpstr>
      <vt:lpstr>FINE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2019-05-31T08:47:53Z</dcterms:created>
  <dcterms:modified xsi:type="dcterms:W3CDTF">2019-05-31T08:47:53Z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